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62" r:id="rId4"/>
    <p:sldId id="263" r:id="rId5"/>
    <p:sldId id="264" r:id="rId6"/>
    <p:sldId id="258" r:id="rId7"/>
    <p:sldId id="266" r:id="rId8"/>
    <p:sldId id="259" r:id="rId9"/>
    <p:sldId id="260" r:id="rId10"/>
    <p:sldId id="261" r:id="rId11"/>
    <p:sldId id="265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79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9219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9220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221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9222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9223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224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9225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26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27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922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922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9230" name="Rectangle 14"/>
          <p:cNvSpPr>
            <a:spLocks noGrp="1" noChangeArrowheads="1"/>
          </p:cNvSpPr>
          <p:nvPr>
            <p:ph type="dt" sz="half" idx="2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9231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9232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523E66B4-40F6-4830-9B34-B05AACC5811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2EE70E-9B9A-4CD0-87C2-7DC3F58DD65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79BEDF-970B-46F3-8AD8-59C4BA5C028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DBBEAE-E1B1-420A-AAB2-E6C2C86F932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BA16A3-3B1B-44D6-B8C2-26E1D04F4F5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1BC9C4-73D2-4647-8368-12F8D1A4164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E516C1-BB4B-405A-BB8E-34EDEAE10F0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36CB5B-8C5F-4411-82B0-C3D332F995C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F81A05-3771-45EB-A021-6C5272148DC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EDBF2B-30A0-4408-9490-E7130241413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47364F-B61E-4446-B82A-27F982B3D72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ru-RU">
              <a:latin typeface="Tahoma" pitchFamily="34" charset="0"/>
            </a:endParaRP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ru-RU">
              <a:latin typeface="Tahoma" pitchFamily="34" charset="0"/>
            </a:endParaRP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ru-RU">
              <a:latin typeface="Tahoma" pitchFamily="34" charset="0"/>
            </a:endParaRP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ru-RU">
              <a:latin typeface="Tahoma" pitchFamily="34" charset="0"/>
            </a:endParaRP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ru-RU">
              <a:latin typeface="Tahoma" pitchFamily="34" charset="0"/>
            </a:endParaRPr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ru-RU">
              <a:latin typeface="Tahoma" pitchFamily="34" charset="0"/>
            </a:endParaRPr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ru-RU">
              <a:latin typeface="Tahoma" pitchFamily="34" charset="0"/>
            </a:endParaRPr>
          </a:p>
        </p:txBody>
      </p:sp>
      <p:sp>
        <p:nvSpPr>
          <p:cNvPr id="820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820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820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820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820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0D5DDFD5-BF76-4802-8ABE-A516FB92B9F6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5400">
                <a:latin typeface="Times New Roman" pitchFamily="18" charset="0"/>
              </a:rPr>
              <a:t>THE ABC PARTY</a:t>
            </a:r>
            <a:r>
              <a:rPr lang="ru-RU"/>
              <a:t> </a:t>
            </a:r>
          </a:p>
        </p:txBody>
      </p:sp>
      <p:pic>
        <p:nvPicPr>
          <p:cNvPr id="5126" name="Picture 6" descr="prik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133600" y="2209800"/>
            <a:ext cx="4876800" cy="3810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>
                <a:latin typeface="Times New Roman" pitchFamily="18" charset="0"/>
              </a:rPr>
              <a:t>SING A RAINBOW</a:t>
            </a:r>
            <a:endParaRPr lang="ru-RU" sz="5400">
              <a:latin typeface="Times New Roman" pitchFamily="18" charset="0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 </a:t>
            </a:r>
            <a:r>
              <a:rPr lang="en-US">
                <a:latin typeface="Times New Roman" pitchFamily="18" charset="0"/>
              </a:rPr>
              <a:t>Red and orange and yellow and green</a:t>
            </a:r>
          </a:p>
          <a:p>
            <a:r>
              <a:rPr lang="en-US">
                <a:latin typeface="Times New Roman" pitchFamily="18" charset="0"/>
              </a:rPr>
              <a:t>Blue and dark blue and purple</a:t>
            </a:r>
          </a:p>
          <a:p>
            <a:r>
              <a:rPr lang="en-US">
                <a:latin typeface="Times New Roman" pitchFamily="18" charset="0"/>
              </a:rPr>
              <a:t>I can sing a rainbow</a:t>
            </a:r>
          </a:p>
          <a:p>
            <a:r>
              <a:rPr lang="en-US">
                <a:latin typeface="Times New Roman" pitchFamily="18" charset="0"/>
              </a:rPr>
              <a:t>Sing a rainbow</a:t>
            </a:r>
          </a:p>
          <a:p>
            <a:r>
              <a:rPr lang="en-US">
                <a:latin typeface="Times New Roman" pitchFamily="18" charset="0"/>
              </a:rPr>
              <a:t>Sing a rainbow, too.</a:t>
            </a:r>
            <a:endParaRPr lang="ru-RU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800"/>
              <a:t>     </a:t>
            </a:r>
            <a:r>
              <a:rPr lang="ru-RU" sz="4800">
                <a:latin typeface="Times New Roman" pitchFamily="18" charset="0"/>
              </a:rPr>
              <a:t>диплом за знание        алфавита</a:t>
            </a:r>
          </a:p>
        </p:txBody>
      </p:sp>
      <p:sp>
        <p:nvSpPr>
          <p:cNvPr id="22536" name="Rectangle 8"/>
          <p:cNvSpPr>
            <a:spLocks noChangeArrowheads="1"/>
          </p:cNvSpPr>
          <p:nvPr/>
        </p:nvSpPr>
        <p:spPr bwMode="auto">
          <a:xfrm>
            <a:off x="2057400" y="2384425"/>
            <a:ext cx="3657600" cy="4168775"/>
          </a:xfrm>
          <a:prstGeom prst="rect">
            <a:avLst/>
          </a:prstGeom>
          <a:solidFill>
            <a:srgbClr val="99CCFF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1200">
                <a:latin typeface="Tahoma" pitchFamily="34" charset="0"/>
              </a:rPr>
              <a:t>                                             </a:t>
            </a:r>
          </a:p>
          <a:p>
            <a:pPr algn="ctr"/>
            <a:r>
              <a:rPr lang="ru-RU" sz="3200">
                <a:solidFill>
                  <a:srgbClr val="FF99CC"/>
                </a:solidFill>
                <a:latin typeface="Arial" pitchFamily="34" charset="0"/>
              </a:rPr>
              <a:t>    </a:t>
            </a:r>
            <a:endParaRPr lang="en-US" sz="3200">
              <a:solidFill>
                <a:srgbClr val="FF99CC"/>
              </a:solidFill>
              <a:latin typeface="Arial" pitchFamily="34" charset="0"/>
            </a:endParaRPr>
          </a:p>
          <a:p>
            <a:r>
              <a:rPr lang="ru-RU" sz="7200">
                <a:solidFill>
                  <a:srgbClr val="FF99CC"/>
                </a:solidFill>
                <a:latin typeface="Arial" pitchFamily="34" charset="0"/>
              </a:rPr>
              <a:t>      </a:t>
            </a:r>
            <a:r>
              <a:rPr lang="en-US" sz="7200">
                <a:solidFill>
                  <a:srgbClr val="FF99CC"/>
                </a:solidFill>
                <a:latin typeface="Cooper Black" charset="0"/>
              </a:rPr>
              <a:t>        </a:t>
            </a:r>
          </a:p>
          <a:p>
            <a:pPr algn="ctr"/>
            <a:endParaRPr lang="en-US" sz="7200">
              <a:solidFill>
                <a:srgbClr val="FF99CC"/>
              </a:solidFill>
              <a:latin typeface="Cooper Black" charset="0"/>
            </a:endParaRPr>
          </a:p>
          <a:p>
            <a:endParaRPr lang="en-US" sz="7200">
              <a:solidFill>
                <a:srgbClr val="FF99CC"/>
              </a:solidFill>
              <a:latin typeface="Tahoma" pitchFamily="34" charset="0"/>
            </a:endParaRPr>
          </a:p>
          <a:p>
            <a:endParaRPr lang="en-US" sz="1200">
              <a:latin typeface="Tahoma" pitchFamily="34" charset="0"/>
            </a:endParaRPr>
          </a:p>
          <a:p>
            <a:endParaRPr lang="en-US" sz="1200">
              <a:latin typeface="Tahoma" pitchFamily="34" charset="0"/>
            </a:endParaRPr>
          </a:p>
          <a:p>
            <a:endParaRPr lang="en-US" sz="1200">
              <a:latin typeface="Tahoma" pitchFamily="34" charset="0"/>
            </a:endParaRPr>
          </a:p>
          <a:p>
            <a:endParaRPr lang="en-US" sz="1200">
              <a:solidFill>
                <a:srgbClr val="99CCFF"/>
              </a:solidFill>
              <a:latin typeface="Tahoma" pitchFamily="34" charset="0"/>
            </a:endParaRPr>
          </a:p>
          <a:p>
            <a:endParaRPr lang="en-US" sz="1200">
              <a:latin typeface="Tahoma" pitchFamily="34" charset="0"/>
            </a:endParaRPr>
          </a:p>
          <a:p>
            <a:endParaRPr lang="en-US" sz="1200">
              <a:latin typeface="Tahoma" pitchFamily="34" charset="0"/>
            </a:endParaRPr>
          </a:p>
          <a:p>
            <a:r>
              <a:rPr lang="en-US" sz="2600">
                <a:latin typeface="Tahoma" pitchFamily="34" charset="0"/>
              </a:rPr>
              <a:t>                                                     </a:t>
            </a:r>
            <a:endParaRPr lang="ru-RU" sz="1800">
              <a:latin typeface="Tahoma" pitchFamily="34" charset="0"/>
            </a:endParaRPr>
          </a:p>
        </p:txBody>
      </p:sp>
      <p:pic>
        <p:nvPicPr>
          <p:cNvPr id="22539" name="Рисунок 8" descr="Описание: i[1]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048000" y="3886200"/>
            <a:ext cx="1714500" cy="146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40" name="WordArt 12"/>
          <p:cNvSpPr>
            <a:spLocks noChangeArrowheads="1" noChangeShapeType="1" noTextEdit="1"/>
          </p:cNvSpPr>
          <p:nvPr/>
        </p:nvSpPr>
        <p:spPr bwMode="auto">
          <a:xfrm>
            <a:off x="2514600" y="5867400"/>
            <a:ext cx="2981325" cy="4191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b="1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I KNOW THE ABC</a:t>
            </a:r>
            <a:endParaRPr lang="ru-RU" sz="2800" b="1" kern="10">
              <a:ln w="12700">
                <a:solidFill>
                  <a:srgbClr val="3333CC"/>
                </a:solidFill>
                <a:round/>
                <a:headEnd/>
                <a:tailEnd/>
              </a:ln>
              <a:solidFill>
                <a:srgbClr val="B2B2B2">
                  <a:alpha val="50000"/>
                </a:srgbClr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Arial"/>
              <a:cs typeface="Arial"/>
            </a:endParaRPr>
          </a:p>
        </p:txBody>
      </p:sp>
      <p:sp>
        <p:nvSpPr>
          <p:cNvPr id="22542" name="WordArt 14"/>
          <p:cNvSpPr>
            <a:spLocks noChangeArrowheads="1" noChangeShapeType="1" noTextEdit="1"/>
          </p:cNvSpPr>
          <p:nvPr/>
        </p:nvSpPr>
        <p:spPr bwMode="auto">
          <a:xfrm>
            <a:off x="2590800" y="3048000"/>
            <a:ext cx="2667000" cy="4191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/>
            <a:r>
              <a:rPr lang="en-US" sz="2800" b="1" kern="10">
                <a:ln w="9525">
                  <a:solidFill>
                    <a:srgbClr val="3366FF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DIPLOMA</a:t>
            </a:r>
            <a:endParaRPr lang="ru-RU" sz="2800" b="1" kern="10">
              <a:ln w="9525">
                <a:solidFill>
                  <a:srgbClr val="3366FF"/>
                </a:solidFill>
                <a:round/>
                <a:headEnd/>
                <a:tailEnd/>
              </a:ln>
              <a:solidFill>
                <a:srgbClr val="000000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5400">
                <a:latin typeface="Times New Roman" pitchFamily="18" charset="0"/>
              </a:rPr>
              <a:t>Т</a:t>
            </a:r>
            <a:r>
              <a:rPr lang="en-US" sz="5400">
                <a:latin typeface="Times New Roman" pitchFamily="18" charset="0"/>
              </a:rPr>
              <a:t>HE ENGLISH ABC</a:t>
            </a:r>
            <a:endParaRPr lang="ru-RU" sz="5400">
              <a:latin typeface="Times New Roman" pitchFamily="18" charset="0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>
                <a:solidFill>
                  <a:schemeClr val="folHlink"/>
                </a:solidFill>
                <a:latin typeface="Times New Roman" pitchFamily="18" charset="0"/>
              </a:rPr>
              <a:t>Aa</a:t>
            </a:r>
            <a:r>
              <a:rPr lang="ru-RU" sz="2800">
                <a:latin typeface="Times New Roman" pitchFamily="18" charset="0"/>
              </a:rPr>
              <a:t>  </a:t>
            </a:r>
            <a:r>
              <a:rPr lang="en-US" sz="2800">
                <a:latin typeface="Times New Roman" pitchFamily="18" charset="0"/>
              </a:rPr>
              <a:t>Bb</a:t>
            </a:r>
            <a:r>
              <a:rPr lang="ru-RU" sz="2800">
                <a:latin typeface="Times New Roman" pitchFamily="18" charset="0"/>
              </a:rPr>
              <a:t>  </a:t>
            </a:r>
            <a:r>
              <a:rPr lang="en-US" sz="2800">
                <a:latin typeface="Times New Roman" pitchFamily="18" charset="0"/>
              </a:rPr>
              <a:t>Cc</a:t>
            </a:r>
            <a:r>
              <a:rPr lang="ru-RU" sz="2800">
                <a:latin typeface="Times New Roman" pitchFamily="18" charset="0"/>
              </a:rPr>
              <a:t>  </a:t>
            </a:r>
            <a:r>
              <a:rPr lang="en-US" sz="2800">
                <a:latin typeface="Times New Roman" pitchFamily="18" charset="0"/>
              </a:rPr>
              <a:t>Dd</a:t>
            </a:r>
            <a:r>
              <a:rPr lang="ru-RU" sz="2800">
                <a:latin typeface="Times New Roman" pitchFamily="18" charset="0"/>
              </a:rPr>
              <a:t>   </a:t>
            </a:r>
            <a:r>
              <a:rPr lang="en-US" sz="2800">
                <a:solidFill>
                  <a:schemeClr val="folHlink"/>
                </a:solidFill>
                <a:latin typeface="Times New Roman" pitchFamily="18" charset="0"/>
              </a:rPr>
              <a:t>Ee</a:t>
            </a:r>
            <a:r>
              <a:rPr lang="ru-RU" sz="2800">
                <a:solidFill>
                  <a:schemeClr val="folHlink"/>
                </a:solidFill>
                <a:latin typeface="Times New Roman" pitchFamily="18" charset="0"/>
              </a:rPr>
              <a:t> </a:t>
            </a:r>
            <a:r>
              <a:rPr lang="ru-RU" sz="2800">
                <a:latin typeface="Times New Roman" pitchFamily="18" charset="0"/>
              </a:rPr>
              <a:t>  </a:t>
            </a:r>
            <a:r>
              <a:rPr lang="en-US" sz="2800">
                <a:latin typeface="Times New Roman" pitchFamily="18" charset="0"/>
              </a:rPr>
              <a:t>Ff</a:t>
            </a:r>
            <a:r>
              <a:rPr lang="ru-RU" sz="2800">
                <a:latin typeface="Times New Roman" pitchFamily="18" charset="0"/>
              </a:rPr>
              <a:t>   </a:t>
            </a:r>
            <a:r>
              <a:rPr lang="en-US" sz="2800">
                <a:latin typeface="Times New Roman" pitchFamily="18" charset="0"/>
              </a:rPr>
              <a:t>Gg</a:t>
            </a:r>
            <a:r>
              <a:rPr lang="ru-RU" sz="2800">
                <a:latin typeface="Times New Roman" pitchFamily="18" charset="0"/>
              </a:rPr>
              <a:t> </a:t>
            </a:r>
            <a:endParaRPr lang="en-US" sz="2800">
              <a:latin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en-US" sz="2800">
                <a:latin typeface="Times New Roman" pitchFamily="18" charset="0"/>
              </a:rPr>
              <a:t>Hh</a:t>
            </a:r>
            <a:r>
              <a:rPr lang="ru-RU" sz="2800">
                <a:latin typeface="Times New Roman" pitchFamily="18" charset="0"/>
              </a:rPr>
              <a:t>   </a:t>
            </a:r>
            <a:r>
              <a:rPr lang="en-US" sz="2800">
                <a:solidFill>
                  <a:schemeClr val="folHlink"/>
                </a:solidFill>
                <a:latin typeface="Times New Roman" pitchFamily="18" charset="0"/>
              </a:rPr>
              <a:t>Ii</a:t>
            </a:r>
            <a:r>
              <a:rPr lang="ru-RU" sz="2800">
                <a:latin typeface="Times New Roman" pitchFamily="18" charset="0"/>
              </a:rPr>
              <a:t>   </a:t>
            </a:r>
            <a:r>
              <a:rPr lang="en-US" sz="2800">
                <a:latin typeface="Times New Roman" pitchFamily="18" charset="0"/>
              </a:rPr>
              <a:t>Jj</a:t>
            </a:r>
            <a:r>
              <a:rPr lang="ru-RU" sz="2800">
                <a:latin typeface="Times New Roman" pitchFamily="18" charset="0"/>
              </a:rPr>
              <a:t>   </a:t>
            </a:r>
            <a:r>
              <a:rPr lang="en-US" sz="2800">
                <a:latin typeface="Times New Roman" pitchFamily="18" charset="0"/>
              </a:rPr>
              <a:t>Kk</a:t>
            </a:r>
            <a:r>
              <a:rPr lang="ru-RU" sz="2800">
                <a:latin typeface="Times New Roman" pitchFamily="18" charset="0"/>
              </a:rPr>
              <a:t>   </a:t>
            </a:r>
            <a:r>
              <a:rPr lang="en-US" sz="2800">
                <a:latin typeface="Times New Roman" pitchFamily="18" charset="0"/>
              </a:rPr>
              <a:t>Ll</a:t>
            </a:r>
            <a:r>
              <a:rPr lang="ru-RU" sz="2800">
                <a:latin typeface="Times New Roman" pitchFamily="18" charset="0"/>
              </a:rPr>
              <a:t>   </a:t>
            </a:r>
            <a:r>
              <a:rPr lang="en-US" sz="2800">
                <a:latin typeface="Times New Roman" pitchFamily="18" charset="0"/>
              </a:rPr>
              <a:t>Mm</a:t>
            </a:r>
            <a:r>
              <a:rPr lang="ru-RU" sz="2800">
                <a:latin typeface="Times New Roman" pitchFamily="18" charset="0"/>
              </a:rPr>
              <a:t>   </a:t>
            </a:r>
            <a:r>
              <a:rPr lang="en-US" sz="2800">
                <a:latin typeface="Times New Roman" pitchFamily="18" charset="0"/>
              </a:rPr>
              <a:t>Nn</a:t>
            </a:r>
            <a:r>
              <a:rPr lang="ru-RU" sz="2800">
                <a:latin typeface="Times New Roman" pitchFamily="18" charset="0"/>
              </a:rPr>
              <a:t>   </a:t>
            </a:r>
            <a:r>
              <a:rPr lang="en-US" sz="2800">
                <a:solidFill>
                  <a:schemeClr val="folHlink"/>
                </a:solidFill>
                <a:latin typeface="Times New Roman" pitchFamily="18" charset="0"/>
              </a:rPr>
              <a:t>Oo</a:t>
            </a:r>
            <a:r>
              <a:rPr lang="en-US" sz="2800">
                <a:latin typeface="Times New Roman" pitchFamily="18" charset="0"/>
              </a:rPr>
              <a:t>  Pp</a:t>
            </a:r>
            <a:r>
              <a:rPr lang="ru-RU" sz="2800">
                <a:latin typeface="Times New Roman" pitchFamily="18" charset="0"/>
              </a:rPr>
              <a:t>  </a:t>
            </a:r>
            <a:endParaRPr lang="en-US" sz="2800">
              <a:latin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en-US" sz="2800">
                <a:latin typeface="Times New Roman" pitchFamily="18" charset="0"/>
              </a:rPr>
              <a:t>Qq   R r   S s    T t   </a:t>
            </a:r>
            <a:r>
              <a:rPr lang="en-US" sz="2800">
                <a:solidFill>
                  <a:schemeClr val="folHlink"/>
                </a:solidFill>
                <a:latin typeface="Times New Roman" pitchFamily="18" charset="0"/>
              </a:rPr>
              <a:t>U u</a:t>
            </a:r>
            <a:r>
              <a:rPr lang="en-US" sz="2800">
                <a:latin typeface="Times New Roman" pitchFamily="18" charset="0"/>
              </a:rPr>
              <a:t>   Vv    Ww  </a:t>
            </a:r>
          </a:p>
          <a:p>
            <a:pPr>
              <a:lnSpc>
                <a:spcPct val="90000"/>
              </a:lnSpc>
            </a:pPr>
            <a:r>
              <a:rPr lang="en-US" sz="2800">
                <a:latin typeface="Times New Roman" pitchFamily="18" charset="0"/>
              </a:rPr>
              <a:t>Xx    </a:t>
            </a:r>
            <a:r>
              <a:rPr lang="en-US" sz="2800">
                <a:solidFill>
                  <a:schemeClr val="folHlink"/>
                </a:solidFill>
                <a:latin typeface="Times New Roman" pitchFamily="18" charset="0"/>
              </a:rPr>
              <a:t>Yy</a:t>
            </a:r>
            <a:r>
              <a:rPr lang="en-US" sz="2800">
                <a:latin typeface="Times New Roman" pitchFamily="18" charset="0"/>
              </a:rPr>
              <a:t>    Zz</a:t>
            </a:r>
          </a:p>
          <a:p>
            <a:pPr>
              <a:lnSpc>
                <a:spcPct val="90000"/>
              </a:lnSpc>
            </a:pPr>
            <a:r>
              <a:rPr lang="en-US" sz="2800">
                <a:latin typeface="Times New Roman" pitchFamily="18" charset="0"/>
              </a:rPr>
              <a:t>Xx    </a:t>
            </a:r>
            <a:r>
              <a:rPr lang="en-US" sz="2800">
                <a:solidFill>
                  <a:schemeClr val="folHlink"/>
                </a:solidFill>
                <a:latin typeface="Times New Roman" pitchFamily="18" charset="0"/>
              </a:rPr>
              <a:t>Yy </a:t>
            </a:r>
            <a:r>
              <a:rPr lang="en-US" sz="2800">
                <a:latin typeface="Times New Roman" pitchFamily="18" charset="0"/>
              </a:rPr>
              <a:t>   Zz.</a:t>
            </a:r>
          </a:p>
          <a:p>
            <a:pPr>
              <a:lnSpc>
                <a:spcPct val="90000"/>
              </a:lnSpc>
            </a:pPr>
            <a:r>
              <a:rPr lang="en-US" sz="2800">
                <a:latin typeface="Times New Roman" pitchFamily="18" charset="0"/>
              </a:rPr>
              <a:t>This is called the alphabet</a:t>
            </a:r>
          </a:p>
          <a:p>
            <a:pPr>
              <a:lnSpc>
                <a:spcPct val="90000"/>
              </a:lnSpc>
            </a:pPr>
            <a:r>
              <a:rPr lang="en-US" sz="2800">
                <a:latin typeface="Times New Roman" pitchFamily="18" charset="0"/>
              </a:rPr>
              <a:t>Which we never must forget!</a:t>
            </a:r>
            <a:br>
              <a:rPr lang="en-US" sz="2800">
                <a:latin typeface="Times New Roman" pitchFamily="18" charset="0"/>
              </a:rPr>
            </a:br>
            <a:r>
              <a:rPr lang="en-US" sz="2800"/>
              <a:t/>
            </a:r>
            <a:br>
              <a:rPr lang="en-US" sz="2800"/>
            </a:br>
            <a:endParaRPr lang="ru-RU" sz="28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Times New Roman" pitchFamily="18" charset="0"/>
              </a:rPr>
              <a:t>Minnie, Winnie the Pooh and Polynesia</a:t>
            </a:r>
            <a:r>
              <a:rPr lang="ru-RU"/>
              <a:t> </a:t>
            </a:r>
          </a:p>
        </p:txBody>
      </p:sp>
      <p:pic>
        <p:nvPicPr>
          <p:cNvPr id="19460" name="Picture 4" descr="images"/>
          <p:cNvPicPr>
            <a:picLocks noChangeAspect="1" noChangeArrowheads="1"/>
          </p:cNvPicPr>
          <p:nvPr>
            <p:ph type="body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1295400" y="2133600"/>
            <a:ext cx="1781175" cy="2571750"/>
          </a:xfrm>
          <a:noFill/>
          <a:ln/>
        </p:spPr>
      </p:pic>
      <p:pic>
        <p:nvPicPr>
          <p:cNvPr id="19461" name="Picture 5" descr="17411266_vinni6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810000" y="2209800"/>
            <a:ext cx="23622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2" name="Picture 6" descr="d46f71f8f433c4dc3d6c3a3fd0375167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781800" y="2209800"/>
            <a:ext cx="20574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>
                <a:latin typeface="Times New Roman" pitchFamily="18" charset="0"/>
              </a:rPr>
              <a:t>Ariel and Mother Goose</a:t>
            </a:r>
            <a:r>
              <a:rPr lang="ru-RU"/>
              <a:t> </a:t>
            </a:r>
          </a:p>
        </p:txBody>
      </p:sp>
      <p:pic>
        <p:nvPicPr>
          <p:cNvPr id="20484" name="Picture 4" descr="загруженное"/>
          <p:cNvPicPr>
            <a:picLocks noChangeAspect="1" noChangeArrowheads="1"/>
          </p:cNvPicPr>
          <p:nvPr>
            <p:ph type="body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1143000" y="2514600"/>
            <a:ext cx="2590800" cy="2667000"/>
          </a:xfrm>
          <a:noFill/>
          <a:ln/>
        </p:spPr>
      </p:pic>
      <p:pic>
        <p:nvPicPr>
          <p:cNvPr id="20485" name="Picture 5" descr="images (1)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876800" y="2590800"/>
            <a:ext cx="26670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/>
              <a:t> </a:t>
            </a:r>
            <a:r>
              <a:rPr lang="en-US" sz="5400">
                <a:latin typeface="Times New Roman" pitchFamily="18" charset="0"/>
              </a:rPr>
              <a:t>Jerry</a:t>
            </a:r>
            <a:r>
              <a:rPr lang="ru-RU" sz="5400">
                <a:latin typeface="Times New Roman" pitchFamily="18" charset="0"/>
              </a:rPr>
              <a:t> </a:t>
            </a:r>
            <a:r>
              <a:rPr lang="en-US" sz="5400">
                <a:latin typeface="Times New Roman" pitchFamily="18" charset="0"/>
              </a:rPr>
              <a:t> and Mickey Mouse</a:t>
            </a:r>
            <a:r>
              <a:rPr lang="ru-RU" sz="4000"/>
              <a:t> </a:t>
            </a:r>
          </a:p>
        </p:txBody>
      </p:sp>
      <p:pic>
        <p:nvPicPr>
          <p:cNvPr id="21508" name="Picture 4" descr="Jerry_Mouse"/>
          <p:cNvPicPr>
            <a:picLocks noChangeAspect="1" noChangeArrowheads="1"/>
          </p:cNvPicPr>
          <p:nvPr>
            <p:ph type="body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1524000" y="1905000"/>
            <a:ext cx="2133600" cy="2895600"/>
          </a:xfrm>
          <a:noFill/>
          <a:ln/>
        </p:spPr>
      </p:pic>
      <p:pic>
        <p:nvPicPr>
          <p:cNvPr id="21509" name="Picture 5" descr="1289362975_miki1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029200" y="2133600"/>
            <a:ext cx="226695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5400">
                <a:latin typeface="Times New Roman" pitchFamily="18" charset="0"/>
              </a:rPr>
              <a:t>НАЙДИТЕ ПАРЫ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>
                <a:solidFill>
                  <a:schemeClr val="folHlink"/>
                </a:solidFill>
                <a:latin typeface="Times New Roman" pitchFamily="18" charset="0"/>
              </a:rPr>
              <a:t>A a</a:t>
            </a:r>
            <a:r>
              <a:rPr lang="en-US">
                <a:latin typeface="Times New Roman" pitchFamily="18" charset="0"/>
              </a:rPr>
              <a:t>  B b Cc  Dd   </a:t>
            </a:r>
            <a:r>
              <a:rPr lang="en-US">
                <a:solidFill>
                  <a:schemeClr val="folHlink"/>
                </a:solidFill>
                <a:latin typeface="Times New Roman" pitchFamily="18" charset="0"/>
              </a:rPr>
              <a:t>Ee</a:t>
            </a:r>
            <a:r>
              <a:rPr lang="en-US">
                <a:latin typeface="Times New Roman" pitchFamily="18" charset="0"/>
              </a:rPr>
              <a:t>   Ff   Gg    Hh   </a:t>
            </a:r>
            <a:r>
              <a:rPr lang="en-US">
                <a:solidFill>
                  <a:schemeClr val="folHlink"/>
                </a:solidFill>
                <a:latin typeface="Times New Roman" pitchFamily="18" charset="0"/>
              </a:rPr>
              <a:t>Ii</a:t>
            </a:r>
            <a:r>
              <a:rPr lang="en-US">
                <a:latin typeface="Times New Roman" pitchFamily="18" charset="0"/>
              </a:rPr>
              <a:t>   Jj   Kk   Ll   Mm   Nn   </a:t>
            </a:r>
            <a:r>
              <a:rPr lang="en-US">
                <a:solidFill>
                  <a:schemeClr val="folHlink"/>
                </a:solidFill>
                <a:latin typeface="Times New Roman" pitchFamily="18" charset="0"/>
              </a:rPr>
              <a:t>Oo</a:t>
            </a:r>
            <a:r>
              <a:rPr lang="en-US">
                <a:latin typeface="Times New Roman" pitchFamily="18" charset="0"/>
              </a:rPr>
              <a:t>  Pp    Qq   R r   S s    T t   </a:t>
            </a:r>
            <a:r>
              <a:rPr lang="en-US">
                <a:solidFill>
                  <a:schemeClr val="folHlink"/>
                </a:solidFill>
                <a:latin typeface="Times New Roman" pitchFamily="18" charset="0"/>
              </a:rPr>
              <a:t>U u</a:t>
            </a:r>
            <a:r>
              <a:rPr lang="en-US">
                <a:latin typeface="Times New Roman" pitchFamily="18" charset="0"/>
              </a:rPr>
              <a:t>   Vv    Ww   Xx    </a:t>
            </a:r>
            <a:r>
              <a:rPr lang="en-US">
                <a:solidFill>
                  <a:schemeClr val="folHlink"/>
                </a:solidFill>
                <a:latin typeface="Times New Roman" pitchFamily="18" charset="0"/>
              </a:rPr>
              <a:t>Yy</a:t>
            </a:r>
            <a:r>
              <a:rPr lang="en-US">
                <a:latin typeface="Times New Roman" pitchFamily="18" charset="0"/>
              </a:rPr>
              <a:t>    Zz</a:t>
            </a:r>
          </a:p>
          <a:p>
            <a:pPr>
              <a:buFont typeface="Wingdings" pitchFamily="2" charset="2"/>
              <a:buNone/>
            </a:pPr>
            <a:r>
              <a:rPr lang="en-US">
                <a:latin typeface="Times New Roman" pitchFamily="18" charset="0"/>
              </a:rPr>
              <a:t>[em] [si:]  [bi:]   [dʒi:]   [ef]    [dʒei] [eitʃ]  </a:t>
            </a:r>
            <a:r>
              <a:rPr lang="en-US">
                <a:solidFill>
                  <a:schemeClr val="folHlink"/>
                </a:solidFill>
                <a:latin typeface="Times New Roman" pitchFamily="18" charset="0"/>
              </a:rPr>
              <a:t>[ei]</a:t>
            </a:r>
            <a:r>
              <a:rPr lang="en-US">
                <a:latin typeface="Times New Roman" pitchFamily="18" charset="0"/>
              </a:rPr>
              <a:t>  [pi]  </a:t>
            </a:r>
            <a:r>
              <a:rPr lang="en-US">
                <a:solidFill>
                  <a:schemeClr val="folHlink"/>
                </a:solidFill>
                <a:latin typeface="Times New Roman" pitchFamily="18" charset="0"/>
              </a:rPr>
              <a:t>[ai]  [i:]</a:t>
            </a:r>
            <a:r>
              <a:rPr lang="en-US">
                <a:latin typeface="Times New Roman" pitchFamily="18" charset="0"/>
              </a:rPr>
              <a:t>  [di:]  [kju:]  [a:]  [el]  </a:t>
            </a:r>
            <a:r>
              <a:rPr lang="en-US">
                <a:solidFill>
                  <a:schemeClr val="folHlink"/>
                </a:solidFill>
                <a:latin typeface="Times New Roman" pitchFamily="18" charset="0"/>
              </a:rPr>
              <a:t>[ou]</a:t>
            </a:r>
            <a:r>
              <a:rPr lang="en-US">
                <a:latin typeface="Times New Roman" pitchFamily="18" charset="0"/>
              </a:rPr>
              <a:t>  [es] [en] [ti:]  [kei]  [zed]  ['dʌblju:] [eks]  </a:t>
            </a:r>
            <a:r>
              <a:rPr lang="en-US">
                <a:solidFill>
                  <a:schemeClr val="folHlink"/>
                </a:solidFill>
                <a:latin typeface="Times New Roman" pitchFamily="18" charset="0"/>
              </a:rPr>
              <a:t>[wai]</a:t>
            </a:r>
            <a:r>
              <a:rPr lang="en-US">
                <a:latin typeface="Times New Roman" pitchFamily="18" charset="0"/>
              </a:rPr>
              <a:t>  [vi:]  </a:t>
            </a:r>
            <a:r>
              <a:rPr lang="en-US">
                <a:solidFill>
                  <a:schemeClr val="folHlink"/>
                </a:solidFill>
                <a:latin typeface="Times New Roman" pitchFamily="18" charset="0"/>
              </a:rPr>
              <a:t>[ju:]</a:t>
            </a:r>
            <a:endParaRPr lang="ru-RU">
              <a:solidFill>
                <a:schemeClr val="folHlink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5400">
                <a:latin typeface="Times New Roman" pitchFamily="18" charset="0"/>
              </a:rPr>
              <a:t>Назовите слова на эти            буквы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/>
              <a:t>S, B, H</a:t>
            </a:r>
            <a:r>
              <a:rPr lang="ru-RU" sz="2000"/>
              <a:t>                                                                  </a:t>
            </a:r>
            <a:r>
              <a:rPr lang="en-US" sz="2000"/>
              <a:t> </a:t>
            </a:r>
            <a:r>
              <a:rPr lang="en-US" sz="2000">
                <a:latin typeface="Times New Roman" pitchFamily="18" charset="0"/>
              </a:rPr>
              <a:t>P, R, L </a:t>
            </a:r>
            <a:endParaRPr lang="ru-RU" sz="2000">
              <a:latin typeface="Times New Roman" pitchFamily="18" charset="0"/>
            </a:endParaRPr>
          </a:p>
        </p:txBody>
      </p:sp>
      <p:pic>
        <p:nvPicPr>
          <p:cNvPr id="23556" name="Picture 4" descr="lake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209800" y="2514600"/>
            <a:ext cx="4700588" cy="3657600"/>
          </a:xfrm>
          <a:prstGeom prst="rect">
            <a:avLst/>
          </a:prstGeom>
          <a:noFill/>
        </p:spPr>
      </p:pic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3971925" y="3200400"/>
            <a:ext cx="1200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/>
              <a:t>P, R, L  </a:t>
            </a:r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3971925" y="3200400"/>
            <a:ext cx="1200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/>
              <a:t>P, R, L  </a:t>
            </a:r>
          </a:p>
        </p:txBody>
      </p:sp>
      <p:sp>
        <p:nvSpPr>
          <p:cNvPr id="23559" name="Rectangle 7"/>
          <p:cNvSpPr>
            <a:spLocks noChangeArrowheads="1"/>
          </p:cNvSpPr>
          <p:nvPr/>
        </p:nvSpPr>
        <p:spPr bwMode="auto">
          <a:xfrm>
            <a:off x="3971925" y="3200400"/>
            <a:ext cx="1200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/>
              <a:t>P, R, L 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5400">
                <a:latin typeface="Times New Roman" pitchFamily="18" charset="0"/>
              </a:rPr>
              <a:t>Конкурс «Ромашка»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2000">
                <a:latin typeface="Times New Roman" pitchFamily="18" charset="0"/>
              </a:rPr>
              <a:t>Заполните ромашку буквами английского алфавита</a:t>
            </a:r>
          </a:p>
        </p:txBody>
      </p:sp>
      <p:pic>
        <p:nvPicPr>
          <p:cNvPr id="16391" name="Picture 7" descr="6Lesson2-300x300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410200" y="2514600"/>
            <a:ext cx="2857500" cy="2857500"/>
          </a:xfrm>
          <a:prstGeom prst="rect">
            <a:avLst/>
          </a:prstGeom>
          <a:noFill/>
        </p:spPr>
      </p:pic>
      <p:pic>
        <p:nvPicPr>
          <p:cNvPr id="16396" name="Picture 12" descr="6Lesson2-300x300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295400" y="2590800"/>
            <a:ext cx="285750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5400">
                <a:latin typeface="Times New Roman" pitchFamily="18" charset="0"/>
              </a:rPr>
              <a:t>Конкурс</a:t>
            </a:r>
            <a:r>
              <a:rPr lang="ru-RU" sz="6000">
                <a:latin typeface="Times New Roman" pitchFamily="18" charset="0"/>
              </a:rPr>
              <a:t> </a:t>
            </a:r>
            <a:r>
              <a:rPr lang="ru-RU" sz="5400">
                <a:latin typeface="Times New Roman" pitchFamily="18" charset="0"/>
              </a:rPr>
              <a:t>«Цвета»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2000">
                <a:latin typeface="Times New Roman" pitchFamily="18" charset="0"/>
              </a:rPr>
              <a:t>Назовите цвет и букву, с которой начинается цвет</a:t>
            </a:r>
            <a:r>
              <a:rPr lang="ru-RU"/>
              <a:t> </a:t>
            </a:r>
          </a:p>
        </p:txBody>
      </p:sp>
      <p:pic>
        <p:nvPicPr>
          <p:cNvPr id="17413" name="Picture 5" descr="colourpencil06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752600" y="2514600"/>
            <a:ext cx="5943600" cy="3505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Палитра">
  <a:themeElements>
    <a:clrScheme name="Палитра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Палитра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алитра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литра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литра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200</TotalTime>
  <Words>277</Words>
  <Application>Microsoft Office PowerPoint</Application>
  <PresentationFormat>Экран (4:3)</PresentationFormat>
  <Paragraphs>45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Tahoma</vt:lpstr>
      <vt:lpstr>Wingdings</vt:lpstr>
      <vt:lpstr>Times New Roman</vt:lpstr>
      <vt:lpstr>Cooper Black</vt:lpstr>
      <vt:lpstr>Палитра</vt:lpstr>
      <vt:lpstr>THE ABC PARTY </vt:lpstr>
      <vt:lpstr>ТHE ENGLISH ABC</vt:lpstr>
      <vt:lpstr>Minnie, Winnie the Pooh and Polynesia </vt:lpstr>
      <vt:lpstr>Ariel and Mother Goose </vt:lpstr>
      <vt:lpstr> Jerry  and Mickey Mouse </vt:lpstr>
      <vt:lpstr>НАЙДИТЕ ПАРЫ</vt:lpstr>
      <vt:lpstr>Назовите слова на эти            буквы</vt:lpstr>
      <vt:lpstr>Конкурс «Ромашка»</vt:lpstr>
      <vt:lpstr>Конкурс «Цвета»</vt:lpstr>
      <vt:lpstr>SING A RAINBOW</vt:lpstr>
      <vt:lpstr>     диплом за знание        алфавита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revaz</cp:lastModifiedBy>
  <cp:revision>4</cp:revision>
  <cp:lastPrinted>1601-01-01T00:00:00Z</cp:lastPrinted>
  <dcterms:created xsi:type="dcterms:W3CDTF">1601-01-01T00:00:00Z</dcterms:created>
  <dcterms:modified xsi:type="dcterms:W3CDTF">2013-02-24T19:12:38Z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