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7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7"/>
  </p:notesMasterIdLst>
  <p:handoutMasterIdLst>
    <p:handoutMasterId r:id="rId48"/>
  </p:handoutMasterIdLst>
  <p:sldIdLst>
    <p:sldId id="256" r:id="rId2"/>
    <p:sldId id="478" r:id="rId3"/>
    <p:sldId id="479" r:id="rId4"/>
    <p:sldId id="491" r:id="rId5"/>
    <p:sldId id="480" r:id="rId6"/>
    <p:sldId id="481" r:id="rId7"/>
    <p:sldId id="482" r:id="rId8"/>
    <p:sldId id="483" r:id="rId9"/>
    <p:sldId id="484" r:id="rId10"/>
    <p:sldId id="485" r:id="rId11"/>
    <p:sldId id="487" r:id="rId12"/>
    <p:sldId id="489" r:id="rId13"/>
    <p:sldId id="490" r:id="rId14"/>
    <p:sldId id="258" r:id="rId15"/>
    <p:sldId id="488" r:id="rId16"/>
    <p:sldId id="262" r:id="rId17"/>
    <p:sldId id="263" r:id="rId18"/>
    <p:sldId id="264" r:id="rId19"/>
    <p:sldId id="306" r:id="rId20"/>
    <p:sldId id="307" r:id="rId21"/>
    <p:sldId id="265" r:id="rId22"/>
    <p:sldId id="290" r:id="rId23"/>
    <p:sldId id="266" r:id="rId24"/>
    <p:sldId id="305" r:id="rId25"/>
    <p:sldId id="308" r:id="rId26"/>
    <p:sldId id="285" r:id="rId27"/>
    <p:sldId id="286" r:id="rId28"/>
    <p:sldId id="287" r:id="rId29"/>
    <p:sldId id="310" r:id="rId30"/>
    <p:sldId id="288" r:id="rId31"/>
    <p:sldId id="311" r:id="rId32"/>
    <p:sldId id="289" r:id="rId33"/>
    <p:sldId id="292" r:id="rId34"/>
    <p:sldId id="293" r:id="rId35"/>
    <p:sldId id="295" r:id="rId36"/>
    <p:sldId id="297" r:id="rId37"/>
    <p:sldId id="498" r:id="rId38"/>
    <p:sldId id="299" r:id="rId39"/>
    <p:sldId id="300" r:id="rId40"/>
    <p:sldId id="301" r:id="rId41"/>
    <p:sldId id="302" r:id="rId42"/>
    <p:sldId id="325" r:id="rId43"/>
    <p:sldId id="495" r:id="rId44"/>
    <p:sldId id="496" r:id="rId45"/>
    <p:sldId id="5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-" initials="-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5B1"/>
    <a:srgbClr val="E98FCB"/>
    <a:srgbClr val="7D5397"/>
    <a:srgbClr val="DEC8EA"/>
    <a:srgbClr val="C4CFE6"/>
    <a:srgbClr val="B92D5F"/>
    <a:srgbClr val="BF96D6"/>
    <a:srgbClr val="F6BCDA"/>
    <a:srgbClr val="DA609D"/>
    <a:srgbClr val="6B0B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89333" autoAdjust="0"/>
  </p:normalViewPr>
  <p:slideViewPr>
    <p:cSldViewPr>
      <p:cViewPr varScale="1">
        <p:scale>
          <a:sx n="64" d="100"/>
          <a:sy n="64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D9920-1AF4-4473-BC06-86CC20DFE76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95499F1-533E-4412-95D7-0CA373E8839A}">
      <dgm:prSet phldrT="[Текст]"/>
      <dgm:spPr>
        <a:solidFill>
          <a:srgbClr val="D6AD00"/>
        </a:solidFill>
      </dgm:spPr>
      <dgm:t>
        <a:bodyPr/>
        <a:lstStyle/>
        <a:p>
          <a:r>
            <a:rPr lang="ru-RU" b="1" dirty="0" smtClean="0"/>
            <a:t>принцип научности </a:t>
          </a:r>
          <a:endParaRPr lang="ru-RU" dirty="0"/>
        </a:p>
      </dgm:t>
    </dgm:pt>
    <dgm:pt modelId="{103B6822-068E-40BD-AB1D-4251207E052F}" type="parTrans" cxnId="{B566ACF6-0268-4C08-8D87-4419914DDFC9}">
      <dgm:prSet/>
      <dgm:spPr/>
    </dgm:pt>
    <dgm:pt modelId="{77DF5A4F-9472-4298-AE53-679F0F8B092F}" type="sibTrans" cxnId="{B566ACF6-0268-4C08-8D87-4419914DDFC9}">
      <dgm:prSet/>
      <dgm:spPr/>
    </dgm:pt>
    <dgm:pt modelId="{144ACAF4-C772-411A-B713-A6D76CA42935}">
      <dgm:prSet phldrT="[Текст]"/>
      <dgm:spPr>
        <a:solidFill>
          <a:srgbClr val="C47812"/>
        </a:solidFill>
      </dgm:spPr>
      <dgm:t>
        <a:bodyPr/>
        <a:lstStyle/>
        <a:p>
          <a:r>
            <a:rPr lang="ru-RU" b="1" dirty="0" smtClean="0"/>
            <a:t>принцип систематичности и последовательности </a:t>
          </a:r>
          <a:endParaRPr lang="ru-RU" dirty="0"/>
        </a:p>
      </dgm:t>
    </dgm:pt>
    <dgm:pt modelId="{03C684D2-BBF9-4F5B-9FEC-9CEBBAA2A8A0}" type="parTrans" cxnId="{00A70702-3806-4FF4-8526-7F7A4852AA50}">
      <dgm:prSet/>
      <dgm:spPr/>
    </dgm:pt>
    <dgm:pt modelId="{132594AE-CE8B-4D0E-AB8C-556C39E9B32C}" type="sibTrans" cxnId="{00A70702-3806-4FF4-8526-7F7A4852AA50}">
      <dgm:prSet/>
      <dgm:spPr/>
    </dgm:pt>
    <dgm:pt modelId="{D3EAB2F7-F033-490F-AF12-73AA5F16B758}">
      <dgm:prSet phldrT="[Текст]"/>
      <dgm:spPr>
        <a:solidFill>
          <a:srgbClr val="BE5718"/>
        </a:solidFill>
      </dgm:spPr>
      <dgm:t>
        <a:bodyPr/>
        <a:lstStyle/>
        <a:p>
          <a:r>
            <a:rPr lang="ru-RU" b="1" dirty="0" smtClean="0"/>
            <a:t>принцип поэтапного преодоления трудностей </a:t>
          </a:r>
          <a:endParaRPr lang="ru-RU" dirty="0"/>
        </a:p>
      </dgm:t>
    </dgm:pt>
    <dgm:pt modelId="{D8F3184F-3693-4A5E-B5AC-78B5852EFB80}" type="parTrans" cxnId="{FE9F8501-FBA2-4DC6-AC5F-7D8AAE75B786}">
      <dgm:prSet/>
      <dgm:spPr/>
    </dgm:pt>
    <dgm:pt modelId="{60B92B11-C853-4FF9-AF50-1A3635DCE2E3}" type="sibTrans" cxnId="{FE9F8501-FBA2-4DC6-AC5F-7D8AAE75B786}">
      <dgm:prSet/>
      <dgm:spPr/>
    </dgm:pt>
    <dgm:pt modelId="{DE8FF3AF-8AB0-4C7C-A96D-6B8B429A3E53}">
      <dgm:prSet phldrT="[Текст]"/>
      <dgm:spPr>
        <a:solidFill>
          <a:srgbClr val="E84A30"/>
        </a:solidFill>
      </dgm:spPr>
      <dgm:t>
        <a:bodyPr/>
        <a:lstStyle/>
        <a:p>
          <a:r>
            <a:rPr lang="ru-RU" b="1" dirty="0" smtClean="0"/>
            <a:t>принцип прочности </a:t>
          </a:r>
          <a:endParaRPr lang="ru-RU" dirty="0"/>
        </a:p>
      </dgm:t>
    </dgm:pt>
    <dgm:pt modelId="{C184B8E7-F8BF-4DF8-AABD-E7E8443096B4}" type="parTrans" cxnId="{AC075954-8878-4DDF-9D4D-B0C7CA3B2DC9}">
      <dgm:prSet/>
      <dgm:spPr/>
    </dgm:pt>
    <dgm:pt modelId="{6AB55081-DEF6-4C51-AD39-8424C6342082}" type="sibTrans" cxnId="{AC075954-8878-4DDF-9D4D-B0C7CA3B2DC9}">
      <dgm:prSet/>
      <dgm:spPr/>
    </dgm:pt>
    <dgm:pt modelId="{F8A6118F-79C6-40FE-B01A-A0BA0FC846B4}">
      <dgm:prSet phldrT="[Текст]"/>
      <dgm:spPr>
        <a:solidFill>
          <a:srgbClr val="BF172F"/>
        </a:solidFill>
      </dgm:spPr>
      <dgm:t>
        <a:bodyPr/>
        <a:lstStyle/>
        <a:p>
          <a:r>
            <a:rPr lang="ru-RU" b="1" dirty="0" smtClean="0"/>
            <a:t>принцип преемственности </a:t>
          </a:r>
          <a:endParaRPr lang="ru-RU" dirty="0"/>
        </a:p>
      </dgm:t>
    </dgm:pt>
    <dgm:pt modelId="{3835348A-2179-4954-B006-3A6190360739}" type="parTrans" cxnId="{52B8CB40-BE67-4D00-B592-AAEEFBC27B03}">
      <dgm:prSet/>
      <dgm:spPr/>
    </dgm:pt>
    <dgm:pt modelId="{E4DD6CF1-C9B6-4A05-A59D-BD8FDD46EECB}" type="sibTrans" cxnId="{52B8CB40-BE67-4D00-B592-AAEEFBC27B03}">
      <dgm:prSet/>
      <dgm:spPr/>
    </dgm:pt>
    <dgm:pt modelId="{E7864A47-2DED-4E13-95D5-EFB5702CAFB2}">
      <dgm:prSet phldrT="[Текст]"/>
      <dgm:spPr>
        <a:solidFill>
          <a:srgbClr val="FE6271"/>
        </a:solidFill>
      </dgm:spPr>
      <dgm:t>
        <a:bodyPr/>
        <a:lstStyle/>
        <a:p>
          <a:r>
            <a:rPr lang="ru-RU" b="1" dirty="0" smtClean="0"/>
            <a:t>принцип наглядности </a:t>
          </a:r>
          <a:endParaRPr lang="ru-RU" dirty="0"/>
        </a:p>
      </dgm:t>
    </dgm:pt>
    <dgm:pt modelId="{4C1E593C-2215-4CFE-A1F8-59BED75D0FB0}" type="parTrans" cxnId="{C8711E28-9EB5-4947-9775-DD78BA256E63}">
      <dgm:prSet/>
      <dgm:spPr/>
    </dgm:pt>
    <dgm:pt modelId="{9B67DC69-F29D-4CF8-8472-0F7AD147929D}" type="sibTrans" cxnId="{C8711E28-9EB5-4947-9775-DD78BA256E63}">
      <dgm:prSet/>
      <dgm:spPr/>
    </dgm:pt>
    <dgm:pt modelId="{5CD11A93-1E85-4114-B9B9-BE991D4B2019}" type="pres">
      <dgm:prSet presAssocID="{C24D9920-1AF4-4473-BC06-86CC20DFE766}" presName="linearFlow" presStyleCnt="0">
        <dgm:presLayoutVars>
          <dgm:dir/>
          <dgm:resizeHandles val="exact"/>
        </dgm:presLayoutVars>
      </dgm:prSet>
      <dgm:spPr/>
    </dgm:pt>
    <dgm:pt modelId="{43796D45-B1CB-4074-81F8-041E333226D4}" type="pres">
      <dgm:prSet presAssocID="{F95499F1-533E-4412-95D7-0CA373E8839A}" presName="composite" presStyleCnt="0"/>
      <dgm:spPr/>
    </dgm:pt>
    <dgm:pt modelId="{C1F873BC-3C19-46E2-954A-0FB948B681B1}" type="pres">
      <dgm:prSet presAssocID="{F95499F1-533E-4412-95D7-0CA373E8839A}" presName="imgShp" presStyleLbl="fgImgPlace1" presStyleIdx="0" presStyleCnt="6"/>
      <dgm:spPr/>
    </dgm:pt>
    <dgm:pt modelId="{E619C5C3-27B3-4831-B983-65F3EB7BBA66}" type="pres">
      <dgm:prSet presAssocID="{F95499F1-533E-4412-95D7-0CA373E8839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2EFC2-A285-489F-B988-5B468EA8C5BB}" type="pres">
      <dgm:prSet presAssocID="{77DF5A4F-9472-4298-AE53-679F0F8B092F}" presName="spacing" presStyleCnt="0"/>
      <dgm:spPr/>
    </dgm:pt>
    <dgm:pt modelId="{51271FBB-534D-4670-89A4-004F10B06208}" type="pres">
      <dgm:prSet presAssocID="{144ACAF4-C772-411A-B713-A6D76CA42935}" presName="composite" presStyleCnt="0"/>
      <dgm:spPr/>
    </dgm:pt>
    <dgm:pt modelId="{84F711C8-F060-460F-8FC6-51C9A9775C6F}" type="pres">
      <dgm:prSet presAssocID="{144ACAF4-C772-411A-B713-A6D76CA42935}" presName="imgShp" presStyleLbl="fgImgPlace1" presStyleIdx="1" presStyleCnt="6"/>
      <dgm:spPr/>
    </dgm:pt>
    <dgm:pt modelId="{F2147935-99F0-4CF1-8D40-B439ACA8849B}" type="pres">
      <dgm:prSet presAssocID="{144ACAF4-C772-411A-B713-A6D76CA4293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13858-8A1D-4DE2-8FEF-5B6345EF9149}" type="pres">
      <dgm:prSet presAssocID="{132594AE-CE8B-4D0E-AB8C-556C39E9B32C}" presName="spacing" presStyleCnt="0"/>
      <dgm:spPr/>
    </dgm:pt>
    <dgm:pt modelId="{8E3B9704-E886-4BF3-AE24-CB0291420602}" type="pres">
      <dgm:prSet presAssocID="{D3EAB2F7-F033-490F-AF12-73AA5F16B758}" presName="composite" presStyleCnt="0"/>
      <dgm:spPr/>
    </dgm:pt>
    <dgm:pt modelId="{508325F7-7050-4860-9C98-00F73B0E5DC5}" type="pres">
      <dgm:prSet presAssocID="{D3EAB2F7-F033-490F-AF12-73AA5F16B758}" presName="imgShp" presStyleLbl="fgImgPlace1" presStyleIdx="2" presStyleCnt="6"/>
      <dgm:spPr/>
    </dgm:pt>
    <dgm:pt modelId="{B9F70BD0-ACF1-489A-95F2-7E3DA3DF76D1}" type="pres">
      <dgm:prSet presAssocID="{D3EAB2F7-F033-490F-AF12-73AA5F16B75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BD430-D2A1-4E9C-82DD-5A2027E594EE}" type="pres">
      <dgm:prSet presAssocID="{60B92B11-C853-4FF9-AF50-1A3635DCE2E3}" presName="spacing" presStyleCnt="0"/>
      <dgm:spPr/>
    </dgm:pt>
    <dgm:pt modelId="{856C67B9-ACD5-4FFC-AC8D-ACC37A0D0E81}" type="pres">
      <dgm:prSet presAssocID="{DE8FF3AF-8AB0-4C7C-A96D-6B8B429A3E53}" presName="composite" presStyleCnt="0"/>
      <dgm:spPr/>
    </dgm:pt>
    <dgm:pt modelId="{868ABC5B-5FCC-47F3-A087-8BCEB45717BC}" type="pres">
      <dgm:prSet presAssocID="{DE8FF3AF-8AB0-4C7C-A96D-6B8B429A3E53}" presName="imgShp" presStyleLbl="fgImgPlace1" presStyleIdx="3" presStyleCnt="6"/>
      <dgm:spPr/>
    </dgm:pt>
    <dgm:pt modelId="{1A72B05A-7098-4407-AF0D-BDA11E17C6CE}" type="pres">
      <dgm:prSet presAssocID="{DE8FF3AF-8AB0-4C7C-A96D-6B8B429A3E5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22820-75E5-48D9-B157-B7DA4C76F21A}" type="pres">
      <dgm:prSet presAssocID="{6AB55081-DEF6-4C51-AD39-8424C6342082}" presName="spacing" presStyleCnt="0"/>
      <dgm:spPr/>
    </dgm:pt>
    <dgm:pt modelId="{00185140-4A3A-4F0E-BF62-4B1DD715A453}" type="pres">
      <dgm:prSet presAssocID="{F8A6118F-79C6-40FE-B01A-A0BA0FC846B4}" presName="composite" presStyleCnt="0"/>
      <dgm:spPr/>
    </dgm:pt>
    <dgm:pt modelId="{3B8372D3-D95B-4DB5-8962-7C7B0D2BFBE0}" type="pres">
      <dgm:prSet presAssocID="{F8A6118F-79C6-40FE-B01A-A0BA0FC846B4}" presName="imgShp" presStyleLbl="fgImgPlace1" presStyleIdx="4" presStyleCnt="6"/>
      <dgm:spPr/>
    </dgm:pt>
    <dgm:pt modelId="{483DDCE0-640D-465C-ABFC-18A010CFE460}" type="pres">
      <dgm:prSet presAssocID="{F8A6118F-79C6-40FE-B01A-A0BA0FC846B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C7464-B430-45A2-B22A-5305A65188E3}" type="pres">
      <dgm:prSet presAssocID="{E4DD6CF1-C9B6-4A05-A59D-BD8FDD46EECB}" presName="spacing" presStyleCnt="0"/>
      <dgm:spPr/>
    </dgm:pt>
    <dgm:pt modelId="{78A7085C-4699-4F66-BF04-637DCE16D11D}" type="pres">
      <dgm:prSet presAssocID="{E7864A47-2DED-4E13-95D5-EFB5702CAFB2}" presName="composite" presStyleCnt="0"/>
      <dgm:spPr/>
    </dgm:pt>
    <dgm:pt modelId="{EAA9030C-98FF-4BA8-8CC8-1DD16DB3134B}" type="pres">
      <dgm:prSet presAssocID="{E7864A47-2DED-4E13-95D5-EFB5702CAFB2}" presName="imgShp" presStyleLbl="fgImgPlace1" presStyleIdx="5" presStyleCnt="6"/>
      <dgm:spPr/>
    </dgm:pt>
    <dgm:pt modelId="{74AA9D62-20C3-4AB3-9CB7-B7F8EC3982D5}" type="pres">
      <dgm:prSet presAssocID="{E7864A47-2DED-4E13-95D5-EFB5702CAFB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70702-3806-4FF4-8526-7F7A4852AA50}" srcId="{C24D9920-1AF4-4473-BC06-86CC20DFE766}" destId="{144ACAF4-C772-411A-B713-A6D76CA42935}" srcOrd="1" destOrd="0" parTransId="{03C684D2-BBF9-4F5B-9FEC-9CEBBAA2A8A0}" sibTransId="{132594AE-CE8B-4D0E-AB8C-556C39E9B32C}"/>
    <dgm:cxn modelId="{B566ACF6-0268-4C08-8D87-4419914DDFC9}" srcId="{C24D9920-1AF4-4473-BC06-86CC20DFE766}" destId="{F95499F1-533E-4412-95D7-0CA373E8839A}" srcOrd="0" destOrd="0" parTransId="{103B6822-068E-40BD-AB1D-4251207E052F}" sibTransId="{77DF5A4F-9472-4298-AE53-679F0F8B092F}"/>
    <dgm:cxn modelId="{FE9F8501-FBA2-4DC6-AC5F-7D8AAE75B786}" srcId="{C24D9920-1AF4-4473-BC06-86CC20DFE766}" destId="{D3EAB2F7-F033-490F-AF12-73AA5F16B758}" srcOrd="2" destOrd="0" parTransId="{D8F3184F-3693-4A5E-B5AC-78B5852EFB80}" sibTransId="{60B92B11-C853-4FF9-AF50-1A3635DCE2E3}"/>
    <dgm:cxn modelId="{0FBBCA83-D436-4513-93AA-79576A5FFFB3}" type="presOf" srcId="{144ACAF4-C772-411A-B713-A6D76CA42935}" destId="{F2147935-99F0-4CF1-8D40-B439ACA8849B}" srcOrd="0" destOrd="0" presId="urn:microsoft.com/office/officeart/2005/8/layout/vList3"/>
    <dgm:cxn modelId="{CD364159-C511-45B6-BEF6-23D444E22C5F}" type="presOf" srcId="{DE8FF3AF-8AB0-4C7C-A96D-6B8B429A3E53}" destId="{1A72B05A-7098-4407-AF0D-BDA11E17C6CE}" srcOrd="0" destOrd="0" presId="urn:microsoft.com/office/officeart/2005/8/layout/vList3"/>
    <dgm:cxn modelId="{886CE0BD-542C-44E8-AEBC-05EBCB3135E7}" type="presOf" srcId="{C24D9920-1AF4-4473-BC06-86CC20DFE766}" destId="{5CD11A93-1E85-4114-B9B9-BE991D4B2019}" srcOrd="0" destOrd="0" presId="urn:microsoft.com/office/officeart/2005/8/layout/vList3"/>
    <dgm:cxn modelId="{FAF1EAB4-B587-4032-8A1B-21A99D2B43DF}" type="presOf" srcId="{E7864A47-2DED-4E13-95D5-EFB5702CAFB2}" destId="{74AA9D62-20C3-4AB3-9CB7-B7F8EC3982D5}" srcOrd="0" destOrd="0" presId="urn:microsoft.com/office/officeart/2005/8/layout/vList3"/>
    <dgm:cxn modelId="{CD6D20AB-2AC4-4538-AD88-3DB8EE3D4B58}" type="presOf" srcId="{D3EAB2F7-F033-490F-AF12-73AA5F16B758}" destId="{B9F70BD0-ACF1-489A-95F2-7E3DA3DF76D1}" srcOrd="0" destOrd="0" presId="urn:microsoft.com/office/officeart/2005/8/layout/vList3"/>
    <dgm:cxn modelId="{AF369FCF-0FD2-4974-A08C-D68C092A8731}" type="presOf" srcId="{F8A6118F-79C6-40FE-B01A-A0BA0FC846B4}" destId="{483DDCE0-640D-465C-ABFC-18A010CFE460}" srcOrd="0" destOrd="0" presId="urn:microsoft.com/office/officeart/2005/8/layout/vList3"/>
    <dgm:cxn modelId="{52B8CB40-BE67-4D00-B592-AAEEFBC27B03}" srcId="{C24D9920-1AF4-4473-BC06-86CC20DFE766}" destId="{F8A6118F-79C6-40FE-B01A-A0BA0FC846B4}" srcOrd="4" destOrd="0" parTransId="{3835348A-2179-4954-B006-3A6190360739}" sibTransId="{E4DD6CF1-C9B6-4A05-A59D-BD8FDD46EECB}"/>
    <dgm:cxn modelId="{97DFAE94-E688-4F1E-B707-29C676BE9376}" type="presOf" srcId="{F95499F1-533E-4412-95D7-0CA373E8839A}" destId="{E619C5C3-27B3-4831-B983-65F3EB7BBA66}" srcOrd="0" destOrd="0" presId="urn:microsoft.com/office/officeart/2005/8/layout/vList3"/>
    <dgm:cxn modelId="{AC075954-8878-4DDF-9D4D-B0C7CA3B2DC9}" srcId="{C24D9920-1AF4-4473-BC06-86CC20DFE766}" destId="{DE8FF3AF-8AB0-4C7C-A96D-6B8B429A3E53}" srcOrd="3" destOrd="0" parTransId="{C184B8E7-F8BF-4DF8-AABD-E7E8443096B4}" sibTransId="{6AB55081-DEF6-4C51-AD39-8424C6342082}"/>
    <dgm:cxn modelId="{C8711E28-9EB5-4947-9775-DD78BA256E63}" srcId="{C24D9920-1AF4-4473-BC06-86CC20DFE766}" destId="{E7864A47-2DED-4E13-95D5-EFB5702CAFB2}" srcOrd="5" destOrd="0" parTransId="{4C1E593C-2215-4CFE-A1F8-59BED75D0FB0}" sibTransId="{9B67DC69-F29D-4CF8-8472-0F7AD147929D}"/>
    <dgm:cxn modelId="{69F199BF-8DD9-4A52-888B-822FD24F3600}" type="presParOf" srcId="{5CD11A93-1E85-4114-B9B9-BE991D4B2019}" destId="{43796D45-B1CB-4074-81F8-041E333226D4}" srcOrd="0" destOrd="0" presId="urn:microsoft.com/office/officeart/2005/8/layout/vList3"/>
    <dgm:cxn modelId="{78B38FA3-ABB7-4713-AAB7-94FB1328A0C0}" type="presParOf" srcId="{43796D45-B1CB-4074-81F8-041E333226D4}" destId="{C1F873BC-3C19-46E2-954A-0FB948B681B1}" srcOrd="0" destOrd="0" presId="urn:microsoft.com/office/officeart/2005/8/layout/vList3"/>
    <dgm:cxn modelId="{4FDC6E9D-7CAB-4468-A336-4CA5AEB0DC97}" type="presParOf" srcId="{43796D45-B1CB-4074-81F8-041E333226D4}" destId="{E619C5C3-27B3-4831-B983-65F3EB7BBA66}" srcOrd="1" destOrd="0" presId="urn:microsoft.com/office/officeart/2005/8/layout/vList3"/>
    <dgm:cxn modelId="{10DA1814-C6D0-413A-8BAE-B5AEC65EACE9}" type="presParOf" srcId="{5CD11A93-1E85-4114-B9B9-BE991D4B2019}" destId="{DE22EFC2-A285-489F-B988-5B468EA8C5BB}" srcOrd="1" destOrd="0" presId="urn:microsoft.com/office/officeart/2005/8/layout/vList3"/>
    <dgm:cxn modelId="{E34C2920-AB6E-4EFD-9705-B5C93B592442}" type="presParOf" srcId="{5CD11A93-1E85-4114-B9B9-BE991D4B2019}" destId="{51271FBB-534D-4670-89A4-004F10B06208}" srcOrd="2" destOrd="0" presId="urn:microsoft.com/office/officeart/2005/8/layout/vList3"/>
    <dgm:cxn modelId="{6E13A94C-9B42-433E-BC36-6664500697B5}" type="presParOf" srcId="{51271FBB-534D-4670-89A4-004F10B06208}" destId="{84F711C8-F060-460F-8FC6-51C9A9775C6F}" srcOrd="0" destOrd="0" presId="urn:microsoft.com/office/officeart/2005/8/layout/vList3"/>
    <dgm:cxn modelId="{992DE075-0A29-42C8-9E34-C2C2B7AB1272}" type="presParOf" srcId="{51271FBB-534D-4670-89A4-004F10B06208}" destId="{F2147935-99F0-4CF1-8D40-B439ACA8849B}" srcOrd="1" destOrd="0" presId="urn:microsoft.com/office/officeart/2005/8/layout/vList3"/>
    <dgm:cxn modelId="{CA3DD3F3-75E6-4AAD-B09E-FA3520F12DE0}" type="presParOf" srcId="{5CD11A93-1E85-4114-B9B9-BE991D4B2019}" destId="{C3913858-8A1D-4DE2-8FEF-5B6345EF9149}" srcOrd="3" destOrd="0" presId="urn:microsoft.com/office/officeart/2005/8/layout/vList3"/>
    <dgm:cxn modelId="{FE588457-DD0E-470D-BC25-ADB5959218B4}" type="presParOf" srcId="{5CD11A93-1E85-4114-B9B9-BE991D4B2019}" destId="{8E3B9704-E886-4BF3-AE24-CB0291420602}" srcOrd="4" destOrd="0" presId="urn:microsoft.com/office/officeart/2005/8/layout/vList3"/>
    <dgm:cxn modelId="{A769B6F7-D230-4A94-B3B2-EC6818E40B9F}" type="presParOf" srcId="{8E3B9704-E886-4BF3-AE24-CB0291420602}" destId="{508325F7-7050-4860-9C98-00F73B0E5DC5}" srcOrd="0" destOrd="0" presId="urn:microsoft.com/office/officeart/2005/8/layout/vList3"/>
    <dgm:cxn modelId="{CAC53DC4-997A-4DD2-91BC-131D63EAFE6C}" type="presParOf" srcId="{8E3B9704-E886-4BF3-AE24-CB0291420602}" destId="{B9F70BD0-ACF1-489A-95F2-7E3DA3DF76D1}" srcOrd="1" destOrd="0" presId="urn:microsoft.com/office/officeart/2005/8/layout/vList3"/>
    <dgm:cxn modelId="{512BFEAE-86DE-4AF6-B95F-48490F32EA53}" type="presParOf" srcId="{5CD11A93-1E85-4114-B9B9-BE991D4B2019}" destId="{36FBD430-D2A1-4E9C-82DD-5A2027E594EE}" srcOrd="5" destOrd="0" presId="urn:microsoft.com/office/officeart/2005/8/layout/vList3"/>
    <dgm:cxn modelId="{D5767CC9-7F62-450E-BD9C-B08B2AFE5F1B}" type="presParOf" srcId="{5CD11A93-1E85-4114-B9B9-BE991D4B2019}" destId="{856C67B9-ACD5-4FFC-AC8D-ACC37A0D0E81}" srcOrd="6" destOrd="0" presId="urn:microsoft.com/office/officeart/2005/8/layout/vList3"/>
    <dgm:cxn modelId="{351BC5A3-83D9-49ED-B6B9-78A7AD458CA4}" type="presParOf" srcId="{856C67B9-ACD5-4FFC-AC8D-ACC37A0D0E81}" destId="{868ABC5B-5FCC-47F3-A087-8BCEB45717BC}" srcOrd="0" destOrd="0" presId="urn:microsoft.com/office/officeart/2005/8/layout/vList3"/>
    <dgm:cxn modelId="{1FA498A8-6F4D-4C0A-8129-38D49F1610F6}" type="presParOf" srcId="{856C67B9-ACD5-4FFC-AC8D-ACC37A0D0E81}" destId="{1A72B05A-7098-4407-AF0D-BDA11E17C6CE}" srcOrd="1" destOrd="0" presId="urn:microsoft.com/office/officeart/2005/8/layout/vList3"/>
    <dgm:cxn modelId="{427A4FC8-6EA8-4DB4-934A-2C29B50A5DC6}" type="presParOf" srcId="{5CD11A93-1E85-4114-B9B9-BE991D4B2019}" destId="{10722820-75E5-48D9-B157-B7DA4C76F21A}" srcOrd="7" destOrd="0" presId="urn:microsoft.com/office/officeart/2005/8/layout/vList3"/>
    <dgm:cxn modelId="{18EF7877-F527-4AF6-BBB7-4C75077F6C95}" type="presParOf" srcId="{5CD11A93-1E85-4114-B9B9-BE991D4B2019}" destId="{00185140-4A3A-4F0E-BF62-4B1DD715A453}" srcOrd="8" destOrd="0" presId="urn:microsoft.com/office/officeart/2005/8/layout/vList3"/>
    <dgm:cxn modelId="{1BF56E4A-5540-45BC-AEA6-C7F33F534EDD}" type="presParOf" srcId="{00185140-4A3A-4F0E-BF62-4B1DD715A453}" destId="{3B8372D3-D95B-4DB5-8962-7C7B0D2BFBE0}" srcOrd="0" destOrd="0" presId="urn:microsoft.com/office/officeart/2005/8/layout/vList3"/>
    <dgm:cxn modelId="{49BC71FA-F023-4065-90CA-129FCCC8524B}" type="presParOf" srcId="{00185140-4A3A-4F0E-BF62-4B1DD715A453}" destId="{483DDCE0-640D-465C-ABFC-18A010CFE460}" srcOrd="1" destOrd="0" presId="urn:microsoft.com/office/officeart/2005/8/layout/vList3"/>
    <dgm:cxn modelId="{C2BDC0D3-8029-4943-B5DE-6244D099C996}" type="presParOf" srcId="{5CD11A93-1E85-4114-B9B9-BE991D4B2019}" destId="{C62C7464-B430-45A2-B22A-5305A65188E3}" srcOrd="9" destOrd="0" presId="urn:microsoft.com/office/officeart/2005/8/layout/vList3"/>
    <dgm:cxn modelId="{CBBF7709-9346-4107-A53A-FD5820928FF4}" type="presParOf" srcId="{5CD11A93-1E85-4114-B9B9-BE991D4B2019}" destId="{78A7085C-4699-4F66-BF04-637DCE16D11D}" srcOrd="10" destOrd="0" presId="urn:microsoft.com/office/officeart/2005/8/layout/vList3"/>
    <dgm:cxn modelId="{062D439B-5BA8-48E2-B8C9-C48A36480A33}" type="presParOf" srcId="{78A7085C-4699-4F66-BF04-637DCE16D11D}" destId="{EAA9030C-98FF-4BA8-8CC8-1DD16DB3134B}" srcOrd="0" destOrd="0" presId="urn:microsoft.com/office/officeart/2005/8/layout/vList3"/>
    <dgm:cxn modelId="{9B69BFD3-329B-44AE-8879-7924765EBDD8}" type="presParOf" srcId="{78A7085C-4699-4F66-BF04-637DCE16D11D}" destId="{74AA9D62-20C3-4AB3-9CB7-B7F8EC3982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48FAF9-8EE4-4981-9D19-AECEA0ABF7D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02CD8E-975A-4F60-90A8-0FBF9CC3328D}">
      <dgm:prSet phldrT="[Текст]"/>
      <dgm:spPr/>
      <dgm:t>
        <a:bodyPr/>
        <a:lstStyle/>
        <a:p>
          <a:r>
            <a:rPr lang="ru-RU" dirty="0" smtClean="0"/>
            <a:t>Морфология</a:t>
          </a:r>
          <a:endParaRPr lang="ru-RU" dirty="0"/>
        </a:p>
      </dgm:t>
    </dgm:pt>
    <dgm:pt modelId="{E691047A-E1D7-4018-851F-20AED7DE16E6}" type="parTrans" cxnId="{F20E5B8B-E73A-43E1-BED1-8391FE93AB14}">
      <dgm:prSet/>
      <dgm:spPr/>
      <dgm:t>
        <a:bodyPr/>
        <a:lstStyle/>
        <a:p>
          <a:endParaRPr lang="ru-RU"/>
        </a:p>
      </dgm:t>
    </dgm:pt>
    <dgm:pt modelId="{3DF94F77-CE97-44AD-9E7C-4465D717C663}" type="sibTrans" cxnId="{F20E5B8B-E73A-43E1-BED1-8391FE93AB14}">
      <dgm:prSet/>
      <dgm:spPr/>
      <dgm:t>
        <a:bodyPr/>
        <a:lstStyle/>
        <a:p>
          <a:endParaRPr lang="ru-RU"/>
        </a:p>
      </dgm:t>
    </dgm:pt>
    <dgm:pt modelId="{F9195225-FEB5-45AB-84F4-F16FA5705D86}" type="asst">
      <dgm:prSet phldrT="[Текст]"/>
      <dgm:spPr/>
      <dgm:t>
        <a:bodyPr/>
        <a:lstStyle/>
        <a:p>
          <a:r>
            <a:rPr lang="ru-RU" dirty="0" smtClean="0"/>
            <a:t>Части речи</a:t>
          </a:r>
          <a:endParaRPr lang="ru-RU" dirty="0"/>
        </a:p>
      </dgm:t>
    </dgm:pt>
    <dgm:pt modelId="{61B19BC1-0E3F-4AAB-889D-E9BE22D23B14}" type="parTrans" cxnId="{FCC08692-4EFE-414F-8623-20A768E01C9D}">
      <dgm:prSet/>
      <dgm:spPr/>
      <dgm:t>
        <a:bodyPr/>
        <a:lstStyle/>
        <a:p>
          <a:endParaRPr lang="ru-RU"/>
        </a:p>
      </dgm:t>
    </dgm:pt>
    <dgm:pt modelId="{EEA53D28-C016-4E61-86C5-082952F6E2D0}" type="sibTrans" cxnId="{FCC08692-4EFE-414F-8623-20A768E01C9D}">
      <dgm:prSet/>
      <dgm:spPr/>
      <dgm:t>
        <a:bodyPr/>
        <a:lstStyle/>
        <a:p>
          <a:endParaRPr lang="ru-RU"/>
        </a:p>
      </dgm:t>
    </dgm:pt>
    <dgm:pt modelId="{D80CBDB8-640E-4CAF-8921-543F6B608C38}">
      <dgm:prSet phldrT="[Текст]"/>
      <dgm:spPr/>
      <dgm:t>
        <a:bodyPr/>
        <a:lstStyle/>
        <a:p>
          <a:r>
            <a:rPr lang="ru-RU" u="sng" dirty="0" smtClean="0"/>
            <a:t>Самостоятельные:</a:t>
          </a:r>
          <a:r>
            <a:rPr lang="ru-RU" dirty="0" smtClean="0"/>
            <a:t> существительное прилагательное местоимение числительное  глагол         наречие</a:t>
          </a:r>
          <a:endParaRPr lang="ru-RU" dirty="0"/>
        </a:p>
      </dgm:t>
    </dgm:pt>
    <dgm:pt modelId="{3DA5BD03-71DF-4841-9430-C5A47DD76CC8}" type="parTrans" cxnId="{C7EEE247-61E3-4E04-A796-F7657A547BF2}">
      <dgm:prSet/>
      <dgm:spPr/>
      <dgm:t>
        <a:bodyPr/>
        <a:lstStyle/>
        <a:p>
          <a:endParaRPr lang="ru-RU"/>
        </a:p>
      </dgm:t>
    </dgm:pt>
    <dgm:pt modelId="{BCB307C9-A30F-4DDF-A0E4-D15BBE22A64B}" type="sibTrans" cxnId="{C7EEE247-61E3-4E04-A796-F7657A547BF2}">
      <dgm:prSet/>
      <dgm:spPr/>
      <dgm:t>
        <a:bodyPr/>
        <a:lstStyle/>
        <a:p>
          <a:endParaRPr lang="ru-RU"/>
        </a:p>
      </dgm:t>
    </dgm:pt>
    <dgm:pt modelId="{CABE1AFF-629B-4E53-8845-A1DACBF3EEE1}">
      <dgm:prSet phldrT="[Текст]"/>
      <dgm:spPr/>
      <dgm:t>
        <a:bodyPr/>
        <a:lstStyle/>
        <a:p>
          <a:r>
            <a:rPr lang="ru-RU" u="sng" dirty="0" smtClean="0"/>
            <a:t>Служебные:</a:t>
          </a:r>
          <a:r>
            <a:rPr lang="ru-RU" dirty="0" smtClean="0"/>
            <a:t>     союз           предлог          частица</a:t>
          </a:r>
          <a:endParaRPr lang="ru-RU" dirty="0"/>
        </a:p>
      </dgm:t>
    </dgm:pt>
    <dgm:pt modelId="{0D824716-4BC8-424A-A382-9ECC1AAC4E37}" type="parTrans" cxnId="{B9AC434B-4B20-4E97-85A2-B3E3979E6E71}">
      <dgm:prSet/>
      <dgm:spPr/>
      <dgm:t>
        <a:bodyPr/>
        <a:lstStyle/>
        <a:p>
          <a:endParaRPr lang="ru-RU"/>
        </a:p>
      </dgm:t>
    </dgm:pt>
    <dgm:pt modelId="{767187C4-6D69-43EA-9AEA-5B9C08D9BB13}" type="sibTrans" cxnId="{B9AC434B-4B20-4E97-85A2-B3E3979E6E71}">
      <dgm:prSet/>
      <dgm:spPr/>
      <dgm:t>
        <a:bodyPr/>
        <a:lstStyle/>
        <a:p>
          <a:endParaRPr lang="ru-RU"/>
        </a:p>
      </dgm:t>
    </dgm:pt>
    <dgm:pt modelId="{08C89E7C-A250-4F4F-AE6B-3BB4FCB9F9A2}">
      <dgm:prSet phldrT="[Текст]"/>
      <dgm:spPr/>
      <dgm:t>
        <a:bodyPr/>
        <a:lstStyle/>
        <a:p>
          <a:r>
            <a:rPr lang="ru-RU" dirty="0" smtClean="0"/>
            <a:t>Междометие</a:t>
          </a:r>
          <a:endParaRPr lang="ru-RU" dirty="0"/>
        </a:p>
      </dgm:t>
    </dgm:pt>
    <dgm:pt modelId="{B2C20D2A-E365-4B58-832A-8B434DEB8BF1}" type="parTrans" cxnId="{3BFAF3DC-E20C-4F0F-8986-EA6997982664}">
      <dgm:prSet/>
      <dgm:spPr/>
      <dgm:t>
        <a:bodyPr/>
        <a:lstStyle/>
        <a:p>
          <a:endParaRPr lang="ru-RU"/>
        </a:p>
      </dgm:t>
    </dgm:pt>
    <dgm:pt modelId="{C23CB93E-D68A-4ECB-AB41-184339BB6B12}" type="sibTrans" cxnId="{3BFAF3DC-E20C-4F0F-8986-EA6997982664}">
      <dgm:prSet/>
      <dgm:spPr/>
      <dgm:t>
        <a:bodyPr/>
        <a:lstStyle/>
        <a:p>
          <a:endParaRPr lang="ru-RU"/>
        </a:p>
      </dgm:t>
    </dgm:pt>
    <dgm:pt modelId="{4223CB48-B56B-47A8-A674-FD545C778960}" type="pres">
      <dgm:prSet presAssocID="{D148FAF9-8EE4-4981-9D19-AECEA0ABF7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FAE066-7265-4E5B-9A01-BE6482827EB3}" type="pres">
      <dgm:prSet presAssocID="{6002CD8E-975A-4F60-90A8-0FBF9CC3328D}" presName="hierRoot1" presStyleCnt="0">
        <dgm:presLayoutVars>
          <dgm:hierBranch val="init"/>
        </dgm:presLayoutVars>
      </dgm:prSet>
      <dgm:spPr/>
    </dgm:pt>
    <dgm:pt modelId="{8735D816-1632-4D87-BF34-5093F8853815}" type="pres">
      <dgm:prSet presAssocID="{6002CD8E-975A-4F60-90A8-0FBF9CC3328D}" presName="rootComposite1" presStyleCnt="0"/>
      <dgm:spPr/>
    </dgm:pt>
    <dgm:pt modelId="{A7AE237D-F324-4FC8-9D2A-6067040504A4}" type="pres">
      <dgm:prSet presAssocID="{6002CD8E-975A-4F60-90A8-0FBF9CC3328D}" presName="rootText1" presStyleLbl="node0" presStyleIdx="0" presStyleCnt="1" custScaleY="96329" custLinFactNeighborX="-1264" custLinFactNeighborY="-27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22AB57-9692-4D6D-A443-94BC2E970F0F}" type="pres">
      <dgm:prSet presAssocID="{6002CD8E-975A-4F60-90A8-0FBF9CC332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B1A47D5-7B36-436A-9BB1-8BC12C28A2E4}" type="pres">
      <dgm:prSet presAssocID="{6002CD8E-975A-4F60-90A8-0FBF9CC3328D}" presName="hierChild2" presStyleCnt="0"/>
      <dgm:spPr/>
    </dgm:pt>
    <dgm:pt modelId="{3E87E12B-912E-40FD-BED1-9A4FAEA0F25E}" type="pres">
      <dgm:prSet presAssocID="{3DA5BD03-71DF-4841-9430-C5A47DD76CC8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0AB206A-9D02-43EA-AA51-EE3FE8372281}" type="pres">
      <dgm:prSet presAssocID="{D80CBDB8-640E-4CAF-8921-543F6B608C38}" presName="hierRoot2" presStyleCnt="0">
        <dgm:presLayoutVars>
          <dgm:hierBranch val="init"/>
        </dgm:presLayoutVars>
      </dgm:prSet>
      <dgm:spPr/>
    </dgm:pt>
    <dgm:pt modelId="{AD8FAE2B-FEF5-4DE8-8378-C7EBF48CD99D}" type="pres">
      <dgm:prSet presAssocID="{D80CBDB8-640E-4CAF-8921-543F6B608C38}" presName="rootComposite" presStyleCnt="0"/>
      <dgm:spPr/>
    </dgm:pt>
    <dgm:pt modelId="{06799284-5703-46EB-9634-16DDE4CCEC45}" type="pres">
      <dgm:prSet presAssocID="{D80CBDB8-640E-4CAF-8921-543F6B608C38}" presName="rootText" presStyleLbl="node2" presStyleIdx="0" presStyleCnt="3" custScaleY="202875" custLinFactNeighborX="1939" custLinFactNeighborY="-43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C323BE-017F-4515-B79A-C2F3A977FB3A}" type="pres">
      <dgm:prSet presAssocID="{D80CBDB8-640E-4CAF-8921-543F6B608C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C687EA00-7FB3-4C1A-AD64-7C8663E06E42}" type="pres">
      <dgm:prSet presAssocID="{D80CBDB8-640E-4CAF-8921-543F6B608C38}" presName="hierChild4" presStyleCnt="0"/>
      <dgm:spPr/>
    </dgm:pt>
    <dgm:pt modelId="{79855666-97B4-4270-8434-2DFAF84EE711}" type="pres">
      <dgm:prSet presAssocID="{D80CBDB8-640E-4CAF-8921-543F6B608C38}" presName="hierChild5" presStyleCnt="0"/>
      <dgm:spPr/>
    </dgm:pt>
    <dgm:pt modelId="{9DB33E1D-D69E-484A-86A7-0599346679A8}" type="pres">
      <dgm:prSet presAssocID="{0D824716-4BC8-424A-A382-9ECC1AAC4E3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BD6F659-656C-457B-817B-C22A7E96669E}" type="pres">
      <dgm:prSet presAssocID="{CABE1AFF-629B-4E53-8845-A1DACBF3EEE1}" presName="hierRoot2" presStyleCnt="0">
        <dgm:presLayoutVars>
          <dgm:hierBranch val="init"/>
        </dgm:presLayoutVars>
      </dgm:prSet>
      <dgm:spPr/>
    </dgm:pt>
    <dgm:pt modelId="{5877ED87-1ECA-439A-A106-F358BE47D9B8}" type="pres">
      <dgm:prSet presAssocID="{CABE1AFF-629B-4E53-8845-A1DACBF3EEE1}" presName="rootComposite" presStyleCnt="0"/>
      <dgm:spPr/>
    </dgm:pt>
    <dgm:pt modelId="{444EBCA0-204D-4AFC-82CC-A69AFE836270}" type="pres">
      <dgm:prSet presAssocID="{CABE1AFF-629B-4E53-8845-A1DACBF3EEE1}" presName="rootText" presStyleLbl="node2" presStyleIdx="1" presStyleCnt="3" custScaleY="159365" custLinFactNeighborX="2008" custLinFactNeighborY="-43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5806D9-0BA3-4550-81DC-1417A9735681}" type="pres">
      <dgm:prSet presAssocID="{CABE1AFF-629B-4E53-8845-A1DACBF3EEE1}" presName="rootConnector" presStyleLbl="node2" presStyleIdx="1" presStyleCnt="3"/>
      <dgm:spPr/>
      <dgm:t>
        <a:bodyPr/>
        <a:lstStyle/>
        <a:p>
          <a:endParaRPr lang="ru-RU"/>
        </a:p>
      </dgm:t>
    </dgm:pt>
    <dgm:pt modelId="{3DD2C71A-494E-412A-BC49-2C225175CFD3}" type="pres">
      <dgm:prSet presAssocID="{CABE1AFF-629B-4E53-8845-A1DACBF3EEE1}" presName="hierChild4" presStyleCnt="0"/>
      <dgm:spPr/>
    </dgm:pt>
    <dgm:pt modelId="{9FC51406-F931-4359-9B6B-D81A0A552C84}" type="pres">
      <dgm:prSet presAssocID="{CABE1AFF-629B-4E53-8845-A1DACBF3EEE1}" presName="hierChild5" presStyleCnt="0"/>
      <dgm:spPr/>
    </dgm:pt>
    <dgm:pt modelId="{FE6C70C3-A71C-46C9-8A1F-D167868CED6E}" type="pres">
      <dgm:prSet presAssocID="{B2C20D2A-E365-4B58-832A-8B434DEB8BF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A26E244-9895-4CDF-B527-C6A36ABC8C18}" type="pres">
      <dgm:prSet presAssocID="{08C89E7C-A250-4F4F-AE6B-3BB4FCB9F9A2}" presName="hierRoot2" presStyleCnt="0">
        <dgm:presLayoutVars>
          <dgm:hierBranch val="init"/>
        </dgm:presLayoutVars>
      </dgm:prSet>
      <dgm:spPr/>
    </dgm:pt>
    <dgm:pt modelId="{C07532B4-FB00-474F-9D85-3988560EEB94}" type="pres">
      <dgm:prSet presAssocID="{08C89E7C-A250-4F4F-AE6B-3BB4FCB9F9A2}" presName="rootComposite" presStyleCnt="0"/>
      <dgm:spPr/>
    </dgm:pt>
    <dgm:pt modelId="{5F9DB78A-7CBC-4F8B-8565-89E3F13F6917}" type="pres">
      <dgm:prSet presAssocID="{08C89E7C-A250-4F4F-AE6B-3BB4FCB9F9A2}" presName="rootText" presStyleLbl="node2" presStyleIdx="2" presStyleCnt="3" custLinFactNeighborX="-4466" custLinFactNeighborY="-43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1384F-D358-4DE4-A72A-76EEAD8D23B7}" type="pres">
      <dgm:prSet presAssocID="{08C89E7C-A250-4F4F-AE6B-3BB4FCB9F9A2}" presName="rootConnector" presStyleLbl="node2" presStyleIdx="2" presStyleCnt="3"/>
      <dgm:spPr/>
      <dgm:t>
        <a:bodyPr/>
        <a:lstStyle/>
        <a:p>
          <a:endParaRPr lang="ru-RU"/>
        </a:p>
      </dgm:t>
    </dgm:pt>
    <dgm:pt modelId="{F2C38F15-FAC3-43A0-8153-DC13669D6A27}" type="pres">
      <dgm:prSet presAssocID="{08C89E7C-A250-4F4F-AE6B-3BB4FCB9F9A2}" presName="hierChild4" presStyleCnt="0"/>
      <dgm:spPr/>
    </dgm:pt>
    <dgm:pt modelId="{3D88F61B-EFE2-4368-8F02-016E6C1CD04D}" type="pres">
      <dgm:prSet presAssocID="{08C89E7C-A250-4F4F-AE6B-3BB4FCB9F9A2}" presName="hierChild5" presStyleCnt="0"/>
      <dgm:spPr/>
    </dgm:pt>
    <dgm:pt modelId="{B6F05E2A-25C0-4721-96F2-1F8956A95942}" type="pres">
      <dgm:prSet presAssocID="{6002CD8E-975A-4F60-90A8-0FBF9CC3328D}" presName="hierChild3" presStyleCnt="0"/>
      <dgm:spPr/>
    </dgm:pt>
    <dgm:pt modelId="{B7F86A8E-BCBC-407B-AF85-516E2329055C}" type="pres">
      <dgm:prSet presAssocID="{61B19BC1-0E3F-4AAB-889D-E9BE22D23B14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B3DABECF-9747-4766-A10A-1B3448AD141A}" type="pres">
      <dgm:prSet presAssocID="{F9195225-FEB5-45AB-84F4-F16FA5705D86}" presName="hierRoot3" presStyleCnt="0">
        <dgm:presLayoutVars>
          <dgm:hierBranch val="init"/>
        </dgm:presLayoutVars>
      </dgm:prSet>
      <dgm:spPr/>
    </dgm:pt>
    <dgm:pt modelId="{EFBA50C8-E6CD-44D1-9FA0-88841927832E}" type="pres">
      <dgm:prSet presAssocID="{F9195225-FEB5-45AB-84F4-F16FA5705D86}" presName="rootComposite3" presStyleCnt="0"/>
      <dgm:spPr/>
    </dgm:pt>
    <dgm:pt modelId="{DD0E3567-A524-4484-BBDD-6700FC6E6296}" type="pres">
      <dgm:prSet presAssocID="{F9195225-FEB5-45AB-84F4-F16FA5705D86}" presName="rootText3" presStyleLbl="asst1" presStyleIdx="0" presStyleCnt="1" custLinFactNeighborX="59236" custLinFactNeighborY="-38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A39C6C-A2A3-4789-AF42-FCEB69AC38CD}" type="pres">
      <dgm:prSet presAssocID="{F9195225-FEB5-45AB-84F4-F16FA5705D8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E6D112FF-0045-4E8E-8834-D782F2B82CFD}" type="pres">
      <dgm:prSet presAssocID="{F9195225-FEB5-45AB-84F4-F16FA5705D86}" presName="hierChild6" presStyleCnt="0"/>
      <dgm:spPr/>
    </dgm:pt>
    <dgm:pt modelId="{FE5F4677-F65F-434B-B4A9-DF8C66AEAA84}" type="pres">
      <dgm:prSet presAssocID="{F9195225-FEB5-45AB-84F4-F16FA5705D86}" presName="hierChild7" presStyleCnt="0"/>
      <dgm:spPr/>
    </dgm:pt>
  </dgm:ptLst>
  <dgm:cxnLst>
    <dgm:cxn modelId="{3BFAF3DC-E20C-4F0F-8986-EA6997982664}" srcId="{6002CD8E-975A-4F60-90A8-0FBF9CC3328D}" destId="{08C89E7C-A250-4F4F-AE6B-3BB4FCB9F9A2}" srcOrd="3" destOrd="0" parTransId="{B2C20D2A-E365-4B58-832A-8B434DEB8BF1}" sibTransId="{C23CB93E-D68A-4ECB-AB41-184339BB6B12}"/>
    <dgm:cxn modelId="{FCC08692-4EFE-414F-8623-20A768E01C9D}" srcId="{6002CD8E-975A-4F60-90A8-0FBF9CC3328D}" destId="{F9195225-FEB5-45AB-84F4-F16FA5705D86}" srcOrd="0" destOrd="0" parTransId="{61B19BC1-0E3F-4AAB-889D-E9BE22D23B14}" sibTransId="{EEA53D28-C016-4E61-86C5-082952F6E2D0}"/>
    <dgm:cxn modelId="{E0C4F679-259F-4541-9B3E-635C91E5073D}" type="presOf" srcId="{CABE1AFF-629B-4E53-8845-A1DACBF3EEE1}" destId="{595806D9-0BA3-4550-81DC-1417A9735681}" srcOrd="1" destOrd="0" presId="urn:microsoft.com/office/officeart/2005/8/layout/orgChart1"/>
    <dgm:cxn modelId="{76181E87-BA90-4704-926B-8F1BB83E2D91}" type="presOf" srcId="{6002CD8E-975A-4F60-90A8-0FBF9CC3328D}" destId="{9822AB57-9692-4D6D-A443-94BC2E970F0F}" srcOrd="1" destOrd="0" presId="urn:microsoft.com/office/officeart/2005/8/layout/orgChart1"/>
    <dgm:cxn modelId="{2E9244B1-1479-49E9-8E8C-DB2FC93C1C3D}" type="presOf" srcId="{6002CD8E-975A-4F60-90A8-0FBF9CC3328D}" destId="{A7AE237D-F324-4FC8-9D2A-6067040504A4}" srcOrd="0" destOrd="0" presId="urn:microsoft.com/office/officeart/2005/8/layout/orgChart1"/>
    <dgm:cxn modelId="{7F8D0584-764C-42C9-BDC6-62FA695B5042}" type="presOf" srcId="{08C89E7C-A250-4F4F-AE6B-3BB4FCB9F9A2}" destId="{5F9DB78A-7CBC-4F8B-8565-89E3F13F6917}" srcOrd="0" destOrd="0" presId="urn:microsoft.com/office/officeart/2005/8/layout/orgChart1"/>
    <dgm:cxn modelId="{38D5907F-3AD8-4F5C-9E8D-B6C91CA49706}" type="presOf" srcId="{F9195225-FEB5-45AB-84F4-F16FA5705D86}" destId="{6EA39C6C-A2A3-4789-AF42-FCEB69AC38CD}" srcOrd="1" destOrd="0" presId="urn:microsoft.com/office/officeart/2005/8/layout/orgChart1"/>
    <dgm:cxn modelId="{D47E79FF-6AE6-48E1-AFD9-570059945249}" type="presOf" srcId="{F9195225-FEB5-45AB-84F4-F16FA5705D86}" destId="{DD0E3567-A524-4484-BBDD-6700FC6E6296}" srcOrd="0" destOrd="0" presId="urn:microsoft.com/office/officeart/2005/8/layout/orgChart1"/>
    <dgm:cxn modelId="{49D67221-7D84-4DA0-BF27-76B18D57E432}" type="presOf" srcId="{3DA5BD03-71DF-4841-9430-C5A47DD76CC8}" destId="{3E87E12B-912E-40FD-BED1-9A4FAEA0F25E}" srcOrd="0" destOrd="0" presId="urn:microsoft.com/office/officeart/2005/8/layout/orgChart1"/>
    <dgm:cxn modelId="{9A3ACC28-B3BF-4C4D-B0C6-DD8C2DA7B165}" type="presOf" srcId="{61B19BC1-0E3F-4AAB-889D-E9BE22D23B14}" destId="{B7F86A8E-BCBC-407B-AF85-516E2329055C}" srcOrd="0" destOrd="0" presId="urn:microsoft.com/office/officeart/2005/8/layout/orgChart1"/>
    <dgm:cxn modelId="{C7EEE247-61E3-4E04-A796-F7657A547BF2}" srcId="{6002CD8E-975A-4F60-90A8-0FBF9CC3328D}" destId="{D80CBDB8-640E-4CAF-8921-543F6B608C38}" srcOrd="1" destOrd="0" parTransId="{3DA5BD03-71DF-4841-9430-C5A47DD76CC8}" sibTransId="{BCB307C9-A30F-4DDF-A0E4-D15BBE22A64B}"/>
    <dgm:cxn modelId="{D99AA3CC-4B66-4E9F-98A8-81F4C752DC7E}" type="presOf" srcId="{D80CBDB8-640E-4CAF-8921-543F6B608C38}" destId="{5FC323BE-017F-4515-B79A-C2F3A977FB3A}" srcOrd="1" destOrd="0" presId="urn:microsoft.com/office/officeart/2005/8/layout/orgChart1"/>
    <dgm:cxn modelId="{D20EDFCC-83DE-4FCA-8755-B141B26A24B6}" type="presOf" srcId="{D80CBDB8-640E-4CAF-8921-543F6B608C38}" destId="{06799284-5703-46EB-9634-16DDE4CCEC45}" srcOrd="0" destOrd="0" presId="urn:microsoft.com/office/officeart/2005/8/layout/orgChart1"/>
    <dgm:cxn modelId="{09E215AC-8445-4410-964C-C95AD4F448A0}" type="presOf" srcId="{08C89E7C-A250-4F4F-AE6B-3BB4FCB9F9A2}" destId="{C371384F-D358-4DE4-A72A-76EEAD8D23B7}" srcOrd="1" destOrd="0" presId="urn:microsoft.com/office/officeart/2005/8/layout/orgChart1"/>
    <dgm:cxn modelId="{A7C20982-71DA-4994-84D7-DC00CA380330}" type="presOf" srcId="{0D824716-4BC8-424A-A382-9ECC1AAC4E37}" destId="{9DB33E1D-D69E-484A-86A7-0599346679A8}" srcOrd="0" destOrd="0" presId="urn:microsoft.com/office/officeart/2005/8/layout/orgChart1"/>
    <dgm:cxn modelId="{F20E5B8B-E73A-43E1-BED1-8391FE93AB14}" srcId="{D148FAF9-8EE4-4981-9D19-AECEA0ABF7D2}" destId="{6002CD8E-975A-4F60-90A8-0FBF9CC3328D}" srcOrd="0" destOrd="0" parTransId="{E691047A-E1D7-4018-851F-20AED7DE16E6}" sibTransId="{3DF94F77-CE97-44AD-9E7C-4465D717C663}"/>
    <dgm:cxn modelId="{6ED4C37D-1DD5-4122-94A0-1750D81B235D}" type="presOf" srcId="{D148FAF9-8EE4-4981-9D19-AECEA0ABF7D2}" destId="{4223CB48-B56B-47A8-A674-FD545C778960}" srcOrd="0" destOrd="0" presId="urn:microsoft.com/office/officeart/2005/8/layout/orgChart1"/>
    <dgm:cxn modelId="{B9AC434B-4B20-4E97-85A2-B3E3979E6E71}" srcId="{6002CD8E-975A-4F60-90A8-0FBF9CC3328D}" destId="{CABE1AFF-629B-4E53-8845-A1DACBF3EEE1}" srcOrd="2" destOrd="0" parTransId="{0D824716-4BC8-424A-A382-9ECC1AAC4E37}" sibTransId="{767187C4-6D69-43EA-9AEA-5B9C08D9BB13}"/>
    <dgm:cxn modelId="{B6E998A0-3B15-4AFC-8F6D-1654D08F42A4}" type="presOf" srcId="{CABE1AFF-629B-4E53-8845-A1DACBF3EEE1}" destId="{444EBCA0-204D-4AFC-82CC-A69AFE836270}" srcOrd="0" destOrd="0" presId="urn:microsoft.com/office/officeart/2005/8/layout/orgChart1"/>
    <dgm:cxn modelId="{ACCD4318-4A2F-4F56-9EA2-327348FC8B66}" type="presOf" srcId="{B2C20D2A-E365-4B58-832A-8B434DEB8BF1}" destId="{FE6C70C3-A71C-46C9-8A1F-D167868CED6E}" srcOrd="0" destOrd="0" presId="urn:microsoft.com/office/officeart/2005/8/layout/orgChart1"/>
    <dgm:cxn modelId="{8B123661-057C-4CC4-889F-2E524AD9FCA6}" type="presParOf" srcId="{4223CB48-B56B-47A8-A674-FD545C778960}" destId="{E3FAE066-7265-4E5B-9A01-BE6482827EB3}" srcOrd="0" destOrd="0" presId="urn:microsoft.com/office/officeart/2005/8/layout/orgChart1"/>
    <dgm:cxn modelId="{DF8E9A39-0581-4484-B591-D905421B3800}" type="presParOf" srcId="{E3FAE066-7265-4E5B-9A01-BE6482827EB3}" destId="{8735D816-1632-4D87-BF34-5093F8853815}" srcOrd="0" destOrd="0" presId="urn:microsoft.com/office/officeart/2005/8/layout/orgChart1"/>
    <dgm:cxn modelId="{041CA210-9C40-4725-A59E-133BE5A8F926}" type="presParOf" srcId="{8735D816-1632-4D87-BF34-5093F8853815}" destId="{A7AE237D-F324-4FC8-9D2A-6067040504A4}" srcOrd="0" destOrd="0" presId="urn:microsoft.com/office/officeart/2005/8/layout/orgChart1"/>
    <dgm:cxn modelId="{A4EF69F8-BD62-4B0A-B8AB-AD67A5EE02CD}" type="presParOf" srcId="{8735D816-1632-4D87-BF34-5093F8853815}" destId="{9822AB57-9692-4D6D-A443-94BC2E970F0F}" srcOrd="1" destOrd="0" presId="urn:microsoft.com/office/officeart/2005/8/layout/orgChart1"/>
    <dgm:cxn modelId="{9ACCFE47-D80F-4CB5-8812-69F62FEC4AFD}" type="presParOf" srcId="{E3FAE066-7265-4E5B-9A01-BE6482827EB3}" destId="{CB1A47D5-7B36-436A-9BB1-8BC12C28A2E4}" srcOrd="1" destOrd="0" presId="urn:microsoft.com/office/officeart/2005/8/layout/orgChart1"/>
    <dgm:cxn modelId="{397D387C-9D22-4742-A2AE-57D612ADC8A6}" type="presParOf" srcId="{CB1A47D5-7B36-436A-9BB1-8BC12C28A2E4}" destId="{3E87E12B-912E-40FD-BED1-9A4FAEA0F25E}" srcOrd="0" destOrd="0" presId="urn:microsoft.com/office/officeart/2005/8/layout/orgChart1"/>
    <dgm:cxn modelId="{6CCB7328-D770-4BAC-AAF2-B4E482261804}" type="presParOf" srcId="{CB1A47D5-7B36-436A-9BB1-8BC12C28A2E4}" destId="{80AB206A-9D02-43EA-AA51-EE3FE8372281}" srcOrd="1" destOrd="0" presId="urn:microsoft.com/office/officeart/2005/8/layout/orgChart1"/>
    <dgm:cxn modelId="{261C9D33-93B9-4D63-B818-B089D182F72C}" type="presParOf" srcId="{80AB206A-9D02-43EA-AA51-EE3FE8372281}" destId="{AD8FAE2B-FEF5-4DE8-8378-C7EBF48CD99D}" srcOrd="0" destOrd="0" presId="urn:microsoft.com/office/officeart/2005/8/layout/orgChart1"/>
    <dgm:cxn modelId="{B4E08B9D-9855-4C47-9CED-EDBBAEF221C9}" type="presParOf" srcId="{AD8FAE2B-FEF5-4DE8-8378-C7EBF48CD99D}" destId="{06799284-5703-46EB-9634-16DDE4CCEC45}" srcOrd="0" destOrd="0" presId="urn:microsoft.com/office/officeart/2005/8/layout/orgChart1"/>
    <dgm:cxn modelId="{AF8F0677-A1C3-43C8-99B6-D74740652B7E}" type="presParOf" srcId="{AD8FAE2B-FEF5-4DE8-8378-C7EBF48CD99D}" destId="{5FC323BE-017F-4515-B79A-C2F3A977FB3A}" srcOrd="1" destOrd="0" presId="urn:microsoft.com/office/officeart/2005/8/layout/orgChart1"/>
    <dgm:cxn modelId="{043DEC8D-29F6-4B6D-99B0-8B92147841F6}" type="presParOf" srcId="{80AB206A-9D02-43EA-AA51-EE3FE8372281}" destId="{C687EA00-7FB3-4C1A-AD64-7C8663E06E42}" srcOrd="1" destOrd="0" presId="urn:microsoft.com/office/officeart/2005/8/layout/orgChart1"/>
    <dgm:cxn modelId="{5A00F467-932C-4B32-9B88-2B8A38DE3F09}" type="presParOf" srcId="{80AB206A-9D02-43EA-AA51-EE3FE8372281}" destId="{79855666-97B4-4270-8434-2DFAF84EE711}" srcOrd="2" destOrd="0" presId="urn:microsoft.com/office/officeart/2005/8/layout/orgChart1"/>
    <dgm:cxn modelId="{FE92834E-FE7C-41AB-AF6D-32833E76F784}" type="presParOf" srcId="{CB1A47D5-7B36-436A-9BB1-8BC12C28A2E4}" destId="{9DB33E1D-D69E-484A-86A7-0599346679A8}" srcOrd="2" destOrd="0" presId="urn:microsoft.com/office/officeart/2005/8/layout/orgChart1"/>
    <dgm:cxn modelId="{C012A291-D018-4E4E-A5F7-08E8C555CE6A}" type="presParOf" srcId="{CB1A47D5-7B36-436A-9BB1-8BC12C28A2E4}" destId="{0BD6F659-656C-457B-817B-C22A7E96669E}" srcOrd="3" destOrd="0" presId="urn:microsoft.com/office/officeart/2005/8/layout/orgChart1"/>
    <dgm:cxn modelId="{50021E2E-D7D1-49F0-A909-406AA3ABAD0B}" type="presParOf" srcId="{0BD6F659-656C-457B-817B-C22A7E96669E}" destId="{5877ED87-1ECA-439A-A106-F358BE47D9B8}" srcOrd="0" destOrd="0" presId="urn:microsoft.com/office/officeart/2005/8/layout/orgChart1"/>
    <dgm:cxn modelId="{3C32043F-5A7D-4289-ABE1-E1CBDC3B1CFD}" type="presParOf" srcId="{5877ED87-1ECA-439A-A106-F358BE47D9B8}" destId="{444EBCA0-204D-4AFC-82CC-A69AFE836270}" srcOrd="0" destOrd="0" presId="urn:microsoft.com/office/officeart/2005/8/layout/orgChart1"/>
    <dgm:cxn modelId="{B0D2413F-021B-40DC-87C3-E79C862A9EFE}" type="presParOf" srcId="{5877ED87-1ECA-439A-A106-F358BE47D9B8}" destId="{595806D9-0BA3-4550-81DC-1417A9735681}" srcOrd="1" destOrd="0" presId="urn:microsoft.com/office/officeart/2005/8/layout/orgChart1"/>
    <dgm:cxn modelId="{5307DA4E-1F8D-43D6-AB95-90DBC684A648}" type="presParOf" srcId="{0BD6F659-656C-457B-817B-C22A7E96669E}" destId="{3DD2C71A-494E-412A-BC49-2C225175CFD3}" srcOrd="1" destOrd="0" presId="urn:microsoft.com/office/officeart/2005/8/layout/orgChart1"/>
    <dgm:cxn modelId="{AFF74197-FDA8-48B9-B8F9-2B0A36E3CD36}" type="presParOf" srcId="{0BD6F659-656C-457B-817B-C22A7E96669E}" destId="{9FC51406-F931-4359-9B6B-D81A0A552C84}" srcOrd="2" destOrd="0" presId="urn:microsoft.com/office/officeart/2005/8/layout/orgChart1"/>
    <dgm:cxn modelId="{319E8979-A1EE-4F3F-B893-FD833EB41232}" type="presParOf" srcId="{CB1A47D5-7B36-436A-9BB1-8BC12C28A2E4}" destId="{FE6C70C3-A71C-46C9-8A1F-D167868CED6E}" srcOrd="4" destOrd="0" presId="urn:microsoft.com/office/officeart/2005/8/layout/orgChart1"/>
    <dgm:cxn modelId="{DB38259D-F4DD-44A4-A477-AA0692334DF6}" type="presParOf" srcId="{CB1A47D5-7B36-436A-9BB1-8BC12C28A2E4}" destId="{DA26E244-9895-4CDF-B527-C6A36ABC8C18}" srcOrd="5" destOrd="0" presId="urn:microsoft.com/office/officeart/2005/8/layout/orgChart1"/>
    <dgm:cxn modelId="{2FE74DFA-E3C7-489E-8B67-52901C21C9AC}" type="presParOf" srcId="{DA26E244-9895-4CDF-B527-C6A36ABC8C18}" destId="{C07532B4-FB00-474F-9D85-3988560EEB94}" srcOrd="0" destOrd="0" presId="urn:microsoft.com/office/officeart/2005/8/layout/orgChart1"/>
    <dgm:cxn modelId="{62C90311-8678-4FFC-BC1E-F8EBB800DFC6}" type="presParOf" srcId="{C07532B4-FB00-474F-9D85-3988560EEB94}" destId="{5F9DB78A-7CBC-4F8B-8565-89E3F13F6917}" srcOrd="0" destOrd="0" presId="urn:microsoft.com/office/officeart/2005/8/layout/orgChart1"/>
    <dgm:cxn modelId="{208ACBF1-07B6-4607-9CEE-957762DB1A29}" type="presParOf" srcId="{C07532B4-FB00-474F-9D85-3988560EEB94}" destId="{C371384F-D358-4DE4-A72A-76EEAD8D23B7}" srcOrd="1" destOrd="0" presId="urn:microsoft.com/office/officeart/2005/8/layout/orgChart1"/>
    <dgm:cxn modelId="{B2CE0E0C-E0DA-4279-8659-AFE68CE12493}" type="presParOf" srcId="{DA26E244-9895-4CDF-B527-C6A36ABC8C18}" destId="{F2C38F15-FAC3-43A0-8153-DC13669D6A27}" srcOrd="1" destOrd="0" presId="urn:microsoft.com/office/officeart/2005/8/layout/orgChart1"/>
    <dgm:cxn modelId="{7D859926-B5D4-493E-AEE8-1B32ADC51FA2}" type="presParOf" srcId="{DA26E244-9895-4CDF-B527-C6A36ABC8C18}" destId="{3D88F61B-EFE2-4368-8F02-016E6C1CD04D}" srcOrd="2" destOrd="0" presId="urn:microsoft.com/office/officeart/2005/8/layout/orgChart1"/>
    <dgm:cxn modelId="{2909AAC4-5D1F-4359-A1E3-142CD8C1656B}" type="presParOf" srcId="{E3FAE066-7265-4E5B-9A01-BE6482827EB3}" destId="{B6F05E2A-25C0-4721-96F2-1F8956A95942}" srcOrd="2" destOrd="0" presId="urn:microsoft.com/office/officeart/2005/8/layout/orgChart1"/>
    <dgm:cxn modelId="{91371D03-6338-4986-A9A7-A24A30E67C03}" type="presParOf" srcId="{B6F05E2A-25C0-4721-96F2-1F8956A95942}" destId="{B7F86A8E-BCBC-407B-AF85-516E2329055C}" srcOrd="0" destOrd="0" presId="urn:microsoft.com/office/officeart/2005/8/layout/orgChart1"/>
    <dgm:cxn modelId="{F7D346E4-BC59-40F2-A5BF-B0B99B97CE10}" type="presParOf" srcId="{B6F05E2A-25C0-4721-96F2-1F8956A95942}" destId="{B3DABECF-9747-4766-A10A-1B3448AD141A}" srcOrd="1" destOrd="0" presId="urn:microsoft.com/office/officeart/2005/8/layout/orgChart1"/>
    <dgm:cxn modelId="{FB14F690-D3D6-4FF7-88DF-B15DB17D71CD}" type="presParOf" srcId="{B3DABECF-9747-4766-A10A-1B3448AD141A}" destId="{EFBA50C8-E6CD-44D1-9FA0-88841927832E}" srcOrd="0" destOrd="0" presId="urn:microsoft.com/office/officeart/2005/8/layout/orgChart1"/>
    <dgm:cxn modelId="{CAA5F2F5-8D94-41FE-BEB6-6BA0EE54D8B2}" type="presParOf" srcId="{EFBA50C8-E6CD-44D1-9FA0-88841927832E}" destId="{DD0E3567-A524-4484-BBDD-6700FC6E6296}" srcOrd="0" destOrd="0" presId="urn:microsoft.com/office/officeart/2005/8/layout/orgChart1"/>
    <dgm:cxn modelId="{26E49826-464A-40BF-9EA7-288C81A509F9}" type="presParOf" srcId="{EFBA50C8-E6CD-44D1-9FA0-88841927832E}" destId="{6EA39C6C-A2A3-4789-AF42-FCEB69AC38CD}" srcOrd="1" destOrd="0" presId="urn:microsoft.com/office/officeart/2005/8/layout/orgChart1"/>
    <dgm:cxn modelId="{0958D238-3231-4F2E-BA4E-2633609234DB}" type="presParOf" srcId="{B3DABECF-9747-4766-A10A-1B3448AD141A}" destId="{E6D112FF-0045-4E8E-8834-D782F2B82CFD}" srcOrd="1" destOrd="0" presId="urn:microsoft.com/office/officeart/2005/8/layout/orgChart1"/>
    <dgm:cxn modelId="{DEA15824-9F67-4C69-AE94-73308DFC026A}" type="presParOf" srcId="{B3DABECF-9747-4766-A10A-1B3448AD141A}" destId="{FE5F4677-F65F-434B-B4A9-DF8C66AEAA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4DF194-5F6E-4B5D-A0ED-3697F51E95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0EF001-ADCB-4DB3-B96E-E8A887BEC496}">
      <dgm:prSet phldrT="[Текст]"/>
      <dgm:spPr/>
      <dgm:t>
        <a:bodyPr/>
        <a:lstStyle/>
        <a:p>
          <a:r>
            <a:rPr lang="ru-RU" dirty="0" smtClean="0"/>
            <a:t>Самостоятельные части речи</a:t>
          </a:r>
          <a:endParaRPr lang="ru-RU" dirty="0"/>
        </a:p>
      </dgm:t>
    </dgm:pt>
    <dgm:pt modelId="{8D9A2CEF-FF75-43B7-88BE-77206A748902}" type="parTrans" cxnId="{D76E1028-B064-4457-942F-ED80229673A9}">
      <dgm:prSet/>
      <dgm:spPr/>
      <dgm:t>
        <a:bodyPr/>
        <a:lstStyle/>
        <a:p>
          <a:endParaRPr lang="ru-RU"/>
        </a:p>
      </dgm:t>
    </dgm:pt>
    <dgm:pt modelId="{33E77B8E-65E1-4AAB-A791-4DAE91399F24}" type="sibTrans" cxnId="{D76E1028-B064-4457-942F-ED80229673A9}">
      <dgm:prSet/>
      <dgm:spPr/>
      <dgm:t>
        <a:bodyPr/>
        <a:lstStyle/>
        <a:p>
          <a:endParaRPr lang="ru-RU"/>
        </a:p>
      </dgm:t>
    </dgm:pt>
    <dgm:pt modelId="{ACFF0758-6687-4BEB-88D0-C51C6FB0B020}">
      <dgm:prSet phldrT="[Текст]"/>
      <dgm:spPr/>
      <dgm:t>
        <a:bodyPr/>
        <a:lstStyle/>
        <a:p>
          <a:r>
            <a:rPr lang="ru-RU" dirty="0" smtClean="0"/>
            <a:t>Изменяемые</a:t>
          </a:r>
          <a:endParaRPr lang="ru-RU" dirty="0"/>
        </a:p>
      </dgm:t>
    </dgm:pt>
    <dgm:pt modelId="{D78A44EB-E7F3-48AF-A5F3-92C47FA5CCBD}" type="parTrans" cxnId="{D6998A89-5B5B-4240-A70B-31B0DDA0C197}">
      <dgm:prSet/>
      <dgm:spPr/>
      <dgm:t>
        <a:bodyPr/>
        <a:lstStyle/>
        <a:p>
          <a:endParaRPr lang="ru-RU"/>
        </a:p>
      </dgm:t>
    </dgm:pt>
    <dgm:pt modelId="{069C6FF7-5712-44FB-B869-672063847A76}" type="sibTrans" cxnId="{D6998A89-5B5B-4240-A70B-31B0DDA0C197}">
      <dgm:prSet/>
      <dgm:spPr/>
      <dgm:t>
        <a:bodyPr/>
        <a:lstStyle/>
        <a:p>
          <a:endParaRPr lang="ru-RU"/>
        </a:p>
      </dgm:t>
    </dgm:pt>
    <dgm:pt modelId="{6AE7AEB3-560A-41C1-A571-26A2995F518A}">
      <dgm:prSet phldrT="[Текст]"/>
      <dgm:spPr/>
      <dgm:t>
        <a:bodyPr/>
        <a:lstStyle/>
        <a:p>
          <a:r>
            <a:rPr lang="ru-RU" u="sng" dirty="0" smtClean="0"/>
            <a:t>Склоняемые:</a:t>
          </a:r>
          <a:r>
            <a:rPr lang="ru-RU" u="none" dirty="0" smtClean="0"/>
            <a:t>          и</a:t>
          </a:r>
          <a:r>
            <a:rPr lang="ru-RU" dirty="0" smtClean="0"/>
            <a:t>мя существительное  имя числительное   имя прилагательное местоимение</a:t>
          </a:r>
          <a:endParaRPr lang="ru-RU" dirty="0"/>
        </a:p>
      </dgm:t>
    </dgm:pt>
    <dgm:pt modelId="{9664A421-11CD-44BB-96C8-794907DD3622}" type="parTrans" cxnId="{F40570C9-5FB6-470A-9E33-8ADFBE1D51FF}">
      <dgm:prSet/>
      <dgm:spPr/>
      <dgm:t>
        <a:bodyPr/>
        <a:lstStyle/>
        <a:p>
          <a:endParaRPr lang="ru-RU"/>
        </a:p>
      </dgm:t>
    </dgm:pt>
    <dgm:pt modelId="{CE3796D7-AAF8-483C-A0FE-C82AFC0C1B02}" type="sibTrans" cxnId="{F40570C9-5FB6-470A-9E33-8ADFBE1D51FF}">
      <dgm:prSet/>
      <dgm:spPr/>
      <dgm:t>
        <a:bodyPr/>
        <a:lstStyle/>
        <a:p>
          <a:endParaRPr lang="ru-RU"/>
        </a:p>
      </dgm:t>
    </dgm:pt>
    <dgm:pt modelId="{6D431707-73DD-40ED-ABF3-CD5F2AB154B3}">
      <dgm:prSet phldrT="[Текст]"/>
      <dgm:spPr/>
      <dgm:t>
        <a:bodyPr/>
        <a:lstStyle/>
        <a:p>
          <a:r>
            <a:rPr lang="ru-RU" u="sng" dirty="0" smtClean="0"/>
            <a:t>Спрягаемые </a:t>
          </a:r>
          <a:r>
            <a:rPr lang="ru-RU" dirty="0" smtClean="0"/>
            <a:t>       глагол</a:t>
          </a:r>
          <a:endParaRPr lang="ru-RU" dirty="0"/>
        </a:p>
      </dgm:t>
    </dgm:pt>
    <dgm:pt modelId="{6CB7C456-9415-4E54-82F5-0A2966C9780C}" type="parTrans" cxnId="{03291FB6-D127-4283-A6DF-0FE4BB5F2280}">
      <dgm:prSet/>
      <dgm:spPr/>
      <dgm:t>
        <a:bodyPr/>
        <a:lstStyle/>
        <a:p>
          <a:endParaRPr lang="ru-RU"/>
        </a:p>
      </dgm:t>
    </dgm:pt>
    <dgm:pt modelId="{445E3919-C781-4F35-BA93-71B0D10B56B8}" type="sibTrans" cxnId="{03291FB6-D127-4283-A6DF-0FE4BB5F2280}">
      <dgm:prSet/>
      <dgm:spPr/>
      <dgm:t>
        <a:bodyPr/>
        <a:lstStyle/>
        <a:p>
          <a:endParaRPr lang="ru-RU"/>
        </a:p>
      </dgm:t>
    </dgm:pt>
    <dgm:pt modelId="{943253C5-056F-4172-99A0-91E8228B43D7}">
      <dgm:prSet phldrT="[Текст]"/>
      <dgm:spPr/>
      <dgm:t>
        <a:bodyPr/>
        <a:lstStyle/>
        <a:p>
          <a:r>
            <a:rPr lang="ru-RU" dirty="0" smtClean="0"/>
            <a:t>Неизменяемые</a:t>
          </a:r>
          <a:endParaRPr lang="ru-RU" dirty="0"/>
        </a:p>
      </dgm:t>
    </dgm:pt>
    <dgm:pt modelId="{52E4E4F6-04C9-4052-B25B-B2E7E63C184E}" type="parTrans" cxnId="{85F4A582-3B80-43AC-9E6B-F7530C006BE9}">
      <dgm:prSet/>
      <dgm:spPr/>
      <dgm:t>
        <a:bodyPr/>
        <a:lstStyle/>
        <a:p>
          <a:endParaRPr lang="ru-RU"/>
        </a:p>
      </dgm:t>
    </dgm:pt>
    <dgm:pt modelId="{05F9051E-6E43-4A23-B46B-12D6DD7358EF}" type="sibTrans" cxnId="{85F4A582-3B80-43AC-9E6B-F7530C006BE9}">
      <dgm:prSet/>
      <dgm:spPr/>
      <dgm:t>
        <a:bodyPr/>
        <a:lstStyle/>
        <a:p>
          <a:endParaRPr lang="ru-RU"/>
        </a:p>
      </dgm:t>
    </dgm:pt>
    <dgm:pt modelId="{DA528074-BE20-47A8-9C33-7B5C85F528A0}">
      <dgm:prSet phldrT="[Текст]"/>
      <dgm:spPr/>
      <dgm:t>
        <a:bodyPr/>
        <a:lstStyle/>
        <a:p>
          <a:r>
            <a:rPr lang="ru-RU" dirty="0" smtClean="0"/>
            <a:t>Наречие</a:t>
          </a:r>
          <a:endParaRPr lang="ru-RU" dirty="0"/>
        </a:p>
      </dgm:t>
    </dgm:pt>
    <dgm:pt modelId="{31BDA7EF-BA5A-42BF-A5D2-6F452B679B37}" type="parTrans" cxnId="{7F887C54-B53C-4390-83D8-49F84E0712A6}">
      <dgm:prSet/>
      <dgm:spPr/>
      <dgm:t>
        <a:bodyPr/>
        <a:lstStyle/>
        <a:p>
          <a:endParaRPr lang="ru-RU"/>
        </a:p>
      </dgm:t>
    </dgm:pt>
    <dgm:pt modelId="{8EFB3033-BB68-4B0B-9AA4-C5306626A147}" type="sibTrans" cxnId="{7F887C54-B53C-4390-83D8-49F84E0712A6}">
      <dgm:prSet/>
      <dgm:spPr/>
      <dgm:t>
        <a:bodyPr/>
        <a:lstStyle/>
        <a:p>
          <a:endParaRPr lang="ru-RU"/>
        </a:p>
      </dgm:t>
    </dgm:pt>
    <dgm:pt modelId="{62E86A0B-DCE4-4CF5-87C5-F94B69C13CF9}" type="pres">
      <dgm:prSet presAssocID="{EA4DF194-5F6E-4B5D-A0ED-3697F51E95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FCB0D9-AB4A-4C8E-8A1F-FD30BA13E0D0}" type="pres">
      <dgm:prSet presAssocID="{8B0EF001-ADCB-4DB3-B96E-E8A887BEC496}" presName="hierRoot1" presStyleCnt="0"/>
      <dgm:spPr/>
    </dgm:pt>
    <dgm:pt modelId="{49701A8F-9FD6-47A9-BC4F-875444BB70BC}" type="pres">
      <dgm:prSet presAssocID="{8B0EF001-ADCB-4DB3-B96E-E8A887BEC496}" presName="composite" presStyleCnt="0"/>
      <dgm:spPr/>
    </dgm:pt>
    <dgm:pt modelId="{A06ACD8F-1F70-4A53-AA22-80BC141F402B}" type="pres">
      <dgm:prSet presAssocID="{8B0EF001-ADCB-4DB3-B96E-E8A887BEC496}" presName="background" presStyleLbl="node0" presStyleIdx="0" presStyleCnt="1"/>
      <dgm:spPr/>
    </dgm:pt>
    <dgm:pt modelId="{6D46386B-73E6-419D-9408-71AFD802F413}" type="pres">
      <dgm:prSet presAssocID="{8B0EF001-ADCB-4DB3-B96E-E8A887BEC496}" presName="text" presStyleLbl="fgAcc0" presStyleIdx="0" presStyleCnt="1" custAng="0" custScaleY="59024" custLinFactNeighborX="-31690" custLinFactNeighborY="-273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216B32-2B97-4B71-9BDB-0598EAFA8260}" type="pres">
      <dgm:prSet presAssocID="{8B0EF001-ADCB-4DB3-B96E-E8A887BEC496}" presName="hierChild2" presStyleCnt="0"/>
      <dgm:spPr/>
    </dgm:pt>
    <dgm:pt modelId="{07ABEEA6-3A77-4BFD-8DAC-92A83B13709A}" type="pres">
      <dgm:prSet presAssocID="{D78A44EB-E7F3-48AF-A5F3-92C47FA5CCB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A83EBBB-7A44-4FFF-8E67-F7A3EA253C1D}" type="pres">
      <dgm:prSet presAssocID="{ACFF0758-6687-4BEB-88D0-C51C6FB0B020}" presName="hierRoot2" presStyleCnt="0"/>
      <dgm:spPr/>
    </dgm:pt>
    <dgm:pt modelId="{F0C6056D-91FB-4879-8187-BF0F195261BF}" type="pres">
      <dgm:prSet presAssocID="{ACFF0758-6687-4BEB-88D0-C51C6FB0B020}" presName="composite2" presStyleCnt="0"/>
      <dgm:spPr/>
    </dgm:pt>
    <dgm:pt modelId="{B58C0B97-1442-418D-800D-B533475DFE92}" type="pres">
      <dgm:prSet presAssocID="{ACFF0758-6687-4BEB-88D0-C51C6FB0B020}" presName="background2" presStyleLbl="node2" presStyleIdx="0" presStyleCnt="2"/>
      <dgm:spPr/>
    </dgm:pt>
    <dgm:pt modelId="{97028623-D075-4F8C-9CB7-B42EC7694064}" type="pres">
      <dgm:prSet presAssocID="{ACFF0758-6687-4BEB-88D0-C51C6FB0B02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68B27D-A8BA-424D-99EC-7C1AF3CB7E56}" type="pres">
      <dgm:prSet presAssocID="{ACFF0758-6687-4BEB-88D0-C51C6FB0B020}" presName="hierChild3" presStyleCnt="0"/>
      <dgm:spPr/>
    </dgm:pt>
    <dgm:pt modelId="{0EB19ED3-0A61-4790-9D9F-6075236AE686}" type="pres">
      <dgm:prSet presAssocID="{9664A421-11CD-44BB-96C8-794907DD362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EEBD0F3-6C7D-4F71-9C81-ECC1C63F852D}" type="pres">
      <dgm:prSet presAssocID="{6AE7AEB3-560A-41C1-A571-26A2995F518A}" presName="hierRoot3" presStyleCnt="0"/>
      <dgm:spPr/>
    </dgm:pt>
    <dgm:pt modelId="{2ECBA85F-920A-4DD1-8CE1-AAD8F093B5FB}" type="pres">
      <dgm:prSet presAssocID="{6AE7AEB3-560A-41C1-A571-26A2995F518A}" presName="composite3" presStyleCnt="0"/>
      <dgm:spPr/>
    </dgm:pt>
    <dgm:pt modelId="{2E9C648F-1060-4E07-99C3-A8B03CD4FA95}" type="pres">
      <dgm:prSet presAssocID="{6AE7AEB3-560A-41C1-A571-26A2995F518A}" presName="background3" presStyleLbl="node3" presStyleIdx="0" presStyleCnt="3"/>
      <dgm:spPr/>
    </dgm:pt>
    <dgm:pt modelId="{AAA78DCC-AC1D-45DB-8C15-D2B956692743}" type="pres">
      <dgm:prSet presAssocID="{6AE7AEB3-560A-41C1-A571-26A2995F518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4AF26F-2A12-45D4-8492-784A8140E14A}" type="pres">
      <dgm:prSet presAssocID="{6AE7AEB3-560A-41C1-A571-26A2995F518A}" presName="hierChild4" presStyleCnt="0"/>
      <dgm:spPr/>
    </dgm:pt>
    <dgm:pt modelId="{CBFFA333-051C-49DC-8A61-2C8153761450}" type="pres">
      <dgm:prSet presAssocID="{6CB7C456-9415-4E54-82F5-0A2966C9780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602100A-0BE9-4766-8AAB-92C5D857F72E}" type="pres">
      <dgm:prSet presAssocID="{6D431707-73DD-40ED-ABF3-CD5F2AB154B3}" presName="hierRoot3" presStyleCnt="0"/>
      <dgm:spPr/>
    </dgm:pt>
    <dgm:pt modelId="{E3CD27C1-3387-4B5E-9B3F-A57828B1D08E}" type="pres">
      <dgm:prSet presAssocID="{6D431707-73DD-40ED-ABF3-CD5F2AB154B3}" presName="composite3" presStyleCnt="0"/>
      <dgm:spPr/>
    </dgm:pt>
    <dgm:pt modelId="{7C4462D8-449D-45AA-BCF7-0752F0521476}" type="pres">
      <dgm:prSet presAssocID="{6D431707-73DD-40ED-ABF3-CD5F2AB154B3}" presName="background3" presStyleLbl="node3" presStyleIdx="1" presStyleCnt="3"/>
      <dgm:spPr/>
    </dgm:pt>
    <dgm:pt modelId="{A27C30DC-60F4-4F88-B739-929FB9C01E58}" type="pres">
      <dgm:prSet presAssocID="{6D431707-73DD-40ED-ABF3-CD5F2AB154B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B16B2-E455-4942-AD39-26A0A9D29B5B}" type="pres">
      <dgm:prSet presAssocID="{6D431707-73DD-40ED-ABF3-CD5F2AB154B3}" presName="hierChild4" presStyleCnt="0"/>
      <dgm:spPr/>
    </dgm:pt>
    <dgm:pt modelId="{68B5B710-23D0-4EF6-9B4D-DFCE0369E54D}" type="pres">
      <dgm:prSet presAssocID="{52E4E4F6-04C9-4052-B25B-B2E7E63C184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F60729F-2B19-4414-A302-F5F2A89E7FA4}" type="pres">
      <dgm:prSet presAssocID="{943253C5-056F-4172-99A0-91E8228B43D7}" presName="hierRoot2" presStyleCnt="0"/>
      <dgm:spPr/>
    </dgm:pt>
    <dgm:pt modelId="{3CEBBF29-4ABE-4EC3-B1B1-E5C39658DA75}" type="pres">
      <dgm:prSet presAssocID="{943253C5-056F-4172-99A0-91E8228B43D7}" presName="composite2" presStyleCnt="0"/>
      <dgm:spPr/>
    </dgm:pt>
    <dgm:pt modelId="{E90278F6-6CFE-46F4-8BB4-D9D05CFA7099}" type="pres">
      <dgm:prSet presAssocID="{943253C5-056F-4172-99A0-91E8228B43D7}" presName="background2" presStyleLbl="node2" presStyleIdx="1" presStyleCnt="2"/>
      <dgm:spPr/>
    </dgm:pt>
    <dgm:pt modelId="{DE126FB7-3FA1-4952-A90A-B180308A1C5A}" type="pres">
      <dgm:prSet presAssocID="{943253C5-056F-4172-99A0-91E8228B43D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EE8CA4-43BB-44E8-A102-42E2CAF3B1F2}" type="pres">
      <dgm:prSet presAssocID="{943253C5-056F-4172-99A0-91E8228B43D7}" presName="hierChild3" presStyleCnt="0"/>
      <dgm:spPr/>
    </dgm:pt>
    <dgm:pt modelId="{DC470570-7B96-4140-BF7A-B9BA5915BA96}" type="pres">
      <dgm:prSet presAssocID="{31BDA7EF-BA5A-42BF-A5D2-6F452B679B3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01B94761-4CF6-4F42-964E-06CFAB947B38}" type="pres">
      <dgm:prSet presAssocID="{DA528074-BE20-47A8-9C33-7B5C85F528A0}" presName="hierRoot3" presStyleCnt="0"/>
      <dgm:spPr/>
    </dgm:pt>
    <dgm:pt modelId="{AA2DF6AF-6C57-44EA-9260-8AA6966D6E16}" type="pres">
      <dgm:prSet presAssocID="{DA528074-BE20-47A8-9C33-7B5C85F528A0}" presName="composite3" presStyleCnt="0"/>
      <dgm:spPr/>
    </dgm:pt>
    <dgm:pt modelId="{61444763-9710-44B7-9DC5-A6B45F4D5737}" type="pres">
      <dgm:prSet presAssocID="{DA528074-BE20-47A8-9C33-7B5C85F528A0}" presName="background3" presStyleLbl="node3" presStyleIdx="2" presStyleCnt="3"/>
      <dgm:spPr/>
    </dgm:pt>
    <dgm:pt modelId="{D26C545D-88C1-4635-8B9E-46D81C4BB6A5}" type="pres">
      <dgm:prSet presAssocID="{DA528074-BE20-47A8-9C33-7B5C85F528A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B608BD-7F09-4FB6-B216-022795E9194D}" type="pres">
      <dgm:prSet presAssocID="{DA528074-BE20-47A8-9C33-7B5C85F528A0}" presName="hierChild4" presStyleCnt="0"/>
      <dgm:spPr/>
    </dgm:pt>
  </dgm:ptLst>
  <dgm:cxnLst>
    <dgm:cxn modelId="{F40570C9-5FB6-470A-9E33-8ADFBE1D51FF}" srcId="{ACFF0758-6687-4BEB-88D0-C51C6FB0B020}" destId="{6AE7AEB3-560A-41C1-A571-26A2995F518A}" srcOrd="0" destOrd="0" parTransId="{9664A421-11CD-44BB-96C8-794907DD3622}" sibTransId="{CE3796D7-AAF8-483C-A0FE-C82AFC0C1B02}"/>
    <dgm:cxn modelId="{D17036CB-6662-456F-BC56-9E0F4B650E7E}" type="presOf" srcId="{DA528074-BE20-47A8-9C33-7B5C85F528A0}" destId="{D26C545D-88C1-4635-8B9E-46D81C4BB6A5}" srcOrd="0" destOrd="0" presId="urn:microsoft.com/office/officeart/2005/8/layout/hierarchy1"/>
    <dgm:cxn modelId="{ABBADAA8-04C8-4A9E-8EF1-7A39FE1F798E}" type="presOf" srcId="{943253C5-056F-4172-99A0-91E8228B43D7}" destId="{DE126FB7-3FA1-4952-A90A-B180308A1C5A}" srcOrd="0" destOrd="0" presId="urn:microsoft.com/office/officeart/2005/8/layout/hierarchy1"/>
    <dgm:cxn modelId="{5B7769A9-631D-4F25-ADCD-7E247F535CC7}" type="presOf" srcId="{6CB7C456-9415-4E54-82F5-0A2966C9780C}" destId="{CBFFA333-051C-49DC-8A61-2C8153761450}" srcOrd="0" destOrd="0" presId="urn:microsoft.com/office/officeart/2005/8/layout/hierarchy1"/>
    <dgm:cxn modelId="{85F4A582-3B80-43AC-9E6B-F7530C006BE9}" srcId="{8B0EF001-ADCB-4DB3-B96E-E8A887BEC496}" destId="{943253C5-056F-4172-99A0-91E8228B43D7}" srcOrd="1" destOrd="0" parTransId="{52E4E4F6-04C9-4052-B25B-B2E7E63C184E}" sibTransId="{05F9051E-6E43-4A23-B46B-12D6DD7358EF}"/>
    <dgm:cxn modelId="{4E3E8E5C-0E71-4A18-A04B-2BC507E67BF0}" type="presOf" srcId="{D78A44EB-E7F3-48AF-A5F3-92C47FA5CCBD}" destId="{07ABEEA6-3A77-4BFD-8DAC-92A83B13709A}" srcOrd="0" destOrd="0" presId="urn:microsoft.com/office/officeart/2005/8/layout/hierarchy1"/>
    <dgm:cxn modelId="{6FF12C26-D6AD-48AF-9812-AE7353CE0806}" type="presOf" srcId="{6D431707-73DD-40ED-ABF3-CD5F2AB154B3}" destId="{A27C30DC-60F4-4F88-B739-929FB9C01E58}" srcOrd="0" destOrd="0" presId="urn:microsoft.com/office/officeart/2005/8/layout/hierarchy1"/>
    <dgm:cxn modelId="{03291FB6-D127-4283-A6DF-0FE4BB5F2280}" srcId="{ACFF0758-6687-4BEB-88D0-C51C6FB0B020}" destId="{6D431707-73DD-40ED-ABF3-CD5F2AB154B3}" srcOrd="1" destOrd="0" parTransId="{6CB7C456-9415-4E54-82F5-0A2966C9780C}" sibTransId="{445E3919-C781-4F35-BA93-71B0D10B56B8}"/>
    <dgm:cxn modelId="{D6998A89-5B5B-4240-A70B-31B0DDA0C197}" srcId="{8B0EF001-ADCB-4DB3-B96E-E8A887BEC496}" destId="{ACFF0758-6687-4BEB-88D0-C51C6FB0B020}" srcOrd="0" destOrd="0" parTransId="{D78A44EB-E7F3-48AF-A5F3-92C47FA5CCBD}" sibTransId="{069C6FF7-5712-44FB-B869-672063847A76}"/>
    <dgm:cxn modelId="{DB6CB8E3-270B-49A8-BBFA-096E30543A8A}" type="presOf" srcId="{ACFF0758-6687-4BEB-88D0-C51C6FB0B020}" destId="{97028623-D075-4F8C-9CB7-B42EC7694064}" srcOrd="0" destOrd="0" presId="urn:microsoft.com/office/officeart/2005/8/layout/hierarchy1"/>
    <dgm:cxn modelId="{D76E1028-B064-4457-942F-ED80229673A9}" srcId="{EA4DF194-5F6E-4B5D-A0ED-3697F51E959E}" destId="{8B0EF001-ADCB-4DB3-B96E-E8A887BEC496}" srcOrd="0" destOrd="0" parTransId="{8D9A2CEF-FF75-43B7-88BE-77206A748902}" sibTransId="{33E77B8E-65E1-4AAB-A791-4DAE91399F24}"/>
    <dgm:cxn modelId="{45DA5703-F855-4DBA-97F0-F4EDE41EBED7}" type="presOf" srcId="{EA4DF194-5F6E-4B5D-A0ED-3697F51E959E}" destId="{62E86A0B-DCE4-4CF5-87C5-F94B69C13CF9}" srcOrd="0" destOrd="0" presId="urn:microsoft.com/office/officeart/2005/8/layout/hierarchy1"/>
    <dgm:cxn modelId="{FC4BCD7A-B01F-4083-82FB-88AC2CDEEF7F}" type="presOf" srcId="{6AE7AEB3-560A-41C1-A571-26A2995F518A}" destId="{AAA78DCC-AC1D-45DB-8C15-D2B956692743}" srcOrd="0" destOrd="0" presId="urn:microsoft.com/office/officeart/2005/8/layout/hierarchy1"/>
    <dgm:cxn modelId="{6624EA25-4E24-476F-B656-5733AF31A45F}" type="presOf" srcId="{9664A421-11CD-44BB-96C8-794907DD3622}" destId="{0EB19ED3-0A61-4790-9D9F-6075236AE686}" srcOrd="0" destOrd="0" presId="urn:microsoft.com/office/officeart/2005/8/layout/hierarchy1"/>
    <dgm:cxn modelId="{E0C8F38D-B485-4B9D-AEF7-429A76B05CC9}" type="presOf" srcId="{8B0EF001-ADCB-4DB3-B96E-E8A887BEC496}" destId="{6D46386B-73E6-419D-9408-71AFD802F413}" srcOrd="0" destOrd="0" presId="urn:microsoft.com/office/officeart/2005/8/layout/hierarchy1"/>
    <dgm:cxn modelId="{7AF44652-2087-4B4D-8973-D41A3442746B}" type="presOf" srcId="{52E4E4F6-04C9-4052-B25B-B2E7E63C184E}" destId="{68B5B710-23D0-4EF6-9B4D-DFCE0369E54D}" srcOrd="0" destOrd="0" presId="urn:microsoft.com/office/officeart/2005/8/layout/hierarchy1"/>
    <dgm:cxn modelId="{7F887C54-B53C-4390-83D8-49F84E0712A6}" srcId="{943253C5-056F-4172-99A0-91E8228B43D7}" destId="{DA528074-BE20-47A8-9C33-7B5C85F528A0}" srcOrd="0" destOrd="0" parTransId="{31BDA7EF-BA5A-42BF-A5D2-6F452B679B37}" sibTransId="{8EFB3033-BB68-4B0B-9AA4-C5306626A147}"/>
    <dgm:cxn modelId="{7B89C7D9-3301-471A-A40C-20CE5106C07A}" type="presOf" srcId="{31BDA7EF-BA5A-42BF-A5D2-6F452B679B37}" destId="{DC470570-7B96-4140-BF7A-B9BA5915BA96}" srcOrd="0" destOrd="0" presId="urn:microsoft.com/office/officeart/2005/8/layout/hierarchy1"/>
    <dgm:cxn modelId="{41F9AB50-B99A-4A5D-86F3-E923E6E20CC8}" type="presParOf" srcId="{62E86A0B-DCE4-4CF5-87C5-F94B69C13CF9}" destId="{55FCB0D9-AB4A-4C8E-8A1F-FD30BA13E0D0}" srcOrd="0" destOrd="0" presId="urn:microsoft.com/office/officeart/2005/8/layout/hierarchy1"/>
    <dgm:cxn modelId="{D59C1E70-9017-4A1D-AE27-0F5E48FE7C13}" type="presParOf" srcId="{55FCB0D9-AB4A-4C8E-8A1F-FD30BA13E0D0}" destId="{49701A8F-9FD6-47A9-BC4F-875444BB70BC}" srcOrd="0" destOrd="0" presId="urn:microsoft.com/office/officeart/2005/8/layout/hierarchy1"/>
    <dgm:cxn modelId="{3EAC23CD-6C14-4214-A775-6FA50B53E9C9}" type="presParOf" srcId="{49701A8F-9FD6-47A9-BC4F-875444BB70BC}" destId="{A06ACD8F-1F70-4A53-AA22-80BC141F402B}" srcOrd="0" destOrd="0" presId="urn:microsoft.com/office/officeart/2005/8/layout/hierarchy1"/>
    <dgm:cxn modelId="{AEAB7F8F-B166-4D08-BDF1-CE8558C3CCF3}" type="presParOf" srcId="{49701A8F-9FD6-47A9-BC4F-875444BB70BC}" destId="{6D46386B-73E6-419D-9408-71AFD802F413}" srcOrd="1" destOrd="0" presId="urn:microsoft.com/office/officeart/2005/8/layout/hierarchy1"/>
    <dgm:cxn modelId="{64ABE1CA-9679-4109-8B41-69C67AF978F2}" type="presParOf" srcId="{55FCB0D9-AB4A-4C8E-8A1F-FD30BA13E0D0}" destId="{F3216B32-2B97-4B71-9BDB-0598EAFA8260}" srcOrd="1" destOrd="0" presId="urn:microsoft.com/office/officeart/2005/8/layout/hierarchy1"/>
    <dgm:cxn modelId="{E0A215C9-FB85-4927-A4BF-0B66AE7E5B6F}" type="presParOf" srcId="{F3216B32-2B97-4B71-9BDB-0598EAFA8260}" destId="{07ABEEA6-3A77-4BFD-8DAC-92A83B13709A}" srcOrd="0" destOrd="0" presId="urn:microsoft.com/office/officeart/2005/8/layout/hierarchy1"/>
    <dgm:cxn modelId="{AA6DEF70-8DAD-47E0-A32E-7DA7D682C7B8}" type="presParOf" srcId="{F3216B32-2B97-4B71-9BDB-0598EAFA8260}" destId="{3A83EBBB-7A44-4FFF-8E67-F7A3EA253C1D}" srcOrd="1" destOrd="0" presId="urn:microsoft.com/office/officeart/2005/8/layout/hierarchy1"/>
    <dgm:cxn modelId="{9FC1A072-AE97-4A41-9D95-BA8C1EDAECE7}" type="presParOf" srcId="{3A83EBBB-7A44-4FFF-8E67-F7A3EA253C1D}" destId="{F0C6056D-91FB-4879-8187-BF0F195261BF}" srcOrd="0" destOrd="0" presId="urn:microsoft.com/office/officeart/2005/8/layout/hierarchy1"/>
    <dgm:cxn modelId="{9A7514D2-EC7C-4DCA-A76E-2CE87DF64E4B}" type="presParOf" srcId="{F0C6056D-91FB-4879-8187-BF0F195261BF}" destId="{B58C0B97-1442-418D-800D-B533475DFE92}" srcOrd="0" destOrd="0" presId="urn:microsoft.com/office/officeart/2005/8/layout/hierarchy1"/>
    <dgm:cxn modelId="{F77557AB-9463-4525-9B00-05AE8B3BCAAA}" type="presParOf" srcId="{F0C6056D-91FB-4879-8187-BF0F195261BF}" destId="{97028623-D075-4F8C-9CB7-B42EC7694064}" srcOrd="1" destOrd="0" presId="urn:microsoft.com/office/officeart/2005/8/layout/hierarchy1"/>
    <dgm:cxn modelId="{C6E7CAE1-800D-4791-BC7B-2B71024853F0}" type="presParOf" srcId="{3A83EBBB-7A44-4FFF-8E67-F7A3EA253C1D}" destId="{3468B27D-A8BA-424D-99EC-7C1AF3CB7E56}" srcOrd="1" destOrd="0" presId="urn:microsoft.com/office/officeart/2005/8/layout/hierarchy1"/>
    <dgm:cxn modelId="{0540A9D7-32B7-46D6-9E2E-0C4F9FF933A3}" type="presParOf" srcId="{3468B27D-A8BA-424D-99EC-7C1AF3CB7E56}" destId="{0EB19ED3-0A61-4790-9D9F-6075236AE686}" srcOrd="0" destOrd="0" presId="urn:microsoft.com/office/officeart/2005/8/layout/hierarchy1"/>
    <dgm:cxn modelId="{E42FD11C-93E7-40E0-BA8A-F04FC0DB4C9D}" type="presParOf" srcId="{3468B27D-A8BA-424D-99EC-7C1AF3CB7E56}" destId="{0EEBD0F3-6C7D-4F71-9C81-ECC1C63F852D}" srcOrd="1" destOrd="0" presId="urn:microsoft.com/office/officeart/2005/8/layout/hierarchy1"/>
    <dgm:cxn modelId="{4DC2B528-54F0-415D-8133-14124B9C693C}" type="presParOf" srcId="{0EEBD0F3-6C7D-4F71-9C81-ECC1C63F852D}" destId="{2ECBA85F-920A-4DD1-8CE1-AAD8F093B5FB}" srcOrd="0" destOrd="0" presId="urn:microsoft.com/office/officeart/2005/8/layout/hierarchy1"/>
    <dgm:cxn modelId="{92BF0E49-A736-4D9C-A337-F54F1574F574}" type="presParOf" srcId="{2ECBA85F-920A-4DD1-8CE1-AAD8F093B5FB}" destId="{2E9C648F-1060-4E07-99C3-A8B03CD4FA95}" srcOrd="0" destOrd="0" presId="urn:microsoft.com/office/officeart/2005/8/layout/hierarchy1"/>
    <dgm:cxn modelId="{DC75942F-09AB-4017-A716-8DBDD186794E}" type="presParOf" srcId="{2ECBA85F-920A-4DD1-8CE1-AAD8F093B5FB}" destId="{AAA78DCC-AC1D-45DB-8C15-D2B956692743}" srcOrd="1" destOrd="0" presId="urn:microsoft.com/office/officeart/2005/8/layout/hierarchy1"/>
    <dgm:cxn modelId="{94E204F7-2E29-478A-9D6C-40943FD75DB7}" type="presParOf" srcId="{0EEBD0F3-6C7D-4F71-9C81-ECC1C63F852D}" destId="{284AF26F-2A12-45D4-8492-784A8140E14A}" srcOrd="1" destOrd="0" presId="urn:microsoft.com/office/officeart/2005/8/layout/hierarchy1"/>
    <dgm:cxn modelId="{979E69DF-23C6-48EB-9A28-2022B5CAA3D9}" type="presParOf" srcId="{3468B27D-A8BA-424D-99EC-7C1AF3CB7E56}" destId="{CBFFA333-051C-49DC-8A61-2C8153761450}" srcOrd="2" destOrd="0" presId="urn:microsoft.com/office/officeart/2005/8/layout/hierarchy1"/>
    <dgm:cxn modelId="{71C8B103-AA82-4773-968C-F9EB891D0938}" type="presParOf" srcId="{3468B27D-A8BA-424D-99EC-7C1AF3CB7E56}" destId="{C602100A-0BE9-4766-8AAB-92C5D857F72E}" srcOrd="3" destOrd="0" presId="urn:microsoft.com/office/officeart/2005/8/layout/hierarchy1"/>
    <dgm:cxn modelId="{694D8A09-D2FA-4A01-B8FA-9DF0A3B7B956}" type="presParOf" srcId="{C602100A-0BE9-4766-8AAB-92C5D857F72E}" destId="{E3CD27C1-3387-4B5E-9B3F-A57828B1D08E}" srcOrd="0" destOrd="0" presId="urn:microsoft.com/office/officeart/2005/8/layout/hierarchy1"/>
    <dgm:cxn modelId="{2262A73F-86F8-4044-B320-3E39914C05C2}" type="presParOf" srcId="{E3CD27C1-3387-4B5E-9B3F-A57828B1D08E}" destId="{7C4462D8-449D-45AA-BCF7-0752F0521476}" srcOrd="0" destOrd="0" presId="urn:microsoft.com/office/officeart/2005/8/layout/hierarchy1"/>
    <dgm:cxn modelId="{1D6DD43C-97DD-44C6-9626-9288A448D4A3}" type="presParOf" srcId="{E3CD27C1-3387-4B5E-9B3F-A57828B1D08E}" destId="{A27C30DC-60F4-4F88-B739-929FB9C01E58}" srcOrd="1" destOrd="0" presId="urn:microsoft.com/office/officeart/2005/8/layout/hierarchy1"/>
    <dgm:cxn modelId="{9977D3BE-A9AC-419F-9889-3A35015C1F0E}" type="presParOf" srcId="{C602100A-0BE9-4766-8AAB-92C5D857F72E}" destId="{2E6B16B2-E455-4942-AD39-26A0A9D29B5B}" srcOrd="1" destOrd="0" presId="urn:microsoft.com/office/officeart/2005/8/layout/hierarchy1"/>
    <dgm:cxn modelId="{117809A9-2260-4DD9-8E6D-661FDA0D690D}" type="presParOf" srcId="{F3216B32-2B97-4B71-9BDB-0598EAFA8260}" destId="{68B5B710-23D0-4EF6-9B4D-DFCE0369E54D}" srcOrd="2" destOrd="0" presId="urn:microsoft.com/office/officeart/2005/8/layout/hierarchy1"/>
    <dgm:cxn modelId="{ED8491E0-D1BA-467D-91BB-2E9807C1FE4E}" type="presParOf" srcId="{F3216B32-2B97-4B71-9BDB-0598EAFA8260}" destId="{1F60729F-2B19-4414-A302-F5F2A89E7FA4}" srcOrd="3" destOrd="0" presId="urn:microsoft.com/office/officeart/2005/8/layout/hierarchy1"/>
    <dgm:cxn modelId="{4081C97C-CAC8-49FD-BB49-AB908807D689}" type="presParOf" srcId="{1F60729F-2B19-4414-A302-F5F2A89E7FA4}" destId="{3CEBBF29-4ABE-4EC3-B1B1-E5C39658DA75}" srcOrd="0" destOrd="0" presId="urn:microsoft.com/office/officeart/2005/8/layout/hierarchy1"/>
    <dgm:cxn modelId="{E9AA335A-8C5C-4B15-ACF9-C769CF7ADF8D}" type="presParOf" srcId="{3CEBBF29-4ABE-4EC3-B1B1-E5C39658DA75}" destId="{E90278F6-6CFE-46F4-8BB4-D9D05CFA7099}" srcOrd="0" destOrd="0" presId="urn:microsoft.com/office/officeart/2005/8/layout/hierarchy1"/>
    <dgm:cxn modelId="{6F729F69-30D5-414D-BBDB-3B5D9C9223E8}" type="presParOf" srcId="{3CEBBF29-4ABE-4EC3-B1B1-E5C39658DA75}" destId="{DE126FB7-3FA1-4952-A90A-B180308A1C5A}" srcOrd="1" destOrd="0" presId="urn:microsoft.com/office/officeart/2005/8/layout/hierarchy1"/>
    <dgm:cxn modelId="{D9841E64-8BAC-4ECE-B0F0-4057046E2E5A}" type="presParOf" srcId="{1F60729F-2B19-4414-A302-F5F2A89E7FA4}" destId="{BCEE8CA4-43BB-44E8-A102-42E2CAF3B1F2}" srcOrd="1" destOrd="0" presId="urn:microsoft.com/office/officeart/2005/8/layout/hierarchy1"/>
    <dgm:cxn modelId="{8C124AB7-947A-4053-8144-B8EA5C746446}" type="presParOf" srcId="{BCEE8CA4-43BB-44E8-A102-42E2CAF3B1F2}" destId="{DC470570-7B96-4140-BF7A-B9BA5915BA96}" srcOrd="0" destOrd="0" presId="urn:microsoft.com/office/officeart/2005/8/layout/hierarchy1"/>
    <dgm:cxn modelId="{80AE5DA7-BFB9-4167-8C84-5747BFC4A114}" type="presParOf" srcId="{BCEE8CA4-43BB-44E8-A102-42E2CAF3B1F2}" destId="{01B94761-4CF6-4F42-964E-06CFAB947B38}" srcOrd="1" destOrd="0" presId="urn:microsoft.com/office/officeart/2005/8/layout/hierarchy1"/>
    <dgm:cxn modelId="{9D9F2446-0023-4295-9807-81E16A23DB0A}" type="presParOf" srcId="{01B94761-4CF6-4F42-964E-06CFAB947B38}" destId="{AA2DF6AF-6C57-44EA-9260-8AA6966D6E16}" srcOrd="0" destOrd="0" presId="urn:microsoft.com/office/officeart/2005/8/layout/hierarchy1"/>
    <dgm:cxn modelId="{972FCD4C-8585-4C60-B128-4B074054F313}" type="presParOf" srcId="{AA2DF6AF-6C57-44EA-9260-8AA6966D6E16}" destId="{61444763-9710-44B7-9DC5-A6B45F4D5737}" srcOrd="0" destOrd="0" presId="urn:microsoft.com/office/officeart/2005/8/layout/hierarchy1"/>
    <dgm:cxn modelId="{3B1BE733-2B35-47FB-B99E-EA26D8378787}" type="presParOf" srcId="{AA2DF6AF-6C57-44EA-9260-8AA6966D6E16}" destId="{D26C545D-88C1-4635-8B9E-46D81C4BB6A5}" srcOrd="1" destOrd="0" presId="urn:microsoft.com/office/officeart/2005/8/layout/hierarchy1"/>
    <dgm:cxn modelId="{CD8FD2EE-1506-4971-A654-8B653F284859}" type="presParOf" srcId="{01B94761-4CF6-4F42-964E-06CFAB947B38}" destId="{17B608BD-7F09-4FB6-B216-022795E919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418F69-60CE-44EE-9602-16E5BFB54717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2978F-5D01-4758-A7FC-085EA81C25DC}">
      <dgm:prSet phldrT="[Текст]"/>
      <dgm:spPr/>
      <dgm:t>
        <a:bodyPr/>
        <a:lstStyle/>
        <a:p>
          <a:r>
            <a:rPr lang="ru-RU" dirty="0" smtClean="0"/>
            <a:t>Имя существительное</a:t>
          </a:r>
          <a:endParaRPr lang="ru-RU" dirty="0"/>
        </a:p>
      </dgm:t>
    </dgm:pt>
    <dgm:pt modelId="{97DA7C50-E54A-481B-8D60-9AF4FF7CBB26}" type="parTrans" cxnId="{4644EEAC-ACB0-4DAD-9626-2E087EED60E4}">
      <dgm:prSet/>
      <dgm:spPr/>
      <dgm:t>
        <a:bodyPr/>
        <a:lstStyle/>
        <a:p>
          <a:endParaRPr lang="ru-RU"/>
        </a:p>
      </dgm:t>
    </dgm:pt>
    <dgm:pt modelId="{013D038D-5FBD-4C1D-AEEE-CD96BCAE1175}" type="sibTrans" cxnId="{4644EEAC-ACB0-4DAD-9626-2E087EED60E4}">
      <dgm:prSet/>
      <dgm:spPr/>
      <dgm:t>
        <a:bodyPr/>
        <a:lstStyle/>
        <a:p>
          <a:endParaRPr lang="ru-RU"/>
        </a:p>
      </dgm:t>
    </dgm:pt>
    <dgm:pt modelId="{E3F148CF-E5DE-4466-91AB-876015A5418B}">
      <dgm:prSet phldrT="[Текст]" custT="1"/>
      <dgm:spPr/>
      <dgm:t>
        <a:bodyPr/>
        <a:lstStyle/>
        <a:p>
          <a:r>
            <a:rPr lang="ru-RU" sz="800" i="1" u="sng" dirty="0" smtClean="0"/>
            <a:t>Постоянные:</a:t>
          </a:r>
          <a:r>
            <a:rPr lang="ru-RU" sz="800" dirty="0" smtClean="0"/>
            <a:t>               </a:t>
          </a:r>
          <a:r>
            <a:rPr lang="ru-RU" sz="900" dirty="0" smtClean="0"/>
            <a:t>1. одушевленное или неодушевленное 2.  склонение (1,скл.,2скл.,3скл.)      3. род (</a:t>
          </a:r>
          <a:r>
            <a:rPr lang="ru-RU" sz="900" dirty="0" err="1" smtClean="0"/>
            <a:t>м.р.,ж.р.,с.р</a:t>
          </a:r>
          <a:r>
            <a:rPr lang="ru-RU" sz="900" dirty="0" smtClean="0"/>
            <a:t>..)</a:t>
          </a:r>
          <a:endParaRPr lang="ru-RU" sz="900" dirty="0"/>
        </a:p>
      </dgm:t>
    </dgm:pt>
    <dgm:pt modelId="{8A7959A8-6C2E-4F2D-9B6A-FC7BCE790264}" type="parTrans" cxnId="{8840FB26-7FF7-4FEC-80D7-AC4EFD5AA191}">
      <dgm:prSet/>
      <dgm:spPr/>
      <dgm:t>
        <a:bodyPr/>
        <a:lstStyle/>
        <a:p>
          <a:endParaRPr lang="ru-RU"/>
        </a:p>
      </dgm:t>
    </dgm:pt>
    <dgm:pt modelId="{F361BDC2-EC05-4C8A-AC41-93BF25D53511}" type="sibTrans" cxnId="{8840FB26-7FF7-4FEC-80D7-AC4EFD5AA191}">
      <dgm:prSet/>
      <dgm:spPr/>
      <dgm:t>
        <a:bodyPr/>
        <a:lstStyle/>
        <a:p>
          <a:endParaRPr lang="ru-RU"/>
        </a:p>
      </dgm:t>
    </dgm:pt>
    <dgm:pt modelId="{C70BE96E-9609-4501-A7D4-3615346BCA6D}">
      <dgm:prSet phldrT="[Текст]" custT="1"/>
      <dgm:spPr/>
      <dgm:t>
        <a:bodyPr/>
        <a:lstStyle/>
        <a:p>
          <a:r>
            <a:rPr lang="ru-RU" sz="900" i="1" u="sng" dirty="0" smtClean="0"/>
            <a:t>Непостоянные:           </a:t>
          </a:r>
          <a:r>
            <a:rPr lang="ru-RU" sz="1100" dirty="0" smtClean="0"/>
            <a:t>1. число (ед. и мн.ч.), </a:t>
          </a:r>
        </a:p>
        <a:p>
          <a:r>
            <a:rPr lang="ru-RU" sz="1100" dirty="0" smtClean="0"/>
            <a:t>2. падеж</a:t>
          </a:r>
          <a:endParaRPr lang="ru-RU" sz="1100" dirty="0"/>
        </a:p>
      </dgm:t>
    </dgm:pt>
    <dgm:pt modelId="{AB247BD5-CAF5-4C65-ABB5-D2DF343CE302}" type="parTrans" cxnId="{8EFDB2C3-E32F-459D-A662-25824222AF94}">
      <dgm:prSet/>
      <dgm:spPr/>
      <dgm:t>
        <a:bodyPr/>
        <a:lstStyle/>
        <a:p>
          <a:endParaRPr lang="ru-RU"/>
        </a:p>
      </dgm:t>
    </dgm:pt>
    <dgm:pt modelId="{85E22620-EECD-4716-A242-96EFF6A90693}" type="sibTrans" cxnId="{8EFDB2C3-E32F-459D-A662-25824222AF94}">
      <dgm:prSet/>
      <dgm:spPr/>
      <dgm:t>
        <a:bodyPr/>
        <a:lstStyle/>
        <a:p>
          <a:endParaRPr lang="ru-RU"/>
        </a:p>
      </dgm:t>
    </dgm:pt>
    <dgm:pt modelId="{72D1C9F2-9514-443A-A502-23E42254B481}">
      <dgm:prSet phldrT="[Текст]"/>
      <dgm:spPr/>
      <dgm:t>
        <a:bodyPr/>
        <a:lstStyle/>
        <a:p>
          <a:r>
            <a:rPr lang="ru-RU" dirty="0" smtClean="0"/>
            <a:t>Имя прилагательное</a:t>
          </a:r>
          <a:endParaRPr lang="ru-RU" dirty="0"/>
        </a:p>
      </dgm:t>
    </dgm:pt>
    <dgm:pt modelId="{6FFCEC8C-DD9A-4851-ADE5-143C698A42D1}" type="parTrans" cxnId="{68B9A343-DA18-4A0C-A670-70DF56D1362C}">
      <dgm:prSet/>
      <dgm:spPr/>
      <dgm:t>
        <a:bodyPr/>
        <a:lstStyle/>
        <a:p>
          <a:endParaRPr lang="ru-RU"/>
        </a:p>
      </dgm:t>
    </dgm:pt>
    <dgm:pt modelId="{A7DCC6FF-FED0-4238-B08A-D3DF54CE869C}" type="sibTrans" cxnId="{68B9A343-DA18-4A0C-A670-70DF56D1362C}">
      <dgm:prSet/>
      <dgm:spPr/>
      <dgm:t>
        <a:bodyPr/>
        <a:lstStyle/>
        <a:p>
          <a:endParaRPr lang="ru-RU"/>
        </a:p>
      </dgm:t>
    </dgm:pt>
    <dgm:pt modelId="{52CD5AFE-9660-4BE5-AE3C-CF76ABAE83F0}">
      <dgm:prSet phldrT="[Текст]" custT="1"/>
      <dgm:spPr/>
      <dgm:t>
        <a:bodyPr/>
        <a:lstStyle/>
        <a:p>
          <a:r>
            <a:rPr lang="ru-RU" sz="800" i="1" u="sng" dirty="0" smtClean="0"/>
            <a:t>Постоянные:</a:t>
          </a:r>
          <a:r>
            <a:rPr lang="ru-RU" sz="900" i="1" u="sng" dirty="0" smtClean="0"/>
            <a:t> разряд по значению (качественное, относительное , притяжательное прилагательное</a:t>
          </a:r>
          <a:r>
            <a:rPr lang="ru-RU" sz="600" i="1" u="sng" dirty="0" smtClean="0"/>
            <a:t>)</a:t>
          </a:r>
          <a:endParaRPr lang="ru-RU" sz="600" dirty="0"/>
        </a:p>
      </dgm:t>
    </dgm:pt>
    <dgm:pt modelId="{8FFE5A63-8252-4C0F-A91C-CC336D8B6F67}" type="parTrans" cxnId="{F94D4B5B-65CD-4291-8F52-D87D6EF81FE0}">
      <dgm:prSet/>
      <dgm:spPr/>
      <dgm:t>
        <a:bodyPr/>
        <a:lstStyle/>
        <a:p>
          <a:endParaRPr lang="ru-RU"/>
        </a:p>
      </dgm:t>
    </dgm:pt>
    <dgm:pt modelId="{C05967C8-7523-488F-A061-00D24E4692B9}" type="sibTrans" cxnId="{F94D4B5B-65CD-4291-8F52-D87D6EF81FE0}">
      <dgm:prSet/>
      <dgm:spPr/>
      <dgm:t>
        <a:bodyPr/>
        <a:lstStyle/>
        <a:p>
          <a:endParaRPr lang="ru-RU"/>
        </a:p>
      </dgm:t>
    </dgm:pt>
    <dgm:pt modelId="{810995D8-EE5F-4DB6-BC76-B7309B16D87F}">
      <dgm:prSet phldrT="[Текст]"/>
      <dgm:spPr/>
      <dgm:t>
        <a:bodyPr/>
        <a:lstStyle/>
        <a:p>
          <a:r>
            <a:rPr lang="ru-RU" dirty="0" smtClean="0"/>
            <a:t>Непостоянные:            1. род                           2. число </a:t>
          </a:r>
        </a:p>
        <a:p>
          <a:r>
            <a:rPr lang="ru-RU" dirty="0" smtClean="0"/>
            <a:t>3. падеж</a:t>
          </a:r>
          <a:endParaRPr lang="ru-RU" dirty="0"/>
        </a:p>
      </dgm:t>
    </dgm:pt>
    <dgm:pt modelId="{FA1848E7-DB73-4724-B37F-686065DE0A0C}" type="parTrans" cxnId="{3BF0E746-6247-4DE7-9489-74233A5C79CF}">
      <dgm:prSet/>
      <dgm:spPr/>
      <dgm:t>
        <a:bodyPr/>
        <a:lstStyle/>
        <a:p>
          <a:endParaRPr lang="ru-RU"/>
        </a:p>
      </dgm:t>
    </dgm:pt>
    <dgm:pt modelId="{B5F4DD6D-8EC4-410C-BADB-F0D8A2151A45}" type="sibTrans" cxnId="{3BF0E746-6247-4DE7-9489-74233A5C79CF}">
      <dgm:prSet/>
      <dgm:spPr/>
      <dgm:t>
        <a:bodyPr/>
        <a:lstStyle/>
        <a:p>
          <a:endParaRPr lang="ru-RU"/>
        </a:p>
      </dgm:t>
    </dgm:pt>
    <dgm:pt modelId="{9DBDBA85-6711-46BD-95A1-61F47B0AF10C}" type="pres">
      <dgm:prSet presAssocID="{60418F69-60CE-44EE-9602-16E5BFB547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9D6CB8-725D-49A5-A5DF-3B27B67765E1}" type="pres">
      <dgm:prSet presAssocID="{2F32978F-5D01-4758-A7FC-085EA81C25DC}" presName="root" presStyleCnt="0"/>
      <dgm:spPr/>
    </dgm:pt>
    <dgm:pt modelId="{70280AFF-0DD0-43DD-A732-4AC7A9BDAEBA}" type="pres">
      <dgm:prSet presAssocID="{2F32978F-5D01-4758-A7FC-085EA81C25DC}" presName="rootComposite" presStyleCnt="0"/>
      <dgm:spPr/>
    </dgm:pt>
    <dgm:pt modelId="{5AEE538F-97B3-4029-8FE6-29E28835FBA8}" type="pres">
      <dgm:prSet presAssocID="{2F32978F-5D01-4758-A7FC-085EA81C25DC}" presName="rootText" presStyleLbl="node1" presStyleIdx="0" presStyleCnt="2" custScaleX="143468" custLinFactNeighborX="-28012" custLinFactNeighborY="-52"/>
      <dgm:spPr/>
      <dgm:t>
        <a:bodyPr/>
        <a:lstStyle/>
        <a:p>
          <a:endParaRPr lang="ru-RU"/>
        </a:p>
      </dgm:t>
    </dgm:pt>
    <dgm:pt modelId="{6CE29FE3-ABA0-4A98-A9B3-A74A2AD43009}" type="pres">
      <dgm:prSet presAssocID="{2F32978F-5D01-4758-A7FC-085EA81C25DC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CADC3E-89F1-487F-A824-40C195F7FE2F}" type="pres">
      <dgm:prSet presAssocID="{2F32978F-5D01-4758-A7FC-085EA81C25DC}" presName="childShape" presStyleCnt="0"/>
      <dgm:spPr/>
    </dgm:pt>
    <dgm:pt modelId="{DB902764-C6CA-47F5-8BB8-A60A1F8D26A2}" type="pres">
      <dgm:prSet presAssocID="{8A7959A8-6C2E-4F2D-9B6A-FC7BCE79026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DB47ECC-CDD2-4BD8-AD2C-167C351431AF}" type="pres">
      <dgm:prSet presAssocID="{E3F148CF-E5DE-4466-91AB-876015A5418B}" presName="childText" presStyleLbl="bgAcc1" presStyleIdx="0" presStyleCnt="4" custScaleX="144633" custScaleY="292594" custLinFactNeighborX="-31483" custLinFactNeighborY="-3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A260D-5CF8-46E5-8871-0EA759BA8F26}" type="pres">
      <dgm:prSet presAssocID="{AB247BD5-CAF5-4C65-ABB5-D2DF343CE30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C547CA4-98CC-479E-9DB8-A5FC7DF9E28C}" type="pres">
      <dgm:prSet presAssocID="{C70BE96E-9609-4501-A7D4-3615346BCA6D}" presName="childText" presStyleLbl="bgAcc1" presStyleIdx="1" presStyleCnt="4" custScaleX="128251" custScaleY="272488" custLinFactNeighborX="-31483" custLinFactNeighborY="13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88A82-2B3C-4874-8F14-EFA14C47B3C7}" type="pres">
      <dgm:prSet presAssocID="{72D1C9F2-9514-443A-A502-23E42254B481}" presName="root" presStyleCnt="0"/>
      <dgm:spPr/>
    </dgm:pt>
    <dgm:pt modelId="{E4FC383F-A5A9-43AD-996E-86FC2D0E80B7}" type="pres">
      <dgm:prSet presAssocID="{72D1C9F2-9514-443A-A502-23E42254B481}" presName="rootComposite" presStyleCnt="0"/>
      <dgm:spPr/>
    </dgm:pt>
    <dgm:pt modelId="{857DDA58-E570-4904-B1F9-EF6E1EFD4926}" type="pres">
      <dgm:prSet presAssocID="{72D1C9F2-9514-443A-A502-23E42254B481}" presName="rootText" presStyleLbl="node1" presStyleIdx="1" presStyleCnt="2" custScaleX="143468" custLinFactNeighborX="-16551" custLinFactNeighborY="-52"/>
      <dgm:spPr/>
      <dgm:t>
        <a:bodyPr/>
        <a:lstStyle/>
        <a:p>
          <a:endParaRPr lang="ru-RU"/>
        </a:p>
      </dgm:t>
    </dgm:pt>
    <dgm:pt modelId="{4F4FBEC8-6E96-4172-86D3-444BED437FF4}" type="pres">
      <dgm:prSet presAssocID="{72D1C9F2-9514-443A-A502-23E42254B481}" presName="rootConnector" presStyleLbl="node1" presStyleIdx="1" presStyleCnt="2"/>
      <dgm:spPr/>
      <dgm:t>
        <a:bodyPr/>
        <a:lstStyle/>
        <a:p>
          <a:endParaRPr lang="ru-RU"/>
        </a:p>
      </dgm:t>
    </dgm:pt>
    <dgm:pt modelId="{32A6D08B-6F70-4F9D-8991-E75E4D107FE6}" type="pres">
      <dgm:prSet presAssocID="{72D1C9F2-9514-443A-A502-23E42254B481}" presName="childShape" presStyleCnt="0"/>
      <dgm:spPr/>
    </dgm:pt>
    <dgm:pt modelId="{679BA8AD-820B-43FB-B9F3-21A421F95662}" type="pres">
      <dgm:prSet presAssocID="{8FFE5A63-8252-4C0F-A91C-CC336D8B6F6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071D9E4-7FBE-4002-9FC0-FE1BE81F4622}" type="pres">
      <dgm:prSet presAssocID="{52CD5AFE-9660-4BE5-AE3C-CF76ABAE83F0}" presName="childText" presStyleLbl="bgAcc1" presStyleIdx="2" presStyleCnt="4" custScaleX="157054" custScaleY="313034" custLinFactNeighborX="-17157" custLinFactNeighborY="-3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64F25-0975-4517-A696-1BB78C9765E2}" type="pres">
      <dgm:prSet presAssocID="{FA1848E7-DB73-4724-B37F-686065DE0A0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C35190F-FB98-4A73-87DC-A4D1BEF4F0D2}" type="pres">
      <dgm:prSet presAssocID="{810995D8-EE5F-4DB6-BC76-B7309B16D87F}" presName="childText" presStyleLbl="bgAcc1" presStyleIdx="3" presStyleCnt="4" custScaleY="252033" custLinFactNeighborX="-17157" custLinFactNeighborY="-6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C70BD-B8C2-4342-A513-F355BE149837}" type="presOf" srcId="{8FFE5A63-8252-4C0F-A91C-CC336D8B6F67}" destId="{679BA8AD-820B-43FB-B9F3-21A421F95662}" srcOrd="0" destOrd="0" presId="urn:microsoft.com/office/officeart/2005/8/layout/hierarchy3"/>
    <dgm:cxn modelId="{A1AB87FE-5F56-4BF1-9438-B1383FB49BD3}" type="presOf" srcId="{72D1C9F2-9514-443A-A502-23E42254B481}" destId="{857DDA58-E570-4904-B1F9-EF6E1EFD4926}" srcOrd="0" destOrd="0" presId="urn:microsoft.com/office/officeart/2005/8/layout/hierarchy3"/>
    <dgm:cxn modelId="{BCA4A353-C83C-466A-AD72-C46A00F75B2B}" type="presOf" srcId="{FA1848E7-DB73-4724-B37F-686065DE0A0C}" destId="{5BF64F25-0975-4517-A696-1BB78C9765E2}" srcOrd="0" destOrd="0" presId="urn:microsoft.com/office/officeart/2005/8/layout/hierarchy3"/>
    <dgm:cxn modelId="{3DA99240-2FCC-45F3-9A6E-B7499F7864EF}" type="presOf" srcId="{2F32978F-5D01-4758-A7FC-085EA81C25DC}" destId="{6CE29FE3-ABA0-4A98-A9B3-A74A2AD43009}" srcOrd="1" destOrd="0" presId="urn:microsoft.com/office/officeart/2005/8/layout/hierarchy3"/>
    <dgm:cxn modelId="{68B9A343-DA18-4A0C-A670-70DF56D1362C}" srcId="{60418F69-60CE-44EE-9602-16E5BFB54717}" destId="{72D1C9F2-9514-443A-A502-23E42254B481}" srcOrd="1" destOrd="0" parTransId="{6FFCEC8C-DD9A-4851-ADE5-143C698A42D1}" sibTransId="{A7DCC6FF-FED0-4238-B08A-D3DF54CE869C}"/>
    <dgm:cxn modelId="{8840FB26-7FF7-4FEC-80D7-AC4EFD5AA191}" srcId="{2F32978F-5D01-4758-A7FC-085EA81C25DC}" destId="{E3F148CF-E5DE-4466-91AB-876015A5418B}" srcOrd="0" destOrd="0" parTransId="{8A7959A8-6C2E-4F2D-9B6A-FC7BCE790264}" sibTransId="{F361BDC2-EC05-4C8A-AC41-93BF25D53511}"/>
    <dgm:cxn modelId="{E1E0E1B0-AA58-43D6-982B-40C204B382E6}" type="presOf" srcId="{60418F69-60CE-44EE-9602-16E5BFB54717}" destId="{9DBDBA85-6711-46BD-95A1-61F47B0AF10C}" srcOrd="0" destOrd="0" presId="urn:microsoft.com/office/officeart/2005/8/layout/hierarchy3"/>
    <dgm:cxn modelId="{A740849F-4FB1-47C0-88EA-EEE380979708}" type="presOf" srcId="{E3F148CF-E5DE-4466-91AB-876015A5418B}" destId="{EDB47ECC-CDD2-4BD8-AD2C-167C351431AF}" srcOrd="0" destOrd="0" presId="urn:microsoft.com/office/officeart/2005/8/layout/hierarchy3"/>
    <dgm:cxn modelId="{A4B8ADB4-BDE4-40B9-9AC9-D1B8456186AE}" type="presOf" srcId="{72D1C9F2-9514-443A-A502-23E42254B481}" destId="{4F4FBEC8-6E96-4172-86D3-444BED437FF4}" srcOrd="1" destOrd="0" presId="urn:microsoft.com/office/officeart/2005/8/layout/hierarchy3"/>
    <dgm:cxn modelId="{4644EEAC-ACB0-4DAD-9626-2E087EED60E4}" srcId="{60418F69-60CE-44EE-9602-16E5BFB54717}" destId="{2F32978F-5D01-4758-A7FC-085EA81C25DC}" srcOrd="0" destOrd="0" parTransId="{97DA7C50-E54A-481B-8D60-9AF4FF7CBB26}" sibTransId="{013D038D-5FBD-4C1D-AEEE-CD96BCAE1175}"/>
    <dgm:cxn modelId="{09655856-CDC5-4E5C-916D-4EB721CCCBA7}" type="presOf" srcId="{8A7959A8-6C2E-4F2D-9B6A-FC7BCE790264}" destId="{DB902764-C6CA-47F5-8BB8-A60A1F8D26A2}" srcOrd="0" destOrd="0" presId="urn:microsoft.com/office/officeart/2005/8/layout/hierarchy3"/>
    <dgm:cxn modelId="{3BF0E746-6247-4DE7-9489-74233A5C79CF}" srcId="{72D1C9F2-9514-443A-A502-23E42254B481}" destId="{810995D8-EE5F-4DB6-BC76-B7309B16D87F}" srcOrd="1" destOrd="0" parTransId="{FA1848E7-DB73-4724-B37F-686065DE0A0C}" sibTransId="{B5F4DD6D-8EC4-410C-BADB-F0D8A2151A45}"/>
    <dgm:cxn modelId="{C73E7791-B693-40B9-8FBA-6D37D5A9DCD3}" type="presOf" srcId="{AB247BD5-CAF5-4C65-ABB5-D2DF343CE302}" destId="{5E7A260D-5CF8-46E5-8871-0EA759BA8F26}" srcOrd="0" destOrd="0" presId="urn:microsoft.com/office/officeart/2005/8/layout/hierarchy3"/>
    <dgm:cxn modelId="{F94D4B5B-65CD-4291-8F52-D87D6EF81FE0}" srcId="{72D1C9F2-9514-443A-A502-23E42254B481}" destId="{52CD5AFE-9660-4BE5-AE3C-CF76ABAE83F0}" srcOrd="0" destOrd="0" parTransId="{8FFE5A63-8252-4C0F-A91C-CC336D8B6F67}" sibTransId="{C05967C8-7523-488F-A061-00D24E4692B9}"/>
    <dgm:cxn modelId="{19D60FFD-9DAA-4D5A-ACB8-5BC59C574469}" type="presOf" srcId="{2F32978F-5D01-4758-A7FC-085EA81C25DC}" destId="{5AEE538F-97B3-4029-8FE6-29E28835FBA8}" srcOrd="0" destOrd="0" presId="urn:microsoft.com/office/officeart/2005/8/layout/hierarchy3"/>
    <dgm:cxn modelId="{2A73C945-7F6B-4E2E-B172-853472BB3382}" type="presOf" srcId="{52CD5AFE-9660-4BE5-AE3C-CF76ABAE83F0}" destId="{8071D9E4-7FBE-4002-9FC0-FE1BE81F4622}" srcOrd="0" destOrd="0" presId="urn:microsoft.com/office/officeart/2005/8/layout/hierarchy3"/>
    <dgm:cxn modelId="{E34B5F26-CB49-4036-8918-84C166A75221}" type="presOf" srcId="{C70BE96E-9609-4501-A7D4-3615346BCA6D}" destId="{8C547CA4-98CC-479E-9DB8-A5FC7DF9E28C}" srcOrd="0" destOrd="0" presId="urn:microsoft.com/office/officeart/2005/8/layout/hierarchy3"/>
    <dgm:cxn modelId="{8EFDB2C3-E32F-459D-A662-25824222AF94}" srcId="{2F32978F-5D01-4758-A7FC-085EA81C25DC}" destId="{C70BE96E-9609-4501-A7D4-3615346BCA6D}" srcOrd="1" destOrd="0" parTransId="{AB247BD5-CAF5-4C65-ABB5-D2DF343CE302}" sibTransId="{85E22620-EECD-4716-A242-96EFF6A90693}"/>
    <dgm:cxn modelId="{83EB5712-C5F3-4977-AAE5-3F53E3BD908C}" type="presOf" srcId="{810995D8-EE5F-4DB6-BC76-B7309B16D87F}" destId="{EC35190F-FB98-4A73-87DC-A4D1BEF4F0D2}" srcOrd="0" destOrd="0" presId="urn:microsoft.com/office/officeart/2005/8/layout/hierarchy3"/>
    <dgm:cxn modelId="{6A8AD2BD-00A1-4048-B4E2-E6E1AF27A11A}" type="presParOf" srcId="{9DBDBA85-6711-46BD-95A1-61F47B0AF10C}" destId="{169D6CB8-725D-49A5-A5DF-3B27B67765E1}" srcOrd="0" destOrd="0" presId="urn:microsoft.com/office/officeart/2005/8/layout/hierarchy3"/>
    <dgm:cxn modelId="{5F2BCB20-B4EA-4A53-BEF3-E7F4689BB2BE}" type="presParOf" srcId="{169D6CB8-725D-49A5-A5DF-3B27B67765E1}" destId="{70280AFF-0DD0-43DD-A732-4AC7A9BDAEBA}" srcOrd="0" destOrd="0" presId="urn:microsoft.com/office/officeart/2005/8/layout/hierarchy3"/>
    <dgm:cxn modelId="{2BF1A728-91F3-4E6C-9F53-1F0B7B482C40}" type="presParOf" srcId="{70280AFF-0DD0-43DD-A732-4AC7A9BDAEBA}" destId="{5AEE538F-97B3-4029-8FE6-29E28835FBA8}" srcOrd="0" destOrd="0" presId="urn:microsoft.com/office/officeart/2005/8/layout/hierarchy3"/>
    <dgm:cxn modelId="{D020A1CB-AE99-4F2A-B28E-2A9AD735B8B5}" type="presParOf" srcId="{70280AFF-0DD0-43DD-A732-4AC7A9BDAEBA}" destId="{6CE29FE3-ABA0-4A98-A9B3-A74A2AD43009}" srcOrd="1" destOrd="0" presId="urn:microsoft.com/office/officeart/2005/8/layout/hierarchy3"/>
    <dgm:cxn modelId="{604E956D-3C69-4FD3-8E31-1D13A2D2E9EF}" type="presParOf" srcId="{169D6CB8-725D-49A5-A5DF-3B27B67765E1}" destId="{8BCADC3E-89F1-487F-A824-40C195F7FE2F}" srcOrd="1" destOrd="0" presId="urn:microsoft.com/office/officeart/2005/8/layout/hierarchy3"/>
    <dgm:cxn modelId="{6754E90D-837C-4B75-B7E9-ADD30739DE81}" type="presParOf" srcId="{8BCADC3E-89F1-487F-A824-40C195F7FE2F}" destId="{DB902764-C6CA-47F5-8BB8-A60A1F8D26A2}" srcOrd="0" destOrd="0" presId="urn:microsoft.com/office/officeart/2005/8/layout/hierarchy3"/>
    <dgm:cxn modelId="{CF998CF6-C14A-4791-9DAB-4D4D1946FBAE}" type="presParOf" srcId="{8BCADC3E-89F1-487F-A824-40C195F7FE2F}" destId="{EDB47ECC-CDD2-4BD8-AD2C-167C351431AF}" srcOrd="1" destOrd="0" presId="urn:microsoft.com/office/officeart/2005/8/layout/hierarchy3"/>
    <dgm:cxn modelId="{A99F838A-E238-49CB-BFB2-5A5E5E5513B0}" type="presParOf" srcId="{8BCADC3E-89F1-487F-A824-40C195F7FE2F}" destId="{5E7A260D-5CF8-46E5-8871-0EA759BA8F26}" srcOrd="2" destOrd="0" presId="urn:microsoft.com/office/officeart/2005/8/layout/hierarchy3"/>
    <dgm:cxn modelId="{0F8E94E5-741B-4731-8B92-5D774C9F7D9C}" type="presParOf" srcId="{8BCADC3E-89F1-487F-A824-40C195F7FE2F}" destId="{8C547CA4-98CC-479E-9DB8-A5FC7DF9E28C}" srcOrd="3" destOrd="0" presId="urn:microsoft.com/office/officeart/2005/8/layout/hierarchy3"/>
    <dgm:cxn modelId="{4DE3A5F0-E016-483C-BA6C-D3D27E715CEF}" type="presParOf" srcId="{9DBDBA85-6711-46BD-95A1-61F47B0AF10C}" destId="{96A88A82-2B3C-4874-8F14-EFA14C47B3C7}" srcOrd="1" destOrd="0" presId="urn:microsoft.com/office/officeart/2005/8/layout/hierarchy3"/>
    <dgm:cxn modelId="{6C0AE2F1-7FCC-4180-845F-2A28A2E09EB0}" type="presParOf" srcId="{96A88A82-2B3C-4874-8F14-EFA14C47B3C7}" destId="{E4FC383F-A5A9-43AD-996E-86FC2D0E80B7}" srcOrd="0" destOrd="0" presId="urn:microsoft.com/office/officeart/2005/8/layout/hierarchy3"/>
    <dgm:cxn modelId="{ADA398CC-D223-463E-976F-1CA8D3B787AE}" type="presParOf" srcId="{E4FC383F-A5A9-43AD-996E-86FC2D0E80B7}" destId="{857DDA58-E570-4904-B1F9-EF6E1EFD4926}" srcOrd="0" destOrd="0" presId="urn:microsoft.com/office/officeart/2005/8/layout/hierarchy3"/>
    <dgm:cxn modelId="{0B6678EE-59DE-4FBD-9F4F-A15A4B2A6699}" type="presParOf" srcId="{E4FC383F-A5A9-43AD-996E-86FC2D0E80B7}" destId="{4F4FBEC8-6E96-4172-86D3-444BED437FF4}" srcOrd="1" destOrd="0" presId="urn:microsoft.com/office/officeart/2005/8/layout/hierarchy3"/>
    <dgm:cxn modelId="{DB6209EF-69CE-4CF4-BEF3-1E7414942F6C}" type="presParOf" srcId="{96A88A82-2B3C-4874-8F14-EFA14C47B3C7}" destId="{32A6D08B-6F70-4F9D-8991-E75E4D107FE6}" srcOrd="1" destOrd="0" presId="urn:microsoft.com/office/officeart/2005/8/layout/hierarchy3"/>
    <dgm:cxn modelId="{B97ADDEF-65D2-4349-8D1E-A7F70136BD59}" type="presParOf" srcId="{32A6D08B-6F70-4F9D-8991-E75E4D107FE6}" destId="{679BA8AD-820B-43FB-B9F3-21A421F95662}" srcOrd="0" destOrd="0" presId="urn:microsoft.com/office/officeart/2005/8/layout/hierarchy3"/>
    <dgm:cxn modelId="{7E13EF8F-C830-4BEB-911B-BCB609AEE8A5}" type="presParOf" srcId="{32A6D08B-6F70-4F9D-8991-E75E4D107FE6}" destId="{8071D9E4-7FBE-4002-9FC0-FE1BE81F4622}" srcOrd="1" destOrd="0" presId="urn:microsoft.com/office/officeart/2005/8/layout/hierarchy3"/>
    <dgm:cxn modelId="{83BE992D-E135-40C7-9D77-B4E63AE7560E}" type="presParOf" srcId="{32A6D08B-6F70-4F9D-8991-E75E4D107FE6}" destId="{5BF64F25-0975-4517-A696-1BB78C9765E2}" srcOrd="2" destOrd="0" presId="urn:microsoft.com/office/officeart/2005/8/layout/hierarchy3"/>
    <dgm:cxn modelId="{31390455-DFF2-4D35-A690-731794959CCF}" type="presParOf" srcId="{32A6D08B-6F70-4F9D-8991-E75E4D107FE6}" destId="{EC35190F-FB98-4A73-87DC-A4D1BEF4F0D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418F69-60CE-44EE-9602-16E5BFB54717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2978F-5D01-4758-A7FC-085EA81C25DC}">
      <dgm:prSet phldrT="[Текст]" custT="1"/>
      <dgm:spPr/>
      <dgm:t>
        <a:bodyPr/>
        <a:lstStyle/>
        <a:p>
          <a:r>
            <a:rPr lang="ru-RU" sz="1200" dirty="0" smtClean="0"/>
            <a:t>Имя числительное</a:t>
          </a:r>
          <a:endParaRPr lang="ru-RU" sz="1200" dirty="0"/>
        </a:p>
      </dgm:t>
    </dgm:pt>
    <dgm:pt modelId="{97DA7C50-E54A-481B-8D60-9AF4FF7CBB26}" type="parTrans" cxnId="{4644EEAC-ACB0-4DAD-9626-2E087EED60E4}">
      <dgm:prSet/>
      <dgm:spPr/>
      <dgm:t>
        <a:bodyPr/>
        <a:lstStyle/>
        <a:p>
          <a:endParaRPr lang="ru-RU"/>
        </a:p>
      </dgm:t>
    </dgm:pt>
    <dgm:pt modelId="{013D038D-5FBD-4C1D-AEEE-CD96BCAE1175}" type="sibTrans" cxnId="{4644EEAC-ACB0-4DAD-9626-2E087EED60E4}">
      <dgm:prSet/>
      <dgm:spPr/>
      <dgm:t>
        <a:bodyPr/>
        <a:lstStyle/>
        <a:p>
          <a:endParaRPr lang="ru-RU"/>
        </a:p>
      </dgm:t>
    </dgm:pt>
    <dgm:pt modelId="{E3F148CF-E5DE-4466-91AB-876015A5418B}">
      <dgm:prSet phldrT="[Текст]" custT="1"/>
      <dgm:spPr/>
      <dgm:t>
        <a:bodyPr/>
        <a:lstStyle/>
        <a:p>
          <a:pPr algn="ctr"/>
          <a:r>
            <a:rPr lang="ru-RU" sz="900" i="1" u="sng" dirty="0" smtClean="0"/>
            <a:t>Постоянные:</a:t>
          </a:r>
          <a:r>
            <a:rPr lang="ru-RU" sz="900" dirty="0" smtClean="0"/>
            <a:t>               количественное или порядковое</a:t>
          </a:r>
          <a:endParaRPr lang="ru-RU" sz="900" dirty="0"/>
        </a:p>
      </dgm:t>
    </dgm:pt>
    <dgm:pt modelId="{8A7959A8-6C2E-4F2D-9B6A-FC7BCE790264}" type="parTrans" cxnId="{8840FB26-7FF7-4FEC-80D7-AC4EFD5AA191}">
      <dgm:prSet/>
      <dgm:spPr/>
      <dgm:t>
        <a:bodyPr/>
        <a:lstStyle/>
        <a:p>
          <a:endParaRPr lang="ru-RU"/>
        </a:p>
      </dgm:t>
    </dgm:pt>
    <dgm:pt modelId="{F361BDC2-EC05-4C8A-AC41-93BF25D53511}" type="sibTrans" cxnId="{8840FB26-7FF7-4FEC-80D7-AC4EFD5AA191}">
      <dgm:prSet/>
      <dgm:spPr/>
      <dgm:t>
        <a:bodyPr/>
        <a:lstStyle/>
        <a:p>
          <a:endParaRPr lang="ru-RU"/>
        </a:p>
      </dgm:t>
    </dgm:pt>
    <dgm:pt modelId="{C70BE96E-9609-4501-A7D4-3615346BCA6D}">
      <dgm:prSet phldrT="[Текст]"/>
      <dgm:spPr/>
      <dgm:t>
        <a:bodyPr/>
        <a:lstStyle/>
        <a:p>
          <a:r>
            <a:rPr lang="ru-RU" i="1" u="sng" dirty="0" smtClean="0"/>
            <a:t>Непостоянные:            </a:t>
          </a:r>
          <a:r>
            <a:rPr lang="ru-RU" dirty="0" smtClean="0"/>
            <a:t>1. число (для порядковых)                2. падеж                          3. род (для порядковых в ед.ч.)</a:t>
          </a:r>
          <a:endParaRPr lang="ru-RU" dirty="0"/>
        </a:p>
      </dgm:t>
    </dgm:pt>
    <dgm:pt modelId="{AB247BD5-CAF5-4C65-ABB5-D2DF343CE302}" type="parTrans" cxnId="{8EFDB2C3-E32F-459D-A662-25824222AF94}">
      <dgm:prSet/>
      <dgm:spPr/>
      <dgm:t>
        <a:bodyPr/>
        <a:lstStyle/>
        <a:p>
          <a:endParaRPr lang="ru-RU"/>
        </a:p>
      </dgm:t>
    </dgm:pt>
    <dgm:pt modelId="{85E22620-EECD-4716-A242-96EFF6A90693}" type="sibTrans" cxnId="{8EFDB2C3-E32F-459D-A662-25824222AF94}">
      <dgm:prSet/>
      <dgm:spPr/>
      <dgm:t>
        <a:bodyPr/>
        <a:lstStyle/>
        <a:p>
          <a:endParaRPr lang="ru-RU"/>
        </a:p>
      </dgm:t>
    </dgm:pt>
    <dgm:pt modelId="{72D1C9F2-9514-443A-A502-23E42254B481}">
      <dgm:prSet phldrT="[Текст]" custT="1"/>
      <dgm:spPr/>
      <dgm:t>
        <a:bodyPr/>
        <a:lstStyle/>
        <a:p>
          <a:r>
            <a:rPr lang="ru-RU" sz="1200" dirty="0" smtClean="0"/>
            <a:t>Местоимение</a:t>
          </a:r>
          <a:endParaRPr lang="ru-RU" sz="1200" dirty="0"/>
        </a:p>
      </dgm:t>
    </dgm:pt>
    <dgm:pt modelId="{6FFCEC8C-DD9A-4851-ADE5-143C698A42D1}" type="parTrans" cxnId="{68B9A343-DA18-4A0C-A670-70DF56D1362C}">
      <dgm:prSet/>
      <dgm:spPr/>
      <dgm:t>
        <a:bodyPr/>
        <a:lstStyle/>
        <a:p>
          <a:endParaRPr lang="ru-RU"/>
        </a:p>
      </dgm:t>
    </dgm:pt>
    <dgm:pt modelId="{A7DCC6FF-FED0-4238-B08A-D3DF54CE869C}" type="sibTrans" cxnId="{68B9A343-DA18-4A0C-A670-70DF56D1362C}">
      <dgm:prSet/>
      <dgm:spPr/>
      <dgm:t>
        <a:bodyPr/>
        <a:lstStyle/>
        <a:p>
          <a:endParaRPr lang="ru-RU"/>
        </a:p>
      </dgm:t>
    </dgm:pt>
    <dgm:pt modelId="{52CD5AFE-9660-4BE5-AE3C-CF76ABAE83F0}">
      <dgm:prSet phldrT="[Текст]" custT="1"/>
      <dgm:spPr/>
      <dgm:t>
        <a:bodyPr/>
        <a:lstStyle/>
        <a:p>
          <a:r>
            <a:rPr lang="ru-RU" sz="900" i="1" u="sng" dirty="0" smtClean="0"/>
            <a:t>Постоянные:                 </a:t>
          </a:r>
          <a:r>
            <a:rPr lang="ru-RU" sz="900" i="1" u="none" dirty="0" smtClean="0"/>
            <a:t>1. лицо (у личных местоимений)               2. разряд по значению</a:t>
          </a:r>
          <a:endParaRPr lang="ru-RU" sz="900" u="none" dirty="0"/>
        </a:p>
      </dgm:t>
    </dgm:pt>
    <dgm:pt modelId="{8FFE5A63-8252-4C0F-A91C-CC336D8B6F67}" type="parTrans" cxnId="{F94D4B5B-65CD-4291-8F52-D87D6EF81FE0}">
      <dgm:prSet/>
      <dgm:spPr/>
      <dgm:t>
        <a:bodyPr/>
        <a:lstStyle/>
        <a:p>
          <a:endParaRPr lang="ru-RU"/>
        </a:p>
      </dgm:t>
    </dgm:pt>
    <dgm:pt modelId="{C05967C8-7523-488F-A061-00D24E4692B9}" type="sibTrans" cxnId="{F94D4B5B-65CD-4291-8F52-D87D6EF81FE0}">
      <dgm:prSet/>
      <dgm:spPr/>
      <dgm:t>
        <a:bodyPr/>
        <a:lstStyle/>
        <a:p>
          <a:endParaRPr lang="ru-RU"/>
        </a:p>
      </dgm:t>
    </dgm:pt>
    <dgm:pt modelId="{810995D8-EE5F-4DB6-BC76-B7309B16D87F}">
      <dgm:prSet phldrT="[Текст]"/>
      <dgm:spPr/>
      <dgm:t>
        <a:bodyPr/>
        <a:lstStyle/>
        <a:p>
          <a:r>
            <a:rPr lang="ru-RU" u="sng" dirty="0" smtClean="0"/>
            <a:t>Непостоянные:            </a:t>
          </a:r>
          <a:r>
            <a:rPr lang="ru-RU" dirty="0" smtClean="0"/>
            <a:t>1. род (если есть)                          2. число  (если есть)          </a:t>
          </a:r>
        </a:p>
        <a:p>
          <a:r>
            <a:rPr lang="ru-RU" dirty="0" smtClean="0"/>
            <a:t>3. падеж</a:t>
          </a:r>
          <a:endParaRPr lang="ru-RU" dirty="0"/>
        </a:p>
      </dgm:t>
    </dgm:pt>
    <dgm:pt modelId="{FA1848E7-DB73-4724-B37F-686065DE0A0C}" type="parTrans" cxnId="{3BF0E746-6247-4DE7-9489-74233A5C79CF}">
      <dgm:prSet/>
      <dgm:spPr/>
      <dgm:t>
        <a:bodyPr/>
        <a:lstStyle/>
        <a:p>
          <a:endParaRPr lang="ru-RU"/>
        </a:p>
      </dgm:t>
    </dgm:pt>
    <dgm:pt modelId="{B5F4DD6D-8EC4-410C-BADB-F0D8A2151A45}" type="sibTrans" cxnId="{3BF0E746-6247-4DE7-9489-74233A5C79CF}">
      <dgm:prSet/>
      <dgm:spPr/>
      <dgm:t>
        <a:bodyPr/>
        <a:lstStyle/>
        <a:p>
          <a:endParaRPr lang="ru-RU"/>
        </a:p>
      </dgm:t>
    </dgm:pt>
    <dgm:pt modelId="{9DBDBA85-6711-46BD-95A1-61F47B0AF10C}" type="pres">
      <dgm:prSet presAssocID="{60418F69-60CE-44EE-9602-16E5BFB547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9D6CB8-725D-49A5-A5DF-3B27B67765E1}" type="pres">
      <dgm:prSet presAssocID="{2F32978F-5D01-4758-A7FC-085EA81C25DC}" presName="root" presStyleCnt="0"/>
      <dgm:spPr/>
    </dgm:pt>
    <dgm:pt modelId="{70280AFF-0DD0-43DD-A732-4AC7A9BDAEBA}" type="pres">
      <dgm:prSet presAssocID="{2F32978F-5D01-4758-A7FC-085EA81C25DC}" presName="rootComposite" presStyleCnt="0"/>
      <dgm:spPr/>
    </dgm:pt>
    <dgm:pt modelId="{5AEE538F-97B3-4029-8FE6-29E28835FBA8}" type="pres">
      <dgm:prSet presAssocID="{2F32978F-5D01-4758-A7FC-085EA81C25DC}" presName="rootText" presStyleLbl="node1" presStyleIdx="0" presStyleCnt="2" custScaleX="175930" custScaleY="160571"/>
      <dgm:spPr/>
      <dgm:t>
        <a:bodyPr/>
        <a:lstStyle/>
        <a:p>
          <a:endParaRPr lang="ru-RU"/>
        </a:p>
      </dgm:t>
    </dgm:pt>
    <dgm:pt modelId="{6CE29FE3-ABA0-4A98-A9B3-A74A2AD43009}" type="pres">
      <dgm:prSet presAssocID="{2F32978F-5D01-4758-A7FC-085EA81C25DC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CADC3E-89F1-487F-A824-40C195F7FE2F}" type="pres">
      <dgm:prSet presAssocID="{2F32978F-5D01-4758-A7FC-085EA81C25DC}" presName="childShape" presStyleCnt="0"/>
      <dgm:spPr/>
    </dgm:pt>
    <dgm:pt modelId="{DB902764-C6CA-47F5-8BB8-A60A1F8D26A2}" type="pres">
      <dgm:prSet presAssocID="{8A7959A8-6C2E-4F2D-9B6A-FC7BCE79026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DB47ECC-CDD2-4BD8-AD2C-167C351431AF}" type="pres">
      <dgm:prSet presAssocID="{E3F148CF-E5DE-4466-91AB-876015A5418B}" presName="childText" presStyleLbl="bgAcc1" presStyleIdx="0" presStyleCnt="4" custScaleX="158999" custScaleY="290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A260D-5CF8-46E5-8871-0EA759BA8F26}" type="pres">
      <dgm:prSet presAssocID="{AB247BD5-CAF5-4C65-ABB5-D2DF343CE30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C547CA4-98CC-479E-9DB8-A5FC7DF9E28C}" type="pres">
      <dgm:prSet presAssocID="{C70BE96E-9609-4501-A7D4-3615346BCA6D}" presName="childText" presStyleLbl="bgAcc1" presStyleIdx="1" presStyleCnt="4" custScaleX="126982" custScaleY="371301" custLinFactNeighborX="8232" custLinFactNeighborY="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88A82-2B3C-4874-8F14-EFA14C47B3C7}" type="pres">
      <dgm:prSet presAssocID="{72D1C9F2-9514-443A-A502-23E42254B481}" presName="root" presStyleCnt="0"/>
      <dgm:spPr/>
    </dgm:pt>
    <dgm:pt modelId="{E4FC383F-A5A9-43AD-996E-86FC2D0E80B7}" type="pres">
      <dgm:prSet presAssocID="{72D1C9F2-9514-443A-A502-23E42254B481}" presName="rootComposite" presStyleCnt="0"/>
      <dgm:spPr/>
    </dgm:pt>
    <dgm:pt modelId="{857DDA58-E570-4904-B1F9-EF6E1EFD4926}" type="pres">
      <dgm:prSet presAssocID="{72D1C9F2-9514-443A-A502-23E42254B481}" presName="rootText" presStyleLbl="node1" presStyleIdx="1" presStyleCnt="2" custScaleX="169616" custScaleY="149350" custLinFactNeighborX="21541" custLinFactNeighborY="-259"/>
      <dgm:spPr/>
      <dgm:t>
        <a:bodyPr/>
        <a:lstStyle/>
        <a:p>
          <a:endParaRPr lang="ru-RU"/>
        </a:p>
      </dgm:t>
    </dgm:pt>
    <dgm:pt modelId="{4F4FBEC8-6E96-4172-86D3-444BED437FF4}" type="pres">
      <dgm:prSet presAssocID="{72D1C9F2-9514-443A-A502-23E42254B481}" presName="rootConnector" presStyleLbl="node1" presStyleIdx="1" presStyleCnt="2"/>
      <dgm:spPr/>
      <dgm:t>
        <a:bodyPr/>
        <a:lstStyle/>
        <a:p>
          <a:endParaRPr lang="ru-RU"/>
        </a:p>
      </dgm:t>
    </dgm:pt>
    <dgm:pt modelId="{32A6D08B-6F70-4F9D-8991-E75E4D107FE6}" type="pres">
      <dgm:prSet presAssocID="{72D1C9F2-9514-443A-A502-23E42254B481}" presName="childShape" presStyleCnt="0"/>
      <dgm:spPr/>
    </dgm:pt>
    <dgm:pt modelId="{679BA8AD-820B-43FB-B9F3-21A421F95662}" type="pres">
      <dgm:prSet presAssocID="{8FFE5A63-8252-4C0F-A91C-CC336D8B6F6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071D9E4-7FBE-4002-9FC0-FE1BE81F4622}" type="pres">
      <dgm:prSet presAssocID="{52CD5AFE-9660-4BE5-AE3C-CF76ABAE83F0}" presName="childText" presStyleLbl="bgAcc1" presStyleIdx="2" presStyleCnt="4" custScaleX="172112" custScaleY="282287" custLinFactNeighborX="23307" custLinFactNeighborY="-1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64F25-0975-4517-A696-1BB78C9765E2}" type="pres">
      <dgm:prSet presAssocID="{FA1848E7-DB73-4724-B37F-686065DE0A0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C35190F-FB98-4A73-87DC-A4D1BEF4F0D2}" type="pres">
      <dgm:prSet presAssocID="{810995D8-EE5F-4DB6-BC76-B7309B16D87F}" presName="childText" presStyleLbl="bgAcc1" presStyleIdx="3" presStyleCnt="4" custScaleX="127414" custScaleY="364471" custLinFactNeighborX="23307" custLinFactNeighborY="1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58C51-E39D-42FB-9138-B3882838A9BF}" type="presOf" srcId="{8A7959A8-6C2E-4F2D-9B6A-FC7BCE790264}" destId="{DB902764-C6CA-47F5-8BB8-A60A1F8D26A2}" srcOrd="0" destOrd="0" presId="urn:microsoft.com/office/officeart/2005/8/layout/hierarchy3"/>
    <dgm:cxn modelId="{567978AC-7F9E-4686-B9F9-46FF4431A4E0}" type="presOf" srcId="{2F32978F-5D01-4758-A7FC-085EA81C25DC}" destId="{6CE29FE3-ABA0-4A98-A9B3-A74A2AD43009}" srcOrd="1" destOrd="0" presId="urn:microsoft.com/office/officeart/2005/8/layout/hierarchy3"/>
    <dgm:cxn modelId="{E3620469-76EB-4D33-96CB-B9AF0A06E1C5}" type="presOf" srcId="{2F32978F-5D01-4758-A7FC-085EA81C25DC}" destId="{5AEE538F-97B3-4029-8FE6-29E28835FBA8}" srcOrd="0" destOrd="0" presId="urn:microsoft.com/office/officeart/2005/8/layout/hierarchy3"/>
    <dgm:cxn modelId="{11F6A016-57B9-45C6-8A6F-07EC34D46731}" type="presOf" srcId="{FA1848E7-DB73-4724-B37F-686065DE0A0C}" destId="{5BF64F25-0975-4517-A696-1BB78C9765E2}" srcOrd="0" destOrd="0" presId="urn:microsoft.com/office/officeart/2005/8/layout/hierarchy3"/>
    <dgm:cxn modelId="{68B9A343-DA18-4A0C-A670-70DF56D1362C}" srcId="{60418F69-60CE-44EE-9602-16E5BFB54717}" destId="{72D1C9F2-9514-443A-A502-23E42254B481}" srcOrd="1" destOrd="0" parTransId="{6FFCEC8C-DD9A-4851-ADE5-143C698A42D1}" sibTransId="{A7DCC6FF-FED0-4238-B08A-D3DF54CE869C}"/>
    <dgm:cxn modelId="{63F3F909-3662-4783-9F6C-874153562515}" type="presOf" srcId="{AB247BD5-CAF5-4C65-ABB5-D2DF343CE302}" destId="{5E7A260D-5CF8-46E5-8871-0EA759BA8F26}" srcOrd="0" destOrd="0" presId="urn:microsoft.com/office/officeart/2005/8/layout/hierarchy3"/>
    <dgm:cxn modelId="{8840FB26-7FF7-4FEC-80D7-AC4EFD5AA191}" srcId="{2F32978F-5D01-4758-A7FC-085EA81C25DC}" destId="{E3F148CF-E5DE-4466-91AB-876015A5418B}" srcOrd="0" destOrd="0" parTransId="{8A7959A8-6C2E-4F2D-9B6A-FC7BCE790264}" sibTransId="{F361BDC2-EC05-4C8A-AC41-93BF25D53511}"/>
    <dgm:cxn modelId="{4644EEAC-ACB0-4DAD-9626-2E087EED60E4}" srcId="{60418F69-60CE-44EE-9602-16E5BFB54717}" destId="{2F32978F-5D01-4758-A7FC-085EA81C25DC}" srcOrd="0" destOrd="0" parTransId="{97DA7C50-E54A-481B-8D60-9AF4FF7CBB26}" sibTransId="{013D038D-5FBD-4C1D-AEEE-CD96BCAE1175}"/>
    <dgm:cxn modelId="{95BA3C7A-8F62-4239-AD38-6388C9E52B2A}" type="presOf" srcId="{E3F148CF-E5DE-4466-91AB-876015A5418B}" destId="{EDB47ECC-CDD2-4BD8-AD2C-167C351431AF}" srcOrd="0" destOrd="0" presId="urn:microsoft.com/office/officeart/2005/8/layout/hierarchy3"/>
    <dgm:cxn modelId="{022A4E82-EE87-4FC4-A6C3-1CC3E447CD6F}" type="presOf" srcId="{72D1C9F2-9514-443A-A502-23E42254B481}" destId="{4F4FBEC8-6E96-4172-86D3-444BED437FF4}" srcOrd="1" destOrd="0" presId="urn:microsoft.com/office/officeart/2005/8/layout/hierarchy3"/>
    <dgm:cxn modelId="{D35ACB55-FF4B-4479-861A-49C411A891F2}" type="presOf" srcId="{8FFE5A63-8252-4C0F-A91C-CC336D8B6F67}" destId="{679BA8AD-820B-43FB-B9F3-21A421F95662}" srcOrd="0" destOrd="0" presId="urn:microsoft.com/office/officeart/2005/8/layout/hierarchy3"/>
    <dgm:cxn modelId="{3BF0E746-6247-4DE7-9489-74233A5C79CF}" srcId="{72D1C9F2-9514-443A-A502-23E42254B481}" destId="{810995D8-EE5F-4DB6-BC76-B7309B16D87F}" srcOrd="1" destOrd="0" parTransId="{FA1848E7-DB73-4724-B37F-686065DE0A0C}" sibTransId="{B5F4DD6D-8EC4-410C-BADB-F0D8A2151A45}"/>
    <dgm:cxn modelId="{F94D4B5B-65CD-4291-8F52-D87D6EF81FE0}" srcId="{72D1C9F2-9514-443A-A502-23E42254B481}" destId="{52CD5AFE-9660-4BE5-AE3C-CF76ABAE83F0}" srcOrd="0" destOrd="0" parTransId="{8FFE5A63-8252-4C0F-A91C-CC336D8B6F67}" sibTransId="{C05967C8-7523-488F-A061-00D24E4692B9}"/>
    <dgm:cxn modelId="{BFE05A97-8D11-46A4-BA93-4F59F2353B80}" type="presOf" srcId="{C70BE96E-9609-4501-A7D4-3615346BCA6D}" destId="{8C547CA4-98CC-479E-9DB8-A5FC7DF9E28C}" srcOrd="0" destOrd="0" presId="urn:microsoft.com/office/officeart/2005/8/layout/hierarchy3"/>
    <dgm:cxn modelId="{3BB29F18-776B-46DB-940A-0CD2837F2A95}" type="presOf" srcId="{52CD5AFE-9660-4BE5-AE3C-CF76ABAE83F0}" destId="{8071D9E4-7FBE-4002-9FC0-FE1BE81F4622}" srcOrd="0" destOrd="0" presId="urn:microsoft.com/office/officeart/2005/8/layout/hierarchy3"/>
    <dgm:cxn modelId="{282D100C-386F-4AAA-824B-1820201EB3CC}" type="presOf" srcId="{810995D8-EE5F-4DB6-BC76-B7309B16D87F}" destId="{EC35190F-FB98-4A73-87DC-A4D1BEF4F0D2}" srcOrd="0" destOrd="0" presId="urn:microsoft.com/office/officeart/2005/8/layout/hierarchy3"/>
    <dgm:cxn modelId="{8EFDB2C3-E32F-459D-A662-25824222AF94}" srcId="{2F32978F-5D01-4758-A7FC-085EA81C25DC}" destId="{C70BE96E-9609-4501-A7D4-3615346BCA6D}" srcOrd="1" destOrd="0" parTransId="{AB247BD5-CAF5-4C65-ABB5-D2DF343CE302}" sibTransId="{85E22620-EECD-4716-A242-96EFF6A90693}"/>
    <dgm:cxn modelId="{95D50D23-6738-4CCA-9A2A-64E9F6C605E1}" type="presOf" srcId="{60418F69-60CE-44EE-9602-16E5BFB54717}" destId="{9DBDBA85-6711-46BD-95A1-61F47B0AF10C}" srcOrd="0" destOrd="0" presId="urn:microsoft.com/office/officeart/2005/8/layout/hierarchy3"/>
    <dgm:cxn modelId="{FFA01FE2-359C-44A7-AF41-03F79AA701B0}" type="presOf" srcId="{72D1C9F2-9514-443A-A502-23E42254B481}" destId="{857DDA58-E570-4904-B1F9-EF6E1EFD4926}" srcOrd="0" destOrd="0" presId="urn:microsoft.com/office/officeart/2005/8/layout/hierarchy3"/>
    <dgm:cxn modelId="{2D670E59-EAFB-43B8-AA06-2A4555883B64}" type="presParOf" srcId="{9DBDBA85-6711-46BD-95A1-61F47B0AF10C}" destId="{169D6CB8-725D-49A5-A5DF-3B27B67765E1}" srcOrd="0" destOrd="0" presId="urn:microsoft.com/office/officeart/2005/8/layout/hierarchy3"/>
    <dgm:cxn modelId="{941D560C-A414-4652-B07B-40E2F286BAF2}" type="presParOf" srcId="{169D6CB8-725D-49A5-A5DF-3B27B67765E1}" destId="{70280AFF-0DD0-43DD-A732-4AC7A9BDAEBA}" srcOrd="0" destOrd="0" presId="urn:microsoft.com/office/officeart/2005/8/layout/hierarchy3"/>
    <dgm:cxn modelId="{A9005460-C9EA-4B7D-B163-EACD8281328A}" type="presParOf" srcId="{70280AFF-0DD0-43DD-A732-4AC7A9BDAEBA}" destId="{5AEE538F-97B3-4029-8FE6-29E28835FBA8}" srcOrd="0" destOrd="0" presId="urn:microsoft.com/office/officeart/2005/8/layout/hierarchy3"/>
    <dgm:cxn modelId="{DC052D19-698B-4848-855D-A987EA26E0D2}" type="presParOf" srcId="{70280AFF-0DD0-43DD-A732-4AC7A9BDAEBA}" destId="{6CE29FE3-ABA0-4A98-A9B3-A74A2AD43009}" srcOrd="1" destOrd="0" presId="urn:microsoft.com/office/officeart/2005/8/layout/hierarchy3"/>
    <dgm:cxn modelId="{F9585DD5-294A-407F-9CEE-1493FCC06584}" type="presParOf" srcId="{169D6CB8-725D-49A5-A5DF-3B27B67765E1}" destId="{8BCADC3E-89F1-487F-A824-40C195F7FE2F}" srcOrd="1" destOrd="0" presId="urn:microsoft.com/office/officeart/2005/8/layout/hierarchy3"/>
    <dgm:cxn modelId="{876B0388-B42E-40AC-9FA3-FE5285949035}" type="presParOf" srcId="{8BCADC3E-89F1-487F-A824-40C195F7FE2F}" destId="{DB902764-C6CA-47F5-8BB8-A60A1F8D26A2}" srcOrd="0" destOrd="0" presId="urn:microsoft.com/office/officeart/2005/8/layout/hierarchy3"/>
    <dgm:cxn modelId="{F610C5BA-AE9E-442E-ACF3-D97678ECD12E}" type="presParOf" srcId="{8BCADC3E-89F1-487F-A824-40C195F7FE2F}" destId="{EDB47ECC-CDD2-4BD8-AD2C-167C351431AF}" srcOrd="1" destOrd="0" presId="urn:microsoft.com/office/officeart/2005/8/layout/hierarchy3"/>
    <dgm:cxn modelId="{7E8454CB-E85D-463E-867B-F087F66C54EF}" type="presParOf" srcId="{8BCADC3E-89F1-487F-A824-40C195F7FE2F}" destId="{5E7A260D-5CF8-46E5-8871-0EA759BA8F26}" srcOrd="2" destOrd="0" presId="urn:microsoft.com/office/officeart/2005/8/layout/hierarchy3"/>
    <dgm:cxn modelId="{8EB8047F-1C7E-42EB-90AA-286D2258B5E3}" type="presParOf" srcId="{8BCADC3E-89F1-487F-A824-40C195F7FE2F}" destId="{8C547CA4-98CC-479E-9DB8-A5FC7DF9E28C}" srcOrd="3" destOrd="0" presId="urn:microsoft.com/office/officeart/2005/8/layout/hierarchy3"/>
    <dgm:cxn modelId="{8804B2F7-7DE8-42D8-BF40-3AC50158B7CC}" type="presParOf" srcId="{9DBDBA85-6711-46BD-95A1-61F47B0AF10C}" destId="{96A88A82-2B3C-4874-8F14-EFA14C47B3C7}" srcOrd="1" destOrd="0" presId="urn:microsoft.com/office/officeart/2005/8/layout/hierarchy3"/>
    <dgm:cxn modelId="{A26C8607-D6FC-4DFD-B84A-3369B3608B16}" type="presParOf" srcId="{96A88A82-2B3C-4874-8F14-EFA14C47B3C7}" destId="{E4FC383F-A5A9-43AD-996E-86FC2D0E80B7}" srcOrd="0" destOrd="0" presId="urn:microsoft.com/office/officeart/2005/8/layout/hierarchy3"/>
    <dgm:cxn modelId="{6CAF08C4-5695-4A47-BB51-0B2785BBB780}" type="presParOf" srcId="{E4FC383F-A5A9-43AD-996E-86FC2D0E80B7}" destId="{857DDA58-E570-4904-B1F9-EF6E1EFD4926}" srcOrd="0" destOrd="0" presId="urn:microsoft.com/office/officeart/2005/8/layout/hierarchy3"/>
    <dgm:cxn modelId="{F781EE8A-EF36-4F13-B2DB-DD19D9665C3C}" type="presParOf" srcId="{E4FC383F-A5A9-43AD-996E-86FC2D0E80B7}" destId="{4F4FBEC8-6E96-4172-86D3-444BED437FF4}" srcOrd="1" destOrd="0" presId="urn:microsoft.com/office/officeart/2005/8/layout/hierarchy3"/>
    <dgm:cxn modelId="{6A34ECD8-BE1A-425D-9E19-87942F727672}" type="presParOf" srcId="{96A88A82-2B3C-4874-8F14-EFA14C47B3C7}" destId="{32A6D08B-6F70-4F9D-8991-E75E4D107FE6}" srcOrd="1" destOrd="0" presId="urn:microsoft.com/office/officeart/2005/8/layout/hierarchy3"/>
    <dgm:cxn modelId="{6A41985D-C299-477E-94A8-82470C2E11CE}" type="presParOf" srcId="{32A6D08B-6F70-4F9D-8991-E75E4D107FE6}" destId="{679BA8AD-820B-43FB-B9F3-21A421F95662}" srcOrd="0" destOrd="0" presId="urn:microsoft.com/office/officeart/2005/8/layout/hierarchy3"/>
    <dgm:cxn modelId="{63B1178A-3424-420F-9E10-7B3BB2E7C4F0}" type="presParOf" srcId="{32A6D08B-6F70-4F9D-8991-E75E4D107FE6}" destId="{8071D9E4-7FBE-4002-9FC0-FE1BE81F4622}" srcOrd="1" destOrd="0" presId="urn:microsoft.com/office/officeart/2005/8/layout/hierarchy3"/>
    <dgm:cxn modelId="{2EDCF237-F0E0-44A6-B4E1-F6E07EB55D2D}" type="presParOf" srcId="{32A6D08B-6F70-4F9D-8991-E75E4D107FE6}" destId="{5BF64F25-0975-4517-A696-1BB78C9765E2}" srcOrd="2" destOrd="0" presId="urn:microsoft.com/office/officeart/2005/8/layout/hierarchy3"/>
    <dgm:cxn modelId="{751F3DDA-B18F-4112-ABB9-643F4746CAF4}" type="presParOf" srcId="{32A6D08B-6F70-4F9D-8991-E75E4D107FE6}" destId="{EC35190F-FB98-4A73-87DC-A4D1BEF4F0D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418F69-60CE-44EE-9602-16E5BFB54717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2978F-5D01-4758-A7FC-085EA81C25DC}">
      <dgm:prSet phldrT="[Текст]" custT="1"/>
      <dgm:spPr/>
      <dgm:t>
        <a:bodyPr/>
        <a:lstStyle/>
        <a:p>
          <a:r>
            <a:rPr lang="ru-RU" sz="1200" dirty="0" smtClean="0"/>
            <a:t>Глагол</a:t>
          </a:r>
          <a:endParaRPr lang="ru-RU" sz="1200" dirty="0"/>
        </a:p>
      </dgm:t>
    </dgm:pt>
    <dgm:pt modelId="{97DA7C50-E54A-481B-8D60-9AF4FF7CBB26}" type="parTrans" cxnId="{4644EEAC-ACB0-4DAD-9626-2E087EED60E4}">
      <dgm:prSet/>
      <dgm:spPr/>
      <dgm:t>
        <a:bodyPr/>
        <a:lstStyle/>
        <a:p>
          <a:endParaRPr lang="ru-RU"/>
        </a:p>
      </dgm:t>
    </dgm:pt>
    <dgm:pt modelId="{013D038D-5FBD-4C1D-AEEE-CD96BCAE1175}" type="sibTrans" cxnId="{4644EEAC-ACB0-4DAD-9626-2E087EED60E4}">
      <dgm:prSet/>
      <dgm:spPr/>
      <dgm:t>
        <a:bodyPr/>
        <a:lstStyle/>
        <a:p>
          <a:endParaRPr lang="ru-RU"/>
        </a:p>
      </dgm:t>
    </dgm:pt>
    <dgm:pt modelId="{E3F148CF-E5DE-4466-91AB-876015A5418B}">
      <dgm:prSet phldrT="[Текст]"/>
      <dgm:spPr/>
      <dgm:t>
        <a:bodyPr/>
        <a:lstStyle/>
        <a:p>
          <a:r>
            <a:rPr lang="ru-RU" i="1" u="sng" dirty="0" smtClean="0"/>
            <a:t>Постоянные:</a:t>
          </a:r>
          <a:r>
            <a:rPr lang="ru-RU" dirty="0" smtClean="0"/>
            <a:t>               1. возвратный или невозвратный                  2. переходный или непереходный                3. вид (совершенный или несовершенный) 4. спряжение 1 и 2                   </a:t>
          </a:r>
          <a:endParaRPr lang="ru-RU" dirty="0"/>
        </a:p>
      </dgm:t>
    </dgm:pt>
    <dgm:pt modelId="{8A7959A8-6C2E-4F2D-9B6A-FC7BCE790264}" type="parTrans" cxnId="{8840FB26-7FF7-4FEC-80D7-AC4EFD5AA191}">
      <dgm:prSet/>
      <dgm:spPr/>
      <dgm:t>
        <a:bodyPr/>
        <a:lstStyle/>
        <a:p>
          <a:endParaRPr lang="ru-RU"/>
        </a:p>
      </dgm:t>
    </dgm:pt>
    <dgm:pt modelId="{F361BDC2-EC05-4C8A-AC41-93BF25D53511}" type="sibTrans" cxnId="{8840FB26-7FF7-4FEC-80D7-AC4EFD5AA191}">
      <dgm:prSet/>
      <dgm:spPr/>
      <dgm:t>
        <a:bodyPr/>
        <a:lstStyle/>
        <a:p>
          <a:endParaRPr lang="ru-RU"/>
        </a:p>
      </dgm:t>
    </dgm:pt>
    <dgm:pt modelId="{72D1C9F2-9514-443A-A502-23E42254B481}">
      <dgm:prSet phldrT="[Текст]" custT="1"/>
      <dgm:spPr/>
      <dgm:t>
        <a:bodyPr/>
        <a:lstStyle/>
        <a:p>
          <a:r>
            <a:rPr lang="ru-RU" sz="1200" dirty="0" smtClean="0"/>
            <a:t>Наречие</a:t>
          </a:r>
          <a:endParaRPr lang="ru-RU" sz="1200" dirty="0"/>
        </a:p>
      </dgm:t>
    </dgm:pt>
    <dgm:pt modelId="{6FFCEC8C-DD9A-4851-ADE5-143C698A42D1}" type="parTrans" cxnId="{68B9A343-DA18-4A0C-A670-70DF56D1362C}">
      <dgm:prSet/>
      <dgm:spPr/>
      <dgm:t>
        <a:bodyPr/>
        <a:lstStyle/>
        <a:p>
          <a:endParaRPr lang="ru-RU"/>
        </a:p>
      </dgm:t>
    </dgm:pt>
    <dgm:pt modelId="{A7DCC6FF-FED0-4238-B08A-D3DF54CE869C}" type="sibTrans" cxnId="{68B9A343-DA18-4A0C-A670-70DF56D1362C}">
      <dgm:prSet/>
      <dgm:spPr/>
      <dgm:t>
        <a:bodyPr/>
        <a:lstStyle/>
        <a:p>
          <a:endParaRPr lang="ru-RU"/>
        </a:p>
      </dgm:t>
    </dgm:pt>
    <dgm:pt modelId="{52CD5AFE-9660-4BE5-AE3C-CF76ABAE83F0}">
      <dgm:prSet phldrT="[Текст]"/>
      <dgm:spPr/>
      <dgm:t>
        <a:bodyPr/>
        <a:lstStyle/>
        <a:p>
          <a:r>
            <a:rPr lang="ru-RU" dirty="0" smtClean="0"/>
            <a:t>Неизменяемость,              разряд по значению </a:t>
          </a:r>
          <a:endParaRPr lang="ru-RU" dirty="0"/>
        </a:p>
      </dgm:t>
    </dgm:pt>
    <dgm:pt modelId="{8FFE5A63-8252-4C0F-A91C-CC336D8B6F67}" type="parTrans" cxnId="{F94D4B5B-65CD-4291-8F52-D87D6EF81FE0}">
      <dgm:prSet/>
      <dgm:spPr/>
      <dgm:t>
        <a:bodyPr/>
        <a:lstStyle/>
        <a:p>
          <a:endParaRPr lang="ru-RU"/>
        </a:p>
      </dgm:t>
    </dgm:pt>
    <dgm:pt modelId="{C05967C8-7523-488F-A061-00D24E4692B9}" type="sibTrans" cxnId="{F94D4B5B-65CD-4291-8F52-D87D6EF81FE0}">
      <dgm:prSet/>
      <dgm:spPr/>
      <dgm:t>
        <a:bodyPr/>
        <a:lstStyle/>
        <a:p>
          <a:endParaRPr lang="ru-RU"/>
        </a:p>
      </dgm:t>
    </dgm:pt>
    <dgm:pt modelId="{D644B8CC-B925-4752-B73E-1BE2D9DF52D3}">
      <dgm:prSet phldrT="[Текст]" custT="1"/>
      <dgm:spPr/>
      <dgm:t>
        <a:bodyPr/>
        <a:lstStyle/>
        <a:p>
          <a:r>
            <a:rPr lang="ru-RU" sz="800" i="1" u="sng" dirty="0" smtClean="0"/>
            <a:t>  Непостоянные:                     </a:t>
          </a:r>
        </a:p>
        <a:p>
          <a:r>
            <a:rPr lang="ru-RU" sz="800" dirty="0" smtClean="0"/>
            <a:t>1. наклонение (изъявительное, </a:t>
          </a:r>
          <a:r>
            <a:rPr lang="ru-RU" sz="800" dirty="0" err="1" smtClean="0"/>
            <a:t>повелительное,условное</a:t>
          </a:r>
          <a:r>
            <a:rPr lang="ru-RU" sz="800" dirty="0" smtClean="0"/>
            <a:t>)     </a:t>
          </a:r>
        </a:p>
        <a:p>
          <a:r>
            <a:rPr lang="ru-RU" sz="800" dirty="0" smtClean="0"/>
            <a:t>  2. время (в </a:t>
          </a:r>
          <a:r>
            <a:rPr lang="ru-RU" sz="800" dirty="0" err="1" smtClean="0"/>
            <a:t>изъявит.накл</a:t>
          </a:r>
          <a:r>
            <a:rPr lang="ru-RU" sz="800" dirty="0" smtClean="0"/>
            <a:t>.): настоящее, прошедшее, будущее                                  3. число (ед. и мн.ч.)              </a:t>
          </a:r>
        </a:p>
        <a:p>
          <a:r>
            <a:rPr lang="ru-RU" sz="800" dirty="0" smtClean="0"/>
            <a:t> 4. лицо (в повел. накл. ; в изъявит. накл. наст. и  буд. времени)                                   5. род (в </a:t>
          </a:r>
          <a:r>
            <a:rPr lang="ru-RU" sz="800" dirty="0" err="1" smtClean="0"/>
            <a:t>прош.вр</a:t>
          </a:r>
          <a:r>
            <a:rPr lang="ru-RU" sz="800" dirty="0" smtClean="0"/>
            <a:t>. ед.ч.; в условном накл..) </a:t>
          </a:r>
          <a:endParaRPr lang="ru-RU" sz="800" dirty="0"/>
        </a:p>
      </dgm:t>
    </dgm:pt>
    <dgm:pt modelId="{3C1C97AE-8466-4106-8D29-6CE0E9E999D5}" type="sibTrans" cxnId="{2B61E949-495B-4B06-88B6-8628711ED51E}">
      <dgm:prSet/>
      <dgm:spPr/>
      <dgm:t>
        <a:bodyPr/>
        <a:lstStyle/>
        <a:p>
          <a:endParaRPr lang="ru-RU"/>
        </a:p>
      </dgm:t>
    </dgm:pt>
    <dgm:pt modelId="{86F65775-D99F-4123-8244-4CD7CE8F256E}" type="parTrans" cxnId="{2B61E949-495B-4B06-88B6-8628711ED51E}">
      <dgm:prSet/>
      <dgm:spPr/>
      <dgm:t>
        <a:bodyPr/>
        <a:lstStyle/>
        <a:p>
          <a:endParaRPr lang="ru-RU"/>
        </a:p>
      </dgm:t>
    </dgm:pt>
    <dgm:pt modelId="{9DBDBA85-6711-46BD-95A1-61F47B0AF10C}" type="pres">
      <dgm:prSet presAssocID="{60418F69-60CE-44EE-9602-16E5BFB547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9D6CB8-725D-49A5-A5DF-3B27B67765E1}" type="pres">
      <dgm:prSet presAssocID="{2F32978F-5D01-4758-A7FC-085EA81C25DC}" presName="root" presStyleCnt="0"/>
      <dgm:spPr/>
    </dgm:pt>
    <dgm:pt modelId="{70280AFF-0DD0-43DD-A732-4AC7A9BDAEBA}" type="pres">
      <dgm:prSet presAssocID="{2F32978F-5D01-4758-A7FC-085EA81C25DC}" presName="rootComposite" presStyleCnt="0"/>
      <dgm:spPr/>
    </dgm:pt>
    <dgm:pt modelId="{5AEE538F-97B3-4029-8FE6-29E28835FBA8}" type="pres">
      <dgm:prSet presAssocID="{2F32978F-5D01-4758-A7FC-085EA81C25DC}" presName="rootText" presStyleLbl="node1" presStyleIdx="0" presStyleCnt="2"/>
      <dgm:spPr/>
      <dgm:t>
        <a:bodyPr/>
        <a:lstStyle/>
        <a:p>
          <a:endParaRPr lang="ru-RU"/>
        </a:p>
      </dgm:t>
    </dgm:pt>
    <dgm:pt modelId="{6CE29FE3-ABA0-4A98-A9B3-A74A2AD43009}" type="pres">
      <dgm:prSet presAssocID="{2F32978F-5D01-4758-A7FC-085EA81C25DC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CADC3E-89F1-487F-A824-40C195F7FE2F}" type="pres">
      <dgm:prSet presAssocID="{2F32978F-5D01-4758-A7FC-085EA81C25DC}" presName="childShape" presStyleCnt="0"/>
      <dgm:spPr/>
    </dgm:pt>
    <dgm:pt modelId="{DB902764-C6CA-47F5-8BB8-A60A1F8D26A2}" type="pres">
      <dgm:prSet presAssocID="{8A7959A8-6C2E-4F2D-9B6A-FC7BCE79026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EDB47ECC-CDD2-4BD8-AD2C-167C351431AF}" type="pres">
      <dgm:prSet presAssocID="{E3F148CF-E5DE-4466-91AB-876015A5418B}" presName="childText" presStyleLbl="bgAcc1" presStyleIdx="0" presStyleCnt="3" custScaleX="123635" custScaleY="19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CFD37-2389-4305-88E4-60B817AD0D74}" type="pres">
      <dgm:prSet presAssocID="{86F65775-D99F-4123-8244-4CD7CE8F256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A15F995-17F6-49EF-9A40-A073B42362DE}" type="pres">
      <dgm:prSet presAssocID="{D644B8CC-B925-4752-B73E-1BE2D9DF52D3}" presName="childText" presStyleLbl="bgAcc1" presStyleIdx="1" presStyleCnt="3" custScaleX="224260" custScaleY="294870" custLinFactNeighborX="-6073" custLinFactNeighborY="4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88A82-2B3C-4874-8F14-EFA14C47B3C7}" type="pres">
      <dgm:prSet presAssocID="{72D1C9F2-9514-443A-A502-23E42254B481}" presName="root" presStyleCnt="0"/>
      <dgm:spPr/>
    </dgm:pt>
    <dgm:pt modelId="{E4FC383F-A5A9-43AD-996E-86FC2D0E80B7}" type="pres">
      <dgm:prSet presAssocID="{72D1C9F2-9514-443A-A502-23E42254B481}" presName="rootComposite" presStyleCnt="0"/>
      <dgm:spPr/>
    </dgm:pt>
    <dgm:pt modelId="{857DDA58-E570-4904-B1F9-EF6E1EFD4926}" type="pres">
      <dgm:prSet presAssocID="{72D1C9F2-9514-443A-A502-23E42254B481}" presName="rootText" presStyleLbl="node1" presStyleIdx="1" presStyleCnt="2" custLinFactNeighborX="22271" custLinFactNeighborY="-21"/>
      <dgm:spPr/>
      <dgm:t>
        <a:bodyPr/>
        <a:lstStyle/>
        <a:p>
          <a:endParaRPr lang="ru-RU"/>
        </a:p>
      </dgm:t>
    </dgm:pt>
    <dgm:pt modelId="{4F4FBEC8-6E96-4172-86D3-444BED437FF4}" type="pres">
      <dgm:prSet presAssocID="{72D1C9F2-9514-443A-A502-23E42254B481}" presName="rootConnector" presStyleLbl="node1" presStyleIdx="1" presStyleCnt="2"/>
      <dgm:spPr/>
      <dgm:t>
        <a:bodyPr/>
        <a:lstStyle/>
        <a:p>
          <a:endParaRPr lang="ru-RU"/>
        </a:p>
      </dgm:t>
    </dgm:pt>
    <dgm:pt modelId="{32A6D08B-6F70-4F9D-8991-E75E4D107FE6}" type="pres">
      <dgm:prSet presAssocID="{72D1C9F2-9514-443A-A502-23E42254B481}" presName="childShape" presStyleCnt="0"/>
      <dgm:spPr/>
    </dgm:pt>
    <dgm:pt modelId="{679BA8AD-820B-43FB-B9F3-21A421F95662}" type="pres">
      <dgm:prSet presAssocID="{8FFE5A63-8252-4C0F-A91C-CC336D8B6F6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071D9E4-7FBE-4002-9FC0-FE1BE81F4622}" type="pres">
      <dgm:prSet presAssocID="{52CD5AFE-9660-4BE5-AE3C-CF76ABAE83F0}" presName="childText" presStyleLbl="bgAcc1" presStyleIdx="2" presStyleCnt="3" custScaleY="150349" custLinFactNeighborX="20224" custLinFactNeighborY="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8C12DC-75A5-4CCD-98C2-6C85F25E418E}" type="presOf" srcId="{E3F148CF-E5DE-4466-91AB-876015A5418B}" destId="{EDB47ECC-CDD2-4BD8-AD2C-167C351431AF}" srcOrd="0" destOrd="0" presId="urn:microsoft.com/office/officeart/2005/8/layout/hierarchy3"/>
    <dgm:cxn modelId="{FA51CF17-CC72-4426-83F6-B32E0F755048}" type="presOf" srcId="{52CD5AFE-9660-4BE5-AE3C-CF76ABAE83F0}" destId="{8071D9E4-7FBE-4002-9FC0-FE1BE81F4622}" srcOrd="0" destOrd="0" presId="urn:microsoft.com/office/officeart/2005/8/layout/hierarchy3"/>
    <dgm:cxn modelId="{38B403E4-3B49-40F1-8C68-0420FCAC2C2B}" type="presOf" srcId="{D644B8CC-B925-4752-B73E-1BE2D9DF52D3}" destId="{DA15F995-17F6-49EF-9A40-A073B42362DE}" srcOrd="0" destOrd="0" presId="urn:microsoft.com/office/officeart/2005/8/layout/hierarchy3"/>
    <dgm:cxn modelId="{68B9A343-DA18-4A0C-A670-70DF56D1362C}" srcId="{60418F69-60CE-44EE-9602-16E5BFB54717}" destId="{72D1C9F2-9514-443A-A502-23E42254B481}" srcOrd="1" destOrd="0" parTransId="{6FFCEC8C-DD9A-4851-ADE5-143C698A42D1}" sibTransId="{A7DCC6FF-FED0-4238-B08A-D3DF54CE869C}"/>
    <dgm:cxn modelId="{8840FB26-7FF7-4FEC-80D7-AC4EFD5AA191}" srcId="{2F32978F-5D01-4758-A7FC-085EA81C25DC}" destId="{E3F148CF-E5DE-4466-91AB-876015A5418B}" srcOrd="0" destOrd="0" parTransId="{8A7959A8-6C2E-4F2D-9B6A-FC7BCE790264}" sibTransId="{F361BDC2-EC05-4C8A-AC41-93BF25D53511}"/>
    <dgm:cxn modelId="{5060746F-6677-4B8C-A45A-995FAECF0ED2}" type="presOf" srcId="{8A7959A8-6C2E-4F2D-9B6A-FC7BCE790264}" destId="{DB902764-C6CA-47F5-8BB8-A60A1F8D26A2}" srcOrd="0" destOrd="0" presId="urn:microsoft.com/office/officeart/2005/8/layout/hierarchy3"/>
    <dgm:cxn modelId="{4644EEAC-ACB0-4DAD-9626-2E087EED60E4}" srcId="{60418F69-60CE-44EE-9602-16E5BFB54717}" destId="{2F32978F-5D01-4758-A7FC-085EA81C25DC}" srcOrd="0" destOrd="0" parTransId="{97DA7C50-E54A-481B-8D60-9AF4FF7CBB26}" sibTransId="{013D038D-5FBD-4C1D-AEEE-CD96BCAE1175}"/>
    <dgm:cxn modelId="{45B9A33E-E12E-4B51-8D5E-17B302338ED3}" type="presOf" srcId="{8FFE5A63-8252-4C0F-A91C-CC336D8B6F67}" destId="{679BA8AD-820B-43FB-B9F3-21A421F95662}" srcOrd="0" destOrd="0" presId="urn:microsoft.com/office/officeart/2005/8/layout/hierarchy3"/>
    <dgm:cxn modelId="{F94D4B5B-65CD-4291-8F52-D87D6EF81FE0}" srcId="{72D1C9F2-9514-443A-A502-23E42254B481}" destId="{52CD5AFE-9660-4BE5-AE3C-CF76ABAE83F0}" srcOrd="0" destOrd="0" parTransId="{8FFE5A63-8252-4C0F-A91C-CC336D8B6F67}" sibTransId="{C05967C8-7523-488F-A061-00D24E4692B9}"/>
    <dgm:cxn modelId="{536DF284-2CA9-4E1D-84E6-62DD36191C21}" type="presOf" srcId="{2F32978F-5D01-4758-A7FC-085EA81C25DC}" destId="{6CE29FE3-ABA0-4A98-A9B3-A74A2AD43009}" srcOrd="1" destOrd="0" presId="urn:microsoft.com/office/officeart/2005/8/layout/hierarchy3"/>
    <dgm:cxn modelId="{1CF84E6F-1CCB-4C29-9432-9336DC6E12C3}" type="presOf" srcId="{2F32978F-5D01-4758-A7FC-085EA81C25DC}" destId="{5AEE538F-97B3-4029-8FE6-29E28835FBA8}" srcOrd="0" destOrd="0" presId="urn:microsoft.com/office/officeart/2005/8/layout/hierarchy3"/>
    <dgm:cxn modelId="{9344BFA0-0DF4-4CC9-95FF-F523F10637DC}" type="presOf" srcId="{72D1C9F2-9514-443A-A502-23E42254B481}" destId="{857DDA58-E570-4904-B1F9-EF6E1EFD4926}" srcOrd="0" destOrd="0" presId="urn:microsoft.com/office/officeart/2005/8/layout/hierarchy3"/>
    <dgm:cxn modelId="{ED24EDC1-F8BD-47ED-80DF-A7D51BB4AAFB}" type="presOf" srcId="{86F65775-D99F-4123-8244-4CD7CE8F256E}" destId="{224CFD37-2389-4305-88E4-60B817AD0D74}" srcOrd="0" destOrd="0" presId="urn:microsoft.com/office/officeart/2005/8/layout/hierarchy3"/>
    <dgm:cxn modelId="{DEA97FFA-E2A6-4C30-9659-A0B499CEF073}" type="presOf" srcId="{72D1C9F2-9514-443A-A502-23E42254B481}" destId="{4F4FBEC8-6E96-4172-86D3-444BED437FF4}" srcOrd="1" destOrd="0" presId="urn:microsoft.com/office/officeart/2005/8/layout/hierarchy3"/>
    <dgm:cxn modelId="{7F9E1EEA-AE76-4A84-B968-1742DF913141}" type="presOf" srcId="{60418F69-60CE-44EE-9602-16E5BFB54717}" destId="{9DBDBA85-6711-46BD-95A1-61F47B0AF10C}" srcOrd="0" destOrd="0" presId="urn:microsoft.com/office/officeart/2005/8/layout/hierarchy3"/>
    <dgm:cxn modelId="{2B61E949-495B-4B06-88B6-8628711ED51E}" srcId="{2F32978F-5D01-4758-A7FC-085EA81C25DC}" destId="{D644B8CC-B925-4752-B73E-1BE2D9DF52D3}" srcOrd="1" destOrd="0" parTransId="{86F65775-D99F-4123-8244-4CD7CE8F256E}" sibTransId="{3C1C97AE-8466-4106-8D29-6CE0E9E999D5}"/>
    <dgm:cxn modelId="{085CB959-3F40-4C85-9D77-5A5641EE54E2}" type="presParOf" srcId="{9DBDBA85-6711-46BD-95A1-61F47B0AF10C}" destId="{169D6CB8-725D-49A5-A5DF-3B27B67765E1}" srcOrd="0" destOrd="0" presId="urn:microsoft.com/office/officeart/2005/8/layout/hierarchy3"/>
    <dgm:cxn modelId="{302A7839-B510-4DC7-94F1-3307BADF3C3A}" type="presParOf" srcId="{169D6CB8-725D-49A5-A5DF-3B27B67765E1}" destId="{70280AFF-0DD0-43DD-A732-4AC7A9BDAEBA}" srcOrd="0" destOrd="0" presId="urn:microsoft.com/office/officeart/2005/8/layout/hierarchy3"/>
    <dgm:cxn modelId="{F77F8051-653C-4765-A8E0-2DF2C284F487}" type="presParOf" srcId="{70280AFF-0DD0-43DD-A732-4AC7A9BDAEBA}" destId="{5AEE538F-97B3-4029-8FE6-29E28835FBA8}" srcOrd="0" destOrd="0" presId="urn:microsoft.com/office/officeart/2005/8/layout/hierarchy3"/>
    <dgm:cxn modelId="{FAE6A9BF-B3E3-4F6D-AF56-28C9B901CB1C}" type="presParOf" srcId="{70280AFF-0DD0-43DD-A732-4AC7A9BDAEBA}" destId="{6CE29FE3-ABA0-4A98-A9B3-A74A2AD43009}" srcOrd="1" destOrd="0" presId="urn:microsoft.com/office/officeart/2005/8/layout/hierarchy3"/>
    <dgm:cxn modelId="{B1217211-3919-44CE-B125-D83A5F3EC239}" type="presParOf" srcId="{169D6CB8-725D-49A5-A5DF-3B27B67765E1}" destId="{8BCADC3E-89F1-487F-A824-40C195F7FE2F}" srcOrd="1" destOrd="0" presId="urn:microsoft.com/office/officeart/2005/8/layout/hierarchy3"/>
    <dgm:cxn modelId="{9461CCA4-D7A7-4F4E-BC02-1B8D772C32FC}" type="presParOf" srcId="{8BCADC3E-89F1-487F-A824-40C195F7FE2F}" destId="{DB902764-C6CA-47F5-8BB8-A60A1F8D26A2}" srcOrd="0" destOrd="0" presId="urn:microsoft.com/office/officeart/2005/8/layout/hierarchy3"/>
    <dgm:cxn modelId="{F4209880-F902-4EA2-9C9B-DE0720585E69}" type="presParOf" srcId="{8BCADC3E-89F1-487F-A824-40C195F7FE2F}" destId="{EDB47ECC-CDD2-4BD8-AD2C-167C351431AF}" srcOrd="1" destOrd="0" presId="urn:microsoft.com/office/officeart/2005/8/layout/hierarchy3"/>
    <dgm:cxn modelId="{EEDCB510-1123-4578-A6A1-CCBF728D6480}" type="presParOf" srcId="{8BCADC3E-89F1-487F-A824-40C195F7FE2F}" destId="{224CFD37-2389-4305-88E4-60B817AD0D74}" srcOrd="2" destOrd="0" presId="urn:microsoft.com/office/officeart/2005/8/layout/hierarchy3"/>
    <dgm:cxn modelId="{DABC3547-D0C9-4C3A-8053-B1416FBE9F4F}" type="presParOf" srcId="{8BCADC3E-89F1-487F-A824-40C195F7FE2F}" destId="{DA15F995-17F6-49EF-9A40-A073B42362DE}" srcOrd="3" destOrd="0" presId="urn:microsoft.com/office/officeart/2005/8/layout/hierarchy3"/>
    <dgm:cxn modelId="{425D33F4-0D1C-4D64-ADD8-304E02FC6872}" type="presParOf" srcId="{9DBDBA85-6711-46BD-95A1-61F47B0AF10C}" destId="{96A88A82-2B3C-4874-8F14-EFA14C47B3C7}" srcOrd="1" destOrd="0" presId="urn:microsoft.com/office/officeart/2005/8/layout/hierarchy3"/>
    <dgm:cxn modelId="{1030CC92-2555-493C-8A38-F91C5EACAE16}" type="presParOf" srcId="{96A88A82-2B3C-4874-8F14-EFA14C47B3C7}" destId="{E4FC383F-A5A9-43AD-996E-86FC2D0E80B7}" srcOrd="0" destOrd="0" presId="urn:microsoft.com/office/officeart/2005/8/layout/hierarchy3"/>
    <dgm:cxn modelId="{FE36B5AE-E801-448A-AC1C-52A83F32D6DC}" type="presParOf" srcId="{E4FC383F-A5A9-43AD-996E-86FC2D0E80B7}" destId="{857DDA58-E570-4904-B1F9-EF6E1EFD4926}" srcOrd="0" destOrd="0" presId="urn:microsoft.com/office/officeart/2005/8/layout/hierarchy3"/>
    <dgm:cxn modelId="{39183BFF-8E79-4254-844D-5B7AB31E0901}" type="presParOf" srcId="{E4FC383F-A5A9-43AD-996E-86FC2D0E80B7}" destId="{4F4FBEC8-6E96-4172-86D3-444BED437FF4}" srcOrd="1" destOrd="0" presId="urn:microsoft.com/office/officeart/2005/8/layout/hierarchy3"/>
    <dgm:cxn modelId="{C212C601-B13B-4FE2-8E46-2840B6C3CCB1}" type="presParOf" srcId="{96A88A82-2B3C-4874-8F14-EFA14C47B3C7}" destId="{32A6D08B-6F70-4F9D-8991-E75E4D107FE6}" srcOrd="1" destOrd="0" presId="urn:microsoft.com/office/officeart/2005/8/layout/hierarchy3"/>
    <dgm:cxn modelId="{234E4CBA-2830-4D1B-AB9E-4ADCB555E00B}" type="presParOf" srcId="{32A6D08B-6F70-4F9D-8991-E75E4D107FE6}" destId="{679BA8AD-820B-43FB-B9F3-21A421F95662}" srcOrd="0" destOrd="0" presId="urn:microsoft.com/office/officeart/2005/8/layout/hierarchy3"/>
    <dgm:cxn modelId="{1CC9608C-EA93-4126-BA71-F06682BD3578}" type="presParOf" srcId="{32A6D08B-6F70-4F9D-8991-E75E4D107FE6}" destId="{8071D9E4-7FBE-4002-9FC0-FE1BE81F462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FAED43-A6AB-4990-BC1C-1570668B75F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CC2E9-88BA-44DC-A66B-436DD5C51F44}">
      <dgm:prSet phldrT="[Текст]"/>
      <dgm:spPr/>
      <dgm:t>
        <a:bodyPr/>
        <a:lstStyle/>
        <a:p>
          <a:r>
            <a:rPr lang="ru-RU" dirty="0" smtClean="0"/>
            <a:t>1. Дифференциация существительных именительного падежа ед.  и мн. числа.</a:t>
          </a:r>
          <a:endParaRPr lang="ru-RU" dirty="0"/>
        </a:p>
      </dgm:t>
    </dgm:pt>
    <dgm:pt modelId="{BF86BEE2-B072-469E-8D43-7D8112CF3424}" type="parTrans" cxnId="{553A68ED-2061-4F94-A2E6-8694C861CEFC}">
      <dgm:prSet/>
      <dgm:spPr/>
      <dgm:t>
        <a:bodyPr/>
        <a:lstStyle/>
        <a:p>
          <a:endParaRPr lang="ru-RU"/>
        </a:p>
      </dgm:t>
    </dgm:pt>
    <dgm:pt modelId="{5F14A8D7-7E44-4089-94B5-F898E7390518}" type="sibTrans" cxnId="{553A68ED-2061-4F94-A2E6-8694C861CEFC}">
      <dgm:prSet/>
      <dgm:spPr/>
      <dgm:t>
        <a:bodyPr/>
        <a:lstStyle/>
        <a:p>
          <a:endParaRPr lang="ru-RU"/>
        </a:p>
      </dgm:t>
    </dgm:pt>
    <dgm:pt modelId="{92B194EB-1973-42AE-8890-ECD34E837673}">
      <dgm:prSet phldrT="[Текст]"/>
      <dgm:spPr/>
      <dgm:t>
        <a:bodyPr/>
        <a:lstStyle/>
        <a:p>
          <a:r>
            <a:rPr lang="ru-RU" dirty="0" smtClean="0"/>
            <a:t>2. Закрепление в речи беспредложных конструкций ед. ч. в следующей последовательности: В.п. (нулевое окончание, окончания </a:t>
          </a:r>
          <a:r>
            <a:rPr lang="ru-RU" i="1" dirty="0" smtClean="0"/>
            <a:t>-у, -а, -я),Р.п.</a:t>
          </a:r>
          <a:r>
            <a:rPr lang="ru-RU" dirty="0" smtClean="0"/>
            <a:t>, Д.п., Т.п. (со значением </a:t>
          </a:r>
          <a:r>
            <a:rPr lang="ru-RU" dirty="0" err="1" smtClean="0"/>
            <a:t>орудийности</a:t>
          </a:r>
          <a:r>
            <a:rPr lang="ru-RU" dirty="0" smtClean="0"/>
            <a:t>).</a:t>
          </a:r>
          <a:endParaRPr lang="ru-RU" dirty="0"/>
        </a:p>
      </dgm:t>
    </dgm:pt>
    <dgm:pt modelId="{4D1F0440-2D58-406C-9174-65125229D869}" type="parTrans" cxnId="{63BCAD20-C2A0-4D59-9C8A-DB0B49C47704}">
      <dgm:prSet/>
      <dgm:spPr/>
      <dgm:t>
        <a:bodyPr/>
        <a:lstStyle/>
        <a:p>
          <a:endParaRPr lang="ru-RU"/>
        </a:p>
      </dgm:t>
    </dgm:pt>
    <dgm:pt modelId="{B64A9E7F-6E91-417D-81A0-71E2E98590AB}" type="sibTrans" cxnId="{63BCAD20-C2A0-4D59-9C8A-DB0B49C47704}">
      <dgm:prSet/>
      <dgm:spPr/>
      <dgm:t>
        <a:bodyPr/>
        <a:lstStyle/>
        <a:p>
          <a:endParaRPr lang="ru-RU"/>
        </a:p>
      </dgm:t>
    </dgm:pt>
    <dgm:pt modelId="{34B34F50-04DB-4ABA-B677-687F3F0512A4}">
      <dgm:prSet phldrT="[Текст]"/>
      <dgm:spPr/>
      <dgm:t>
        <a:bodyPr/>
        <a:lstStyle/>
        <a:p>
          <a:r>
            <a:rPr lang="ru-RU" dirty="0" smtClean="0"/>
            <a:t>3. Овладение предложно-падежными конструкциями единственного числа.</a:t>
          </a:r>
          <a:endParaRPr lang="ru-RU" dirty="0"/>
        </a:p>
      </dgm:t>
    </dgm:pt>
    <dgm:pt modelId="{7C357489-7E12-4940-8C17-BD4A18879FAF}" type="parTrans" cxnId="{CD875D27-7205-414A-A032-096D3251D3D1}">
      <dgm:prSet/>
      <dgm:spPr/>
      <dgm:t>
        <a:bodyPr/>
        <a:lstStyle/>
        <a:p>
          <a:endParaRPr lang="ru-RU"/>
        </a:p>
      </dgm:t>
    </dgm:pt>
    <dgm:pt modelId="{E111C769-EBD2-4E45-A593-E994E9652B27}" type="sibTrans" cxnId="{CD875D27-7205-414A-A032-096D3251D3D1}">
      <dgm:prSet/>
      <dgm:spPr/>
      <dgm:t>
        <a:bodyPr/>
        <a:lstStyle/>
        <a:p>
          <a:endParaRPr lang="ru-RU"/>
        </a:p>
      </dgm:t>
    </dgm:pt>
    <dgm:pt modelId="{F680AC6D-AE2A-4B34-8DD2-C6BE8EF50FE2}">
      <dgm:prSet phldrT="[Текст]"/>
      <dgm:spPr/>
      <dgm:t>
        <a:bodyPr/>
        <a:lstStyle/>
        <a:p>
          <a:r>
            <a:rPr lang="ru-RU" dirty="0" smtClean="0"/>
            <a:t>4. Закрепление беспредложных форм множественного числа.. </a:t>
          </a:r>
          <a:endParaRPr lang="ru-RU" dirty="0"/>
        </a:p>
      </dgm:t>
    </dgm:pt>
    <dgm:pt modelId="{D5D6F38F-CE0D-4825-9D78-854E371BC088}" type="parTrans" cxnId="{71B4D7ED-192E-49CE-952B-4CC029EEC816}">
      <dgm:prSet/>
      <dgm:spPr/>
      <dgm:t>
        <a:bodyPr/>
        <a:lstStyle/>
        <a:p>
          <a:endParaRPr lang="ru-RU"/>
        </a:p>
      </dgm:t>
    </dgm:pt>
    <dgm:pt modelId="{E50E6C20-EB38-49DD-BB40-A840A79B2402}" type="sibTrans" cxnId="{71B4D7ED-192E-49CE-952B-4CC029EEC816}">
      <dgm:prSet/>
      <dgm:spPr/>
      <dgm:t>
        <a:bodyPr/>
        <a:lstStyle/>
        <a:p>
          <a:endParaRPr lang="ru-RU"/>
        </a:p>
      </dgm:t>
    </dgm:pt>
    <dgm:pt modelId="{A7277EDA-811F-4A99-B0DB-86A22BA555E2}">
      <dgm:prSet phldrT="[Текст]"/>
      <dgm:spPr/>
      <dgm:t>
        <a:bodyPr/>
        <a:lstStyle/>
        <a:p>
          <a:r>
            <a:rPr lang="ru-RU" dirty="0" smtClean="0"/>
            <a:t>5. Формирование предложно-падежных конструкций существительных множественного числа. </a:t>
          </a:r>
          <a:endParaRPr lang="ru-RU" dirty="0"/>
        </a:p>
      </dgm:t>
    </dgm:pt>
    <dgm:pt modelId="{A96A0DF5-CF71-4C74-962F-B128513D24B6}" type="parTrans" cxnId="{2ABF3723-BEC2-493A-89DA-5B4752471EC5}">
      <dgm:prSet/>
      <dgm:spPr/>
      <dgm:t>
        <a:bodyPr/>
        <a:lstStyle/>
        <a:p>
          <a:endParaRPr lang="ru-RU"/>
        </a:p>
      </dgm:t>
    </dgm:pt>
    <dgm:pt modelId="{FA134A2A-5D70-46C8-93FC-B043CF1693FA}" type="sibTrans" cxnId="{2ABF3723-BEC2-493A-89DA-5B4752471EC5}">
      <dgm:prSet/>
      <dgm:spPr/>
      <dgm:t>
        <a:bodyPr/>
        <a:lstStyle/>
        <a:p>
          <a:endParaRPr lang="ru-RU"/>
        </a:p>
      </dgm:t>
    </dgm:pt>
    <dgm:pt modelId="{5EC27514-6C8F-46D9-B842-405EC1A90CD2}" type="pres">
      <dgm:prSet presAssocID="{C6FAED43-A6AB-4990-BC1C-1570668B75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5F2789-D7C1-4991-84F1-2D08D8736275}" type="pres">
      <dgm:prSet presAssocID="{3AFCC2E9-88BA-44DC-A66B-436DD5C51F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D1FA8-61DB-4EF4-A5A4-8725299D7A2F}" type="pres">
      <dgm:prSet presAssocID="{5F14A8D7-7E44-4089-94B5-F898E739051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3F818B7-B00D-40FD-A8C5-951F59B7A0C7}" type="pres">
      <dgm:prSet presAssocID="{5F14A8D7-7E44-4089-94B5-F898E739051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9D4F09B-97F7-4514-8B31-D5053B7068A0}" type="pres">
      <dgm:prSet presAssocID="{92B194EB-1973-42AE-8890-ECD34E8376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13505-C167-4AE7-A76E-8B6787CA1A67}" type="pres">
      <dgm:prSet presAssocID="{B64A9E7F-6E91-417D-81A0-71E2E98590A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5EB95D7-4F5B-4693-8EB6-B010836DDA57}" type="pres">
      <dgm:prSet presAssocID="{B64A9E7F-6E91-417D-81A0-71E2E98590A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B392ED3-1619-4697-BD03-E6F27D30E745}" type="pres">
      <dgm:prSet presAssocID="{34B34F50-04DB-4ABA-B677-687F3F0512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4C189-AB95-4247-A5AC-DB93168723DD}" type="pres">
      <dgm:prSet presAssocID="{E111C769-EBD2-4E45-A593-E994E9652B2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79249E5-C032-4280-AD13-8A38377F71BD}" type="pres">
      <dgm:prSet presAssocID="{E111C769-EBD2-4E45-A593-E994E9652B2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A06C25B-A414-434D-9B9F-BDE6B0CE72F1}" type="pres">
      <dgm:prSet presAssocID="{F680AC6D-AE2A-4B34-8DD2-C6BE8EF50F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88691-3DFB-44CD-9BD3-14DD3961FE9D}" type="pres">
      <dgm:prSet presAssocID="{E50E6C20-EB38-49DD-BB40-A840A79B240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CF66BD1-AE3E-42EF-80A1-14810E4505D9}" type="pres">
      <dgm:prSet presAssocID="{E50E6C20-EB38-49DD-BB40-A840A79B240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1083BFD-223D-40E7-95A2-62A69DF5CA05}" type="pres">
      <dgm:prSet presAssocID="{A7277EDA-811F-4A99-B0DB-86A22BA555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6A5BF2-2EAD-471B-83B7-48BFAAAE54ED}" type="presOf" srcId="{E111C769-EBD2-4E45-A593-E994E9652B27}" destId="{F79249E5-C032-4280-AD13-8A38377F71BD}" srcOrd="1" destOrd="0" presId="urn:microsoft.com/office/officeart/2005/8/layout/process5"/>
    <dgm:cxn modelId="{63BCAD20-C2A0-4D59-9C8A-DB0B49C47704}" srcId="{C6FAED43-A6AB-4990-BC1C-1570668B75F9}" destId="{92B194EB-1973-42AE-8890-ECD34E837673}" srcOrd="1" destOrd="0" parTransId="{4D1F0440-2D58-406C-9174-65125229D869}" sibTransId="{B64A9E7F-6E91-417D-81A0-71E2E98590AB}"/>
    <dgm:cxn modelId="{482F35E3-0958-422A-9019-32D83AA75DB8}" type="presOf" srcId="{5F14A8D7-7E44-4089-94B5-F898E7390518}" destId="{B1DD1FA8-61DB-4EF4-A5A4-8725299D7A2F}" srcOrd="0" destOrd="0" presId="urn:microsoft.com/office/officeart/2005/8/layout/process5"/>
    <dgm:cxn modelId="{71B4D7ED-192E-49CE-952B-4CC029EEC816}" srcId="{C6FAED43-A6AB-4990-BC1C-1570668B75F9}" destId="{F680AC6D-AE2A-4B34-8DD2-C6BE8EF50FE2}" srcOrd="3" destOrd="0" parTransId="{D5D6F38F-CE0D-4825-9D78-854E371BC088}" sibTransId="{E50E6C20-EB38-49DD-BB40-A840A79B2402}"/>
    <dgm:cxn modelId="{CB2BF9BB-3C91-4F86-89E6-C022C8658150}" type="presOf" srcId="{C6FAED43-A6AB-4990-BC1C-1570668B75F9}" destId="{5EC27514-6C8F-46D9-B842-405EC1A90CD2}" srcOrd="0" destOrd="0" presId="urn:microsoft.com/office/officeart/2005/8/layout/process5"/>
    <dgm:cxn modelId="{872E0724-0120-486E-AAC1-356C733401AA}" type="presOf" srcId="{B64A9E7F-6E91-417D-81A0-71E2E98590AB}" destId="{35EB95D7-4F5B-4693-8EB6-B010836DDA57}" srcOrd="1" destOrd="0" presId="urn:microsoft.com/office/officeart/2005/8/layout/process5"/>
    <dgm:cxn modelId="{2ABF3723-BEC2-493A-89DA-5B4752471EC5}" srcId="{C6FAED43-A6AB-4990-BC1C-1570668B75F9}" destId="{A7277EDA-811F-4A99-B0DB-86A22BA555E2}" srcOrd="4" destOrd="0" parTransId="{A96A0DF5-CF71-4C74-962F-B128513D24B6}" sibTransId="{FA134A2A-5D70-46C8-93FC-B043CF1693FA}"/>
    <dgm:cxn modelId="{42B6918F-A542-4198-9E3D-EE9C1E94EFFE}" type="presOf" srcId="{5F14A8D7-7E44-4089-94B5-F898E7390518}" destId="{13F818B7-B00D-40FD-A8C5-951F59B7A0C7}" srcOrd="1" destOrd="0" presId="urn:microsoft.com/office/officeart/2005/8/layout/process5"/>
    <dgm:cxn modelId="{49D7FD28-A58A-4B67-A3EF-A26486DB7971}" type="presOf" srcId="{F680AC6D-AE2A-4B34-8DD2-C6BE8EF50FE2}" destId="{FA06C25B-A414-434D-9B9F-BDE6B0CE72F1}" srcOrd="0" destOrd="0" presId="urn:microsoft.com/office/officeart/2005/8/layout/process5"/>
    <dgm:cxn modelId="{CC5B2060-084C-4053-A05B-A2DD72495E48}" type="presOf" srcId="{3AFCC2E9-88BA-44DC-A66B-436DD5C51F44}" destId="{E25F2789-D7C1-4991-84F1-2D08D8736275}" srcOrd="0" destOrd="0" presId="urn:microsoft.com/office/officeart/2005/8/layout/process5"/>
    <dgm:cxn modelId="{DEAAB5B1-788A-41F5-B278-ECAD086C39E6}" type="presOf" srcId="{E50E6C20-EB38-49DD-BB40-A840A79B2402}" destId="{B1088691-3DFB-44CD-9BD3-14DD3961FE9D}" srcOrd="0" destOrd="0" presId="urn:microsoft.com/office/officeart/2005/8/layout/process5"/>
    <dgm:cxn modelId="{553A68ED-2061-4F94-A2E6-8694C861CEFC}" srcId="{C6FAED43-A6AB-4990-BC1C-1570668B75F9}" destId="{3AFCC2E9-88BA-44DC-A66B-436DD5C51F44}" srcOrd="0" destOrd="0" parTransId="{BF86BEE2-B072-469E-8D43-7D8112CF3424}" sibTransId="{5F14A8D7-7E44-4089-94B5-F898E7390518}"/>
    <dgm:cxn modelId="{893C2B14-EC18-4D51-8FCB-B84C64A343AA}" type="presOf" srcId="{B64A9E7F-6E91-417D-81A0-71E2E98590AB}" destId="{2E313505-C167-4AE7-A76E-8B6787CA1A67}" srcOrd="0" destOrd="0" presId="urn:microsoft.com/office/officeart/2005/8/layout/process5"/>
    <dgm:cxn modelId="{ECB64A70-1E05-4B09-A7C6-3F39A1D2CAF4}" type="presOf" srcId="{A7277EDA-811F-4A99-B0DB-86A22BA555E2}" destId="{41083BFD-223D-40E7-95A2-62A69DF5CA05}" srcOrd="0" destOrd="0" presId="urn:microsoft.com/office/officeart/2005/8/layout/process5"/>
    <dgm:cxn modelId="{BA68BED8-A6FD-4AF1-AC6B-7A201EAFE25A}" type="presOf" srcId="{92B194EB-1973-42AE-8890-ECD34E837673}" destId="{E9D4F09B-97F7-4514-8B31-D5053B7068A0}" srcOrd="0" destOrd="0" presId="urn:microsoft.com/office/officeart/2005/8/layout/process5"/>
    <dgm:cxn modelId="{653F2CF9-D0D0-4C99-9549-A5537F6E175E}" type="presOf" srcId="{E50E6C20-EB38-49DD-BB40-A840A79B2402}" destId="{4CF66BD1-AE3E-42EF-80A1-14810E4505D9}" srcOrd="1" destOrd="0" presId="urn:microsoft.com/office/officeart/2005/8/layout/process5"/>
    <dgm:cxn modelId="{CD875D27-7205-414A-A032-096D3251D3D1}" srcId="{C6FAED43-A6AB-4990-BC1C-1570668B75F9}" destId="{34B34F50-04DB-4ABA-B677-687F3F0512A4}" srcOrd="2" destOrd="0" parTransId="{7C357489-7E12-4940-8C17-BD4A18879FAF}" sibTransId="{E111C769-EBD2-4E45-A593-E994E9652B27}"/>
    <dgm:cxn modelId="{B4CC3F20-FF55-4AD1-A59E-1AB5D52B9040}" type="presOf" srcId="{E111C769-EBD2-4E45-A593-E994E9652B27}" destId="{ED24C189-AB95-4247-A5AC-DB93168723DD}" srcOrd="0" destOrd="0" presId="urn:microsoft.com/office/officeart/2005/8/layout/process5"/>
    <dgm:cxn modelId="{19881ED5-2AED-4D88-B34F-4D7279896270}" type="presOf" srcId="{34B34F50-04DB-4ABA-B677-687F3F0512A4}" destId="{1B392ED3-1619-4697-BD03-E6F27D30E745}" srcOrd="0" destOrd="0" presId="urn:microsoft.com/office/officeart/2005/8/layout/process5"/>
    <dgm:cxn modelId="{C9EC2F8E-55A4-43C9-B4FC-292526F5F7C3}" type="presParOf" srcId="{5EC27514-6C8F-46D9-B842-405EC1A90CD2}" destId="{E25F2789-D7C1-4991-84F1-2D08D8736275}" srcOrd="0" destOrd="0" presId="urn:microsoft.com/office/officeart/2005/8/layout/process5"/>
    <dgm:cxn modelId="{BEBEE54E-7862-44B6-81D6-F49F61AA0993}" type="presParOf" srcId="{5EC27514-6C8F-46D9-B842-405EC1A90CD2}" destId="{B1DD1FA8-61DB-4EF4-A5A4-8725299D7A2F}" srcOrd="1" destOrd="0" presId="urn:microsoft.com/office/officeart/2005/8/layout/process5"/>
    <dgm:cxn modelId="{16E98F1B-83A0-45A9-AD9A-8F7843ADBA31}" type="presParOf" srcId="{B1DD1FA8-61DB-4EF4-A5A4-8725299D7A2F}" destId="{13F818B7-B00D-40FD-A8C5-951F59B7A0C7}" srcOrd="0" destOrd="0" presId="urn:microsoft.com/office/officeart/2005/8/layout/process5"/>
    <dgm:cxn modelId="{04C21241-8BB9-4085-B02E-5ED5AD2653CE}" type="presParOf" srcId="{5EC27514-6C8F-46D9-B842-405EC1A90CD2}" destId="{E9D4F09B-97F7-4514-8B31-D5053B7068A0}" srcOrd="2" destOrd="0" presId="urn:microsoft.com/office/officeart/2005/8/layout/process5"/>
    <dgm:cxn modelId="{F025AA73-F8E0-48AB-9915-37445CC4FE8E}" type="presParOf" srcId="{5EC27514-6C8F-46D9-B842-405EC1A90CD2}" destId="{2E313505-C167-4AE7-A76E-8B6787CA1A67}" srcOrd="3" destOrd="0" presId="urn:microsoft.com/office/officeart/2005/8/layout/process5"/>
    <dgm:cxn modelId="{FC59FDB9-B093-42CE-9E90-23481DDE62F3}" type="presParOf" srcId="{2E313505-C167-4AE7-A76E-8B6787CA1A67}" destId="{35EB95D7-4F5B-4693-8EB6-B010836DDA57}" srcOrd="0" destOrd="0" presId="urn:microsoft.com/office/officeart/2005/8/layout/process5"/>
    <dgm:cxn modelId="{EAAC5B84-74E9-4F44-B063-2878BFE698BE}" type="presParOf" srcId="{5EC27514-6C8F-46D9-B842-405EC1A90CD2}" destId="{1B392ED3-1619-4697-BD03-E6F27D30E745}" srcOrd="4" destOrd="0" presId="urn:microsoft.com/office/officeart/2005/8/layout/process5"/>
    <dgm:cxn modelId="{B0801A62-953B-4DD7-BB78-02BA786AB841}" type="presParOf" srcId="{5EC27514-6C8F-46D9-B842-405EC1A90CD2}" destId="{ED24C189-AB95-4247-A5AC-DB93168723DD}" srcOrd="5" destOrd="0" presId="urn:microsoft.com/office/officeart/2005/8/layout/process5"/>
    <dgm:cxn modelId="{23CEE384-D9BF-4B91-9EF4-5B8F7C30B385}" type="presParOf" srcId="{ED24C189-AB95-4247-A5AC-DB93168723DD}" destId="{F79249E5-C032-4280-AD13-8A38377F71BD}" srcOrd="0" destOrd="0" presId="urn:microsoft.com/office/officeart/2005/8/layout/process5"/>
    <dgm:cxn modelId="{7E77B62D-9093-4AC6-AD0D-40998E856E06}" type="presParOf" srcId="{5EC27514-6C8F-46D9-B842-405EC1A90CD2}" destId="{FA06C25B-A414-434D-9B9F-BDE6B0CE72F1}" srcOrd="6" destOrd="0" presId="urn:microsoft.com/office/officeart/2005/8/layout/process5"/>
    <dgm:cxn modelId="{6F7B7E26-B7E9-43A3-B521-45D706605AC1}" type="presParOf" srcId="{5EC27514-6C8F-46D9-B842-405EC1A90CD2}" destId="{B1088691-3DFB-44CD-9BD3-14DD3961FE9D}" srcOrd="7" destOrd="0" presId="urn:microsoft.com/office/officeart/2005/8/layout/process5"/>
    <dgm:cxn modelId="{30332A54-77E7-4D69-8511-84FC899864C4}" type="presParOf" srcId="{B1088691-3DFB-44CD-9BD3-14DD3961FE9D}" destId="{4CF66BD1-AE3E-42EF-80A1-14810E4505D9}" srcOrd="0" destOrd="0" presId="urn:microsoft.com/office/officeart/2005/8/layout/process5"/>
    <dgm:cxn modelId="{2A24F8F3-2340-4C54-B334-47DF1704FB65}" type="presParOf" srcId="{5EC27514-6C8F-46D9-B842-405EC1A90CD2}" destId="{41083BFD-223D-40E7-95A2-62A69DF5CA0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F298EBD-4BED-4DB2-A4D7-3AE206FDD2A3}" type="doc">
      <dgm:prSet loTypeId="urn:microsoft.com/office/officeart/2005/8/layout/matrix3" loCatId="matrix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92583C4-A991-4597-838E-735AD031D46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1. Формы множественного числа с окончанием </a:t>
          </a:r>
          <a:r>
            <a:rPr lang="ru-RU" i="1" dirty="0" smtClean="0">
              <a:solidFill>
                <a:schemeClr val="bg1"/>
              </a:solidFill>
            </a:rPr>
            <a:t>-</a:t>
          </a:r>
          <a:r>
            <a:rPr lang="ru-RU" i="1" dirty="0" err="1" smtClean="0">
              <a:solidFill>
                <a:schemeClr val="bg1"/>
              </a:solidFill>
            </a:rPr>
            <a:t>ы</a:t>
          </a:r>
          <a:r>
            <a:rPr lang="ru-RU" i="1" dirty="0" smtClean="0">
              <a:solidFill>
                <a:schemeClr val="bg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(</a:t>
          </a:r>
          <a:r>
            <a:rPr lang="ru-RU" dirty="0" err="1" smtClean="0">
              <a:solidFill>
                <a:schemeClr val="bg1"/>
              </a:solidFill>
            </a:rPr>
            <a:t>стол-столы</a:t>
          </a:r>
          <a:r>
            <a:rPr lang="ru-RU" dirty="0" smtClean="0">
              <a:solidFill>
                <a:schemeClr val="bg1"/>
              </a:solidFill>
            </a:rPr>
            <a:t>).</a:t>
          </a:r>
          <a:endParaRPr lang="ru-RU" dirty="0">
            <a:solidFill>
              <a:schemeClr val="bg1"/>
            </a:solidFill>
          </a:endParaRPr>
        </a:p>
      </dgm:t>
    </dgm:pt>
    <dgm:pt modelId="{66CAF8A6-FD51-47F9-9795-AC827A6C0B90}" type="parTrans" cxnId="{3D0F73BE-98AF-4BC4-8DEC-D5E80F1ED58F}">
      <dgm:prSet/>
      <dgm:spPr/>
      <dgm:t>
        <a:bodyPr/>
        <a:lstStyle/>
        <a:p>
          <a:endParaRPr lang="ru-RU"/>
        </a:p>
      </dgm:t>
    </dgm:pt>
    <dgm:pt modelId="{FDBA1845-5384-4B4E-807A-9BBA0FE97C61}" type="sibTrans" cxnId="{3D0F73BE-98AF-4BC4-8DEC-D5E80F1ED58F}">
      <dgm:prSet/>
      <dgm:spPr/>
      <dgm:t>
        <a:bodyPr/>
        <a:lstStyle/>
        <a:p>
          <a:endParaRPr lang="ru-RU"/>
        </a:p>
      </dgm:t>
    </dgm:pt>
    <dgm:pt modelId="{76266AC7-210C-4C63-B12E-D90FB77A20A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2. Формы множественного числа с окончанием </a:t>
          </a:r>
          <a:r>
            <a:rPr lang="ru-RU" i="1" dirty="0" smtClean="0">
              <a:solidFill>
                <a:schemeClr val="bg1"/>
              </a:solidFill>
            </a:rPr>
            <a:t>-и </a:t>
          </a:r>
          <a:r>
            <a:rPr lang="ru-RU" dirty="0" smtClean="0">
              <a:solidFill>
                <a:schemeClr val="bg1"/>
              </a:solidFill>
            </a:rPr>
            <a:t>(</a:t>
          </a:r>
          <a:r>
            <a:rPr lang="ru-RU" dirty="0" err="1" smtClean="0">
              <a:solidFill>
                <a:schemeClr val="bg1"/>
              </a:solidFill>
            </a:rPr>
            <a:t>мяч-мячи</a:t>
          </a:r>
          <a:r>
            <a:rPr lang="ru-RU" dirty="0" smtClean="0">
              <a:solidFill>
                <a:schemeClr val="bg1"/>
              </a:solidFill>
            </a:rPr>
            <a:t>).</a:t>
          </a:r>
          <a:endParaRPr lang="ru-RU" dirty="0">
            <a:solidFill>
              <a:schemeClr val="bg1"/>
            </a:solidFill>
          </a:endParaRPr>
        </a:p>
      </dgm:t>
    </dgm:pt>
    <dgm:pt modelId="{3093C6F5-AF4B-447F-83ED-F1500D4610DD}" type="parTrans" cxnId="{8F39A272-AE02-4FFC-A2B6-64F071063676}">
      <dgm:prSet/>
      <dgm:spPr/>
      <dgm:t>
        <a:bodyPr/>
        <a:lstStyle/>
        <a:p>
          <a:endParaRPr lang="ru-RU"/>
        </a:p>
      </dgm:t>
    </dgm:pt>
    <dgm:pt modelId="{4DA1263E-511A-492C-AEEC-6EC3ED7DC342}" type="sibTrans" cxnId="{8F39A272-AE02-4FFC-A2B6-64F071063676}">
      <dgm:prSet/>
      <dgm:spPr/>
      <dgm:t>
        <a:bodyPr/>
        <a:lstStyle/>
        <a:p>
          <a:endParaRPr lang="ru-RU"/>
        </a:p>
      </dgm:t>
    </dgm:pt>
    <dgm:pt modelId="{064D9C9A-3E5B-4124-906E-3CDC7F8B372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3. Формы множественного числа с окончанием </a:t>
          </a:r>
          <a:r>
            <a:rPr lang="ru-RU" i="1" dirty="0" smtClean="0">
              <a:solidFill>
                <a:schemeClr val="bg1"/>
              </a:solidFill>
            </a:rPr>
            <a:t>-а </a:t>
          </a:r>
          <a:r>
            <a:rPr lang="ru-RU" dirty="0" smtClean="0">
              <a:solidFill>
                <a:schemeClr val="bg1"/>
              </a:solidFill>
            </a:rPr>
            <a:t>(</a:t>
          </a:r>
          <a:r>
            <a:rPr lang="ru-RU" dirty="0" err="1" smtClean="0">
              <a:solidFill>
                <a:schemeClr val="bg1"/>
              </a:solidFill>
            </a:rPr>
            <a:t>дом-дома</a:t>
          </a:r>
          <a:r>
            <a:rPr lang="ru-RU" dirty="0" smtClean="0">
              <a:solidFill>
                <a:schemeClr val="bg1"/>
              </a:solidFill>
            </a:rPr>
            <a:t>).</a:t>
          </a:r>
          <a:endParaRPr lang="ru-RU" dirty="0">
            <a:solidFill>
              <a:schemeClr val="bg1"/>
            </a:solidFill>
          </a:endParaRPr>
        </a:p>
      </dgm:t>
    </dgm:pt>
    <dgm:pt modelId="{61D72C56-D019-41EA-A130-7F597268D469}" type="parTrans" cxnId="{75950781-8278-4FE2-BB57-64766152A1E1}">
      <dgm:prSet/>
      <dgm:spPr/>
      <dgm:t>
        <a:bodyPr/>
        <a:lstStyle/>
        <a:p>
          <a:endParaRPr lang="ru-RU"/>
        </a:p>
      </dgm:t>
    </dgm:pt>
    <dgm:pt modelId="{1F3B5A39-C444-4305-97CE-3A4E35CAB3EB}" type="sibTrans" cxnId="{75950781-8278-4FE2-BB57-64766152A1E1}">
      <dgm:prSet/>
      <dgm:spPr/>
      <dgm:t>
        <a:bodyPr/>
        <a:lstStyle/>
        <a:p>
          <a:endParaRPr lang="ru-RU"/>
        </a:p>
      </dgm:t>
    </dgm:pt>
    <dgm:pt modelId="{50C82065-2DF0-4DEA-A989-C7AC1ACA8C6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4. Формы множественного числа с окончанием </a:t>
          </a:r>
          <a:r>
            <a:rPr lang="ru-RU" i="1" dirty="0" smtClean="0">
              <a:solidFill>
                <a:schemeClr val="bg1"/>
              </a:solidFill>
            </a:rPr>
            <a:t>-</a:t>
          </a:r>
          <a:r>
            <a:rPr lang="en-US" i="1" dirty="0" err="1" smtClean="0">
              <a:solidFill>
                <a:schemeClr val="bg1"/>
              </a:solidFill>
            </a:rPr>
            <a:t>ja</a:t>
          </a:r>
          <a:r>
            <a:rPr lang="en-US" i="1" dirty="0" smtClean="0">
              <a:solidFill>
                <a:schemeClr val="bg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(</a:t>
          </a:r>
          <a:r>
            <a:rPr lang="ru-RU" dirty="0" err="1" smtClean="0">
              <a:solidFill>
                <a:schemeClr val="bg1"/>
              </a:solidFill>
            </a:rPr>
            <a:t>стул-стулья</a:t>
          </a:r>
          <a:r>
            <a:rPr lang="ru-RU" dirty="0" smtClean="0">
              <a:solidFill>
                <a:schemeClr val="bg1"/>
              </a:solidFill>
            </a:rPr>
            <a:t>).</a:t>
          </a:r>
          <a:endParaRPr lang="ru-RU" dirty="0">
            <a:solidFill>
              <a:schemeClr val="bg1"/>
            </a:solidFill>
          </a:endParaRPr>
        </a:p>
      </dgm:t>
    </dgm:pt>
    <dgm:pt modelId="{58E1D786-392C-4628-9AAE-F61FA7FBB99D}" type="parTrans" cxnId="{9F0C5CD5-9B72-4C9B-B930-6FA00612F24A}">
      <dgm:prSet/>
      <dgm:spPr/>
      <dgm:t>
        <a:bodyPr/>
        <a:lstStyle/>
        <a:p>
          <a:endParaRPr lang="ru-RU"/>
        </a:p>
      </dgm:t>
    </dgm:pt>
    <dgm:pt modelId="{44A1CA7A-1F4C-4339-9A7D-1460422A929E}" type="sibTrans" cxnId="{9F0C5CD5-9B72-4C9B-B930-6FA00612F24A}">
      <dgm:prSet/>
      <dgm:spPr/>
      <dgm:t>
        <a:bodyPr/>
        <a:lstStyle/>
        <a:p>
          <a:endParaRPr lang="ru-RU"/>
        </a:p>
      </dgm:t>
    </dgm:pt>
    <dgm:pt modelId="{7B973883-5C62-4649-ABC8-E207C7AE3752}" type="pres">
      <dgm:prSet presAssocID="{4F298EBD-4BED-4DB2-A4D7-3AE206FDD2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D04FF1-ED6B-4AE8-819D-A166B59D18B3}" type="pres">
      <dgm:prSet presAssocID="{4F298EBD-4BED-4DB2-A4D7-3AE206FDD2A3}" presName="diamond" presStyleLbl="bgShp" presStyleIdx="0" presStyleCnt="1"/>
      <dgm:spPr/>
    </dgm:pt>
    <dgm:pt modelId="{B51F1C5E-3067-4A19-956D-8DBA5035E4C4}" type="pres">
      <dgm:prSet presAssocID="{4F298EBD-4BED-4DB2-A4D7-3AE206FDD2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AA54C-0ACD-4DF0-9B83-99664A5C2B08}" type="pres">
      <dgm:prSet presAssocID="{4F298EBD-4BED-4DB2-A4D7-3AE206FDD2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5D3BC-B106-47BA-BED5-E51E36914E03}" type="pres">
      <dgm:prSet presAssocID="{4F298EBD-4BED-4DB2-A4D7-3AE206FDD2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87E12-B8B4-41BC-8D65-80AB7C91BA49}" type="pres">
      <dgm:prSet presAssocID="{4F298EBD-4BED-4DB2-A4D7-3AE206FDD2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950781-8278-4FE2-BB57-64766152A1E1}" srcId="{4F298EBD-4BED-4DB2-A4D7-3AE206FDD2A3}" destId="{064D9C9A-3E5B-4124-906E-3CDC7F8B3724}" srcOrd="2" destOrd="0" parTransId="{61D72C56-D019-41EA-A130-7F597268D469}" sibTransId="{1F3B5A39-C444-4305-97CE-3A4E35CAB3EB}"/>
    <dgm:cxn modelId="{9A6E0B2D-9521-479B-B924-D1E8D3038322}" type="presOf" srcId="{4F298EBD-4BED-4DB2-A4D7-3AE206FDD2A3}" destId="{7B973883-5C62-4649-ABC8-E207C7AE3752}" srcOrd="0" destOrd="0" presId="urn:microsoft.com/office/officeart/2005/8/layout/matrix3"/>
    <dgm:cxn modelId="{59DB1816-F8DE-4B2E-A3F6-B243D5C94A01}" type="presOf" srcId="{50C82065-2DF0-4DEA-A989-C7AC1ACA8C63}" destId="{CEA87E12-B8B4-41BC-8D65-80AB7C91BA49}" srcOrd="0" destOrd="0" presId="urn:microsoft.com/office/officeart/2005/8/layout/matrix3"/>
    <dgm:cxn modelId="{8F39A272-AE02-4FFC-A2B6-64F071063676}" srcId="{4F298EBD-4BED-4DB2-A4D7-3AE206FDD2A3}" destId="{76266AC7-210C-4C63-B12E-D90FB77A20A8}" srcOrd="1" destOrd="0" parTransId="{3093C6F5-AF4B-447F-83ED-F1500D4610DD}" sibTransId="{4DA1263E-511A-492C-AEEC-6EC3ED7DC342}"/>
    <dgm:cxn modelId="{E418B31A-1E68-411B-B5F0-057C498041A4}" type="presOf" srcId="{C92583C4-A991-4597-838E-735AD031D468}" destId="{B51F1C5E-3067-4A19-956D-8DBA5035E4C4}" srcOrd="0" destOrd="0" presId="urn:microsoft.com/office/officeart/2005/8/layout/matrix3"/>
    <dgm:cxn modelId="{9F0C5CD5-9B72-4C9B-B930-6FA00612F24A}" srcId="{4F298EBD-4BED-4DB2-A4D7-3AE206FDD2A3}" destId="{50C82065-2DF0-4DEA-A989-C7AC1ACA8C63}" srcOrd="3" destOrd="0" parTransId="{58E1D786-392C-4628-9AAE-F61FA7FBB99D}" sibTransId="{44A1CA7A-1F4C-4339-9A7D-1460422A929E}"/>
    <dgm:cxn modelId="{F49BB402-4155-49F0-8323-68EAD983E3E0}" type="presOf" srcId="{76266AC7-210C-4C63-B12E-D90FB77A20A8}" destId="{314AA54C-0ACD-4DF0-9B83-99664A5C2B08}" srcOrd="0" destOrd="0" presId="urn:microsoft.com/office/officeart/2005/8/layout/matrix3"/>
    <dgm:cxn modelId="{EF18D2BF-779D-4A89-BF65-F09107D0E956}" type="presOf" srcId="{064D9C9A-3E5B-4124-906E-3CDC7F8B3724}" destId="{0B95D3BC-B106-47BA-BED5-E51E36914E03}" srcOrd="0" destOrd="0" presId="urn:microsoft.com/office/officeart/2005/8/layout/matrix3"/>
    <dgm:cxn modelId="{3D0F73BE-98AF-4BC4-8DEC-D5E80F1ED58F}" srcId="{4F298EBD-4BED-4DB2-A4D7-3AE206FDD2A3}" destId="{C92583C4-A991-4597-838E-735AD031D468}" srcOrd="0" destOrd="0" parTransId="{66CAF8A6-FD51-47F9-9795-AC827A6C0B90}" sibTransId="{FDBA1845-5384-4B4E-807A-9BBA0FE97C61}"/>
    <dgm:cxn modelId="{1FFF2633-2418-4905-97BF-F5070102CE3E}" type="presParOf" srcId="{7B973883-5C62-4649-ABC8-E207C7AE3752}" destId="{1AD04FF1-ED6B-4AE8-819D-A166B59D18B3}" srcOrd="0" destOrd="0" presId="urn:microsoft.com/office/officeart/2005/8/layout/matrix3"/>
    <dgm:cxn modelId="{5A204893-9622-4AE2-B06A-A9D29EE9627B}" type="presParOf" srcId="{7B973883-5C62-4649-ABC8-E207C7AE3752}" destId="{B51F1C5E-3067-4A19-956D-8DBA5035E4C4}" srcOrd="1" destOrd="0" presId="urn:microsoft.com/office/officeart/2005/8/layout/matrix3"/>
    <dgm:cxn modelId="{D6FA7A27-C6A3-4EFB-B464-52962BEDF7B5}" type="presParOf" srcId="{7B973883-5C62-4649-ABC8-E207C7AE3752}" destId="{314AA54C-0ACD-4DF0-9B83-99664A5C2B08}" srcOrd="2" destOrd="0" presId="urn:microsoft.com/office/officeart/2005/8/layout/matrix3"/>
    <dgm:cxn modelId="{AA9D0D93-C155-4181-A0B0-57D2081DE8F2}" type="presParOf" srcId="{7B973883-5C62-4649-ABC8-E207C7AE3752}" destId="{0B95D3BC-B106-47BA-BED5-E51E36914E03}" srcOrd="3" destOrd="0" presId="urn:microsoft.com/office/officeart/2005/8/layout/matrix3"/>
    <dgm:cxn modelId="{AFBB03D9-AC79-4B7D-9B98-D8BDB72C87FA}" type="presParOf" srcId="{7B973883-5C62-4649-ABC8-E207C7AE3752}" destId="{CEA87E12-B8B4-41BC-8D65-80AB7C91BA49}" srcOrd="4" destOrd="0" presId="urn:microsoft.com/office/officeart/2005/8/layout/matrix3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ECB329-BDD5-4DA5-BBD5-9A27DDD7D95B}" type="doc">
      <dgm:prSet loTypeId="urn:microsoft.com/office/officeart/2005/8/layout/matrix1" loCatId="matrix" qsTypeId="urn:microsoft.com/office/officeart/2005/8/quickstyle/3d7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E047342-5FB4-472D-A8C6-637B05EAADC1}">
      <dgm:prSet phldrT="[Текст]" custT="1"/>
      <dgm:spPr/>
      <dgm:t>
        <a:bodyPr/>
        <a:lstStyle/>
        <a:p>
          <a:r>
            <a:rPr lang="ru-RU" sz="2000" b="1" dirty="0" smtClean="0"/>
            <a:t>Тематические группы </a:t>
          </a:r>
        </a:p>
        <a:p>
          <a:r>
            <a:rPr lang="ru-RU" sz="2000" b="1" dirty="0" smtClean="0"/>
            <a:t>(лексические темы)</a:t>
          </a:r>
          <a:endParaRPr lang="ru-RU" sz="2000" b="1" dirty="0"/>
        </a:p>
      </dgm:t>
    </dgm:pt>
    <dgm:pt modelId="{A01D4C0D-F1C7-4A3C-944E-220A1B34B8DC}" type="parTrans" cxnId="{ED0E6124-0A89-4010-83F8-513041F0E760}">
      <dgm:prSet/>
      <dgm:spPr/>
      <dgm:t>
        <a:bodyPr/>
        <a:lstStyle/>
        <a:p>
          <a:endParaRPr lang="ru-RU"/>
        </a:p>
      </dgm:t>
    </dgm:pt>
    <dgm:pt modelId="{842559CB-A857-46DF-8A0D-6149D9D9A555}" type="sibTrans" cxnId="{ED0E6124-0A89-4010-83F8-513041F0E760}">
      <dgm:prSet/>
      <dgm:spPr/>
      <dgm:t>
        <a:bodyPr/>
        <a:lstStyle/>
        <a:p>
          <a:endParaRPr lang="ru-RU"/>
        </a:p>
      </dgm:t>
    </dgm:pt>
    <dgm:pt modelId="{48F8E9FB-6278-4D0C-AC3E-85FF9D1A9325}">
      <dgm:prSet phldrT="[Текст]"/>
      <dgm:spPr/>
      <dgm:t>
        <a:bodyPr/>
        <a:lstStyle/>
        <a:p>
          <a:r>
            <a:rPr lang="ru-RU" b="1" dirty="0" smtClean="0"/>
            <a:t>Основную сложность представляют окончания Р.п..</a:t>
          </a:r>
          <a:endParaRPr lang="ru-RU" dirty="0"/>
        </a:p>
      </dgm:t>
    </dgm:pt>
    <dgm:pt modelId="{0BD59C02-D731-4165-BF9D-EFBBCD975F54}" type="parTrans" cxnId="{B25A5693-4ACA-4969-B5EA-7F39111EA699}">
      <dgm:prSet/>
      <dgm:spPr/>
      <dgm:t>
        <a:bodyPr/>
        <a:lstStyle/>
        <a:p>
          <a:endParaRPr lang="ru-RU"/>
        </a:p>
      </dgm:t>
    </dgm:pt>
    <dgm:pt modelId="{F47963F6-BECC-4F50-8517-FD5DAAF1374E}" type="sibTrans" cxnId="{B25A5693-4ACA-4969-B5EA-7F39111EA699}">
      <dgm:prSet/>
      <dgm:spPr/>
      <dgm:t>
        <a:bodyPr/>
        <a:lstStyle/>
        <a:p>
          <a:endParaRPr lang="ru-RU"/>
        </a:p>
      </dgm:t>
    </dgm:pt>
    <dgm:pt modelId="{EF703062-A31A-44F7-A32F-0AA442D567AC}">
      <dgm:prSet phldrT="[Текст]"/>
      <dgm:spPr/>
      <dgm:t>
        <a:bodyPr/>
        <a:lstStyle/>
        <a:p>
          <a:r>
            <a:rPr lang="ru-RU" b="1" dirty="0" smtClean="0"/>
            <a:t>Окончания </a:t>
          </a:r>
          <a:r>
            <a:rPr lang="ru-RU" b="1" dirty="0" err="1" smtClean="0"/>
            <a:t>Д.п.,Т.п.,П.п</a:t>
          </a:r>
          <a:r>
            <a:rPr lang="ru-RU" b="1" dirty="0" smtClean="0"/>
            <a:t>. во всех тематических группах слов  совпадают.</a:t>
          </a:r>
          <a:endParaRPr lang="ru-RU" dirty="0"/>
        </a:p>
      </dgm:t>
    </dgm:pt>
    <dgm:pt modelId="{1F7F7984-AD9F-4AFE-B4EB-ADD7EBD3DCD3}" type="parTrans" cxnId="{15D5C643-0536-49E0-A57A-1FCF376FC7F7}">
      <dgm:prSet/>
      <dgm:spPr/>
      <dgm:t>
        <a:bodyPr/>
        <a:lstStyle/>
        <a:p>
          <a:endParaRPr lang="ru-RU"/>
        </a:p>
      </dgm:t>
    </dgm:pt>
    <dgm:pt modelId="{A00777B8-6E15-406E-BC7C-70F8B31AB066}" type="sibTrans" cxnId="{15D5C643-0536-49E0-A57A-1FCF376FC7F7}">
      <dgm:prSet/>
      <dgm:spPr/>
      <dgm:t>
        <a:bodyPr/>
        <a:lstStyle/>
        <a:p>
          <a:endParaRPr lang="ru-RU"/>
        </a:p>
      </dgm:t>
    </dgm:pt>
    <dgm:pt modelId="{8C5E592F-87F6-453E-8DB3-BE43904336BB}">
      <dgm:prSet phldrT="[Текст]"/>
      <dgm:spPr/>
      <dgm:t>
        <a:bodyPr/>
        <a:lstStyle/>
        <a:p>
          <a:r>
            <a:rPr lang="ru-RU" b="1" dirty="0" smtClean="0"/>
            <a:t>В В.п. окончания у неодушевленных предметов полностью совпадают с окончаниями  И.п. ,для одушевленных предметов окончания в В.п. совпадают  с окончаниями Р.п.</a:t>
          </a:r>
          <a:endParaRPr lang="ru-RU" dirty="0"/>
        </a:p>
      </dgm:t>
    </dgm:pt>
    <dgm:pt modelId="{B4C39805-4AB1-4D08-A7C9-8D27A0B8CDA1}" type="parTrans" cxnId="{842E5608-119B-4F68-B187-96B18DB512DF}">
      <dgm:prSet/>
      <dgm:spPr/>
      <dgm:t>
        <a:bodyPr/>
        <a:lstStyle/>
        <a:p>
          <a:endParaRPr lang="ru-RU"/>
        </a:p>
      </dgm:t>
    </dgm:pt>
    <dgm:pt modelId="{67B76279-AEC5-4DF4-9D42-CB203995C9DF}" type="sibTrans" cxnId="{842E5608-119B-4F68-B187-96B18DB512DF}">
      <dgm:prSet/>
      <dgm:spPr/>
      <dgm:t>
        <a:bodyPr/>
        <a:lstStyle/>
        <a:p>
          <a:endParaRPr lang="ru-RU"/>
        </a:p>
      </dgm:t>
    </dgm:pt>
    <dgm:pt modelId="{E295AE5F-CE99-4D3F-842D-5B52856512E9}">
      <dgm:prSet phldrT="[Текст]" phldr="1"/>
      <dgm:spPr/>
      <dgm:t>
        <a:bodyPr/>
        <a:lstStyle/>
        <a:p>
          <a:endParaRPr lang="ru-RU"/>
        </a:p>
      </dgm:t>
    </dgm:pt>
    <dgm:pt modelId="{9B4FDA8C-8B09-4FB1-9308-D26878B7FACB}" type="parTrans" cxnId="{FF344F91-7577-43DE-A1CC-5C62652BF3BC}">
      <dgm:prSet/>
      <dgm:spPr/>
      <dgm:t>
        <a:bodyPr/>
        <a:lstStyle/>
        <a:p>
          <a:endParaRPr lang="ru-RU"/>
        </a:p>
      </dgm:t>
    </dgm:pt>
    <dgm:pt modelId="{B5E915A6-213F-49FB-83BF-E8E47C62A608}" type="sibTrans" cxnId="{FF344F91-7577-43DE-A1CC-5C62652BF3BC}">
      <dgm:prSet/>
      <dgm:spPr/>
      <dgm:t>
        <a:bodyPr/>
        <a:lstStyle/>
        <a:p>
          <a:endParaRPr lang="ru-RU"/>
        </a:p>
      </dgm:t>
    </dgm:pt>
    <dgm:pt modelId="{9F151484-2320-47CC-B071-298B8F6570CE}">
      <dgm:prSet/>
      <dgm:spPr/>
      <dgm:t>
        <a:bodyPr/>
        <a:lstStyle/>
        <a:p>
          <a:r>
            <a:rPr lang="ru-RU" b="1" dirty="0" smtClean="0"/>
            <a:t>Окончания И.п.  во всех тематических группах слов практически одинаковы. Наиболее распространёнными  – Ы,-И (розы, шкафы), все остальные окончания типа –а (-я), -</a:t>
          </a:r>
          <a:r>
            <a:rPr lang="ru-RU" b="1" dirty="0" err="1" smtClean="0"/>
            <a:t>ья</a:t>
          </a:r>
          <a:r>
            <a:rPr lang="ru-RU" b="1" dirty="0" smtClean="0"/>
            <a:t> (окна, тополя, деревья) представляют собой лишь отдельные исключения. </a:t>
          </a:r>
          <a:endParaRPr lang="ru-RU" dirty="0"/>
        </a:p>
      </dgm:t>
    </dgm:pt>
    <dgm:pt modelId="{015E471A-D6E4-4C09-87D7-178262C95F4B}" type="parTrans" cxnId="{EC973723-8DC3-4548-8A30-08C059A6D243}">
      <dgm:prSet/>
      <dgm:spPr/>
      <dgm:t>
        <a:bodyPr/>
        <a:lstStyle/>
        <a:p>
          <a:endParaRPr lang="ru-RU"/>
        </a:p>
      </dgm:t>
    </dgm:pt>
    <dgm:pt modelId="{52C6C8FE-9AF0-4037-B49C-0ECA76819B34}" type="sibTrans" cxnId="{EC973723-8DC3-4548-8A30-08C059A6D243}">
      <dgm:prSet/>
      <dgm:spPr/>
      <dgm:t>
        <a:bodyPr/>
        <a:lstStyle/>
        <a:p>
          <a:endParaRPr lang="ru-RU"/>
        </a:p>
      </dgm:t>
    </dgm:pt>
    <dgm:pt modelId="{5FD4709A-A9C6-4A42-B7B1-E34836C7419B}" type="pres">
      <dgm:prSet presAssocID="{FAECB329-BDD5-4DA5-BBD5-9A27DDD7D9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B0477-2806-44FB-B08D-C78CC87904FA}" type="pres">
      <dgm:prSet presAssocID="{FAECB329-BDD5-4DA5-BBD5-9A27DDD7D95B}" presName="matrix" presStyleCnt="0"/>
      <dgm:spPr/>
      <dgm:t>
        <a:bodyPr/>
        <a:lstStyle/>
        <a:p>
          <a:endParaRPr lang="ru-RU"/>
        </a:p>
      </dgm:t>
    </dgm:pt>
    <dgm:pt modelId="{7C387E6C-C72A-4922-BB06-FAF8C9F3B134}" type="pres">
      <dgm:prSet presAssocID="{FAECB329-BDD5-4DA5-BBD5-9A27DDD7D95B}" presName="tile1" presStyleLbl="node1" presStyleIdx="0" presStyleCnt="4"/>
      <dgm:spPr/>
      <dgm:t>
        <a:bodyPr/>
        <a:lstStyle/>
        <a:p>
          <a:endParaRPr lang="ru-RU"/>
        </a:p>
      </dgm:t>
    </dgm:pt>
    <dgm:pt modelId="{06E44E4D-C206-42A2-B8F7-E54E247739FE}" type="pres">
      <dgm:prSet presAssocID="{FAECB329-BDD5-4DA5-BBD5-9A27DDD7D9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D10D3-26C3-4F31-870E-434212589737}" type="pres">
      <dgm:prSet presAssocID="{FAECB329-BDD5-4DA5-BBD5-9A27DDD7D95B}" presName="tile2" presStyleLbl="node1" presStyleIdx="1" presStyleCnt="4"/>
      <dgm:spPr/>
      <dgm:t>
        <a:bodyPr/>
        <a:lstStyle/>
        <a:p>
          <a:endParaRPr lang="ru-RU"/>
        </a:p>
      </dgm:t>
    </dgm:pt>
    <dgm:pt modelId="{DDCBD366-C2ED-42DC-93BA-5574391E90F8}" type="pres">
      <dgm:prSet presAssocID="{FAECB329-BDD5-4DA5-BBD5-9A27DDD7D9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83479-015F-4BA3-AFCD-B9ABCA1D6C8B}" type="pres">
      <dgm:prSet presAssocID="{FAECB329-BDD5-4DA5-BBD5-9A27DDD7D95B}" presName="tile3" presStyleLbl="node1" presStyleIdx="2" presStyleCnt="4"/>
      <dgm:spPr/>
      <dgm:t>
        <a:bodyPr/>
        <a:lstStyle/>
        <a:p>
          <a:endParaRPr lang="ru-RU"/>
        </a:p>
      </dgm:t>
    </dgm:pt>
    <dgm:pt modelId="{C2C69B16-E0C3-42F2-B6DE-238F2F277233}" type="pres">
      <dgm:prSet presAssocID="{FAECB329-BDD5-4DA5-BBD5-9A27DDD7D9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8076A-31ED-47A2-9F14-0A90CD160068}" type="pres">
      <dgm:prSet presAssocID="{FAECB329-BDD5-4DA5-BBD5-9A27DDD7D95B}" presName="tile4" presStyleLbl="node1" presStyleIdx="3" presStyleCnt="4"/>
      <dgm:spPr/>
      <dgm:t>
        <a:bodyPr/>
        <a:lstStyle/>
        <a:p>
          <a:endParaRPr lang="ru-RU"/>
        </a:p>
      </dgm:t>
    </dgm:pt>
    <dgm:pt modelId="{B0678B0C-E081-458B-B30D-31B46B88E0DF}" type="pres">
      <dgm:prSet presAssocID="{FAECB329-BDD5-4DA5-BBD5-9A27DDD7D9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4E158-649A-48C7-BEED-BCE0B6AB46F6}" type="pres">
      <dgm:prSet presAssocID="{FAECB329-BDD5-4DA5-BBD5-9A27DDD7D95B}" presName="centerTile" presStyleLbl="fgShp" presStyleIdx="0" presStyleCnt="1" custScaleX="163692" custScaleY="114626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C8DA201-E9F2-4CCA-9F93-14202878AA78}" type="presOf" srcId="{9F151484-2320-47CC-B071-298B8F6570CE}" destId="{D9ED10D3-26C3-4F31-870E-434212589737}" srcOrd="0" destOrd="0" presId="urn:microsoft.com/office/officeart/2005/8/layout/matrix1"/>
    <dgm:cxn modelId="{6F192A3F-F7E2-4BC0-8D9B-C7712D5A7765}" type="presOf" srcId="{FAECB329-BDD5-4DA5-BBD5-9A27DDD7D95B}" destId="{5FD4709A-A9C6-4A42-B7B1-E34836C7419B}" srcOrd="0" destOrd="0" presId="urn:microsoft.com/office/officeart/2005/8/layout/matrix1"/>
    <dgm:cxn modelId="{F1574B6A-DE20-4C5E-8048-76C261F8C990}" type="presOf" srcId="{8C5E592F-87F6-453E-8DB3-BE43904336BB}" destId="{B0678B0C-E081-458B-B30D-31B46B88E0DF}" srcOrd="1" destOrd="0" presId="urn:microsoft.com/office/officeart/2005/8/layout/matrix1"/>
    <dgm:cxn modelId="{FF344F91-7577-43DE-A1CC-5C62652BF3BC}" srcId="{4E047342-5FB4-472D-A8C6-637B05EAADC1}" destId="{E295AE5F-CE99-4D3F-842D-5B52856512E9}" srcOrd="4" destOrd="0" parTransId="{9B4FDA8C-8B09-4FB1-9308-D26878B7FACB}" sibTransId="{B5E915A6-213F-49FB-83BF-E8E47C62A608}"/>
    <dgm:cxn modelId="{836DE90F-A5AB-4E7A-99EE-42072EBD9A05}" type="presOf" srcId="{EF703062-A31A-44F7-A32F-0AA442D567AC}" destId="{C2C69B16-E0C3-42F2-B6DE-238F2F277233}" srcOrd="1" destOrd="0" presId="urn:microsoft.com/office/officeart/2005/8/layout/matrix1"/>
    <dgm:cxn modelId="{ED0E6124-0A89-4010-83F8-513041F0E760}" srcId="{FAECB329-BDD5-4DA5-BBD5-9A27DDD7D95B}" destId="{4E047342-5FB4-472D-A8C6-637B05EAADC1}" srcOrd="0" destOrd="0" parTransId="{A01D4C0D-F1C7-4A3C-944E-220A1B34B8DC}" sibTransId="{842559CB-A857-46DF-8A0D-6149D9D9A555}"/>
    <dgm:cxn modelId="{0D87BC54-57BD-4E52-8FEB-A97F70D0FFAA}" type="presOf" srcId="{8C5E592F-87F6-453E-8DB3-BE43904336BB}" destId="{FC58076A-31ED-47A2-9F14-0A90CD160068}" srcOrd="0" destOrd="0" presId="urn:microsoft.com/office/officeart/2005/8/layout/matrix1"/>
    <dgm:cxn modelId="{7AEDDB0B-A04A-4FBC-899C-FDD4569AA775}" type="presOf" srcId="{9F151484-2320-47CC-B071-298B8F6570CE}" destId="{DDCBD366-C2ED-42DC-93BA-5574391E90F8}" srcOrd="1" destOrd="0" presId="urn:microsoft.com/office/officeart/2005/8/layout/matrix1"/>
    <dgm:cxn modelId="{C1F0D923-F44A-4AC6-A5D8-B537D79005B1}" type="presOf" srcId="{48F8E9FB-6278-4D0C-AC3E-85FF9D1A9325}" destId="{06E44E4D-C206-42A2-B8F7-E54E247739FE}" srcOrd="1" destOrd="0" presId="urn:microsoft.com/office/officeart/2005/8/layout/matrix1"/>
    <dgm:cxn modelId="{97A9CBC9-0ADE-4B60-8D29-B799B52F8AF1}" type="presOf" srcId="{EF703062-A31A-44F7-A32F-0AA442D567AC}" destId="{B8D83479-015F-4BA3-AFCD-B9ABCA1D6C8B}" srcOrd="0" destOrd="0" presId="urn:microsoft.com/office/officeart/2005/8/layout/matrix1"/>
    <dgm:cxn modelId="{B25A5693-4ACA-4969-B5EA-7F39111EA699}" srcId="{4E047342-5FB4-472D-A8C6-637B05EAADC1}" destId="{48F8E9FB-6278-4D0C-AC3E-85FF9D1A9325}" srcOrd="0" destOrd="0" parTransId="{0BD59C02-D731-4165-BF9D-EFBBCD975F54}" sibTransId="{F47963F6-BECC-4F50-8517-FD5DAAF1374E}"/>
    <dgm:cxn modelId="{15D5C643-0536-49E0-A57A-1FCF376FC7F7}" srcId="{4E047342-5FB4-472D-A8C6-637B05EAADC1}" destId="{EF703062-A31A-44F7-A32F-0AA442D567AC}" srcOrd="2" destOrd="0" parTransId="{1F7F7984-AD9F-4AFE-B4EB-ADD7EBD3DCD3}" sibTransId="{A00777B8-6E15-406E-BC7C-70F8B31AB066}"/>
    <dgm:cxn modelId="{C30EA48B-BCEA-4F24-ABE9-995D885A9381}" type="presOf" srcId="{4E047342-5FB4-472D-A8C6-637B05EAADC1}" destId="{0AB4E158-649A-48C7-BEED-BCE0B6AB46F6}" srcOrd="0" destOrd="0" presId="urn:microsoft.com/office/officeart/2005/8/layout/matrix1"/>
    <dgm:cxn modelId="{EC973723-8DC3-4548-8A30-08C059A6D243}" srcId="{4E047342-5FB4-472D-A8C6-637B05EAADC1}" destId="{9F151484-2320-47CC-B071-298B8F6570CE}" srcOrd="1" destOrd="0" parTransId="{015E471A-D6E4-4C09-87D7-178262C95F4B}" sibTransId="{52C6C8FE-9AF0-4037-B49C-0ECA76819B34}"/>
    <dgm:cxn modelId="{4243FA91-46F0-40CB-9BBD-A866F8D9E29F}" type="presOf" srcId="{48F8E9FB-6278-4D0C-AC3E-85FF9D1A9325}" destId="{7C387E6C-C72A-4922-BB06-FAF8C9F3B134}" srcOrd="0" destOrd="0" presId="urn:microsoft.com/office/officeart/2005/8/layout/matrix1"/>
    <dgm:cxn modelId="{842E5608-119B-4F68-B187-96B18DB512DF}" srcId="{4E047342-5FB4-472D-A8C6-637B05EAADC1}" destId="{8C5E592F-87F6-453E-8DB3-BE43904336BB}" srcOrd="3" destOrd="0" parTransId="{B4C39805-4AB1-4D08-A7C9-8D27A0B8CDA1}" sibTransId="{67B76279-AEC5-4DF4-9D42-CB203995C9DF}"/>
    <dgm:cxn modelId="{15C90AC9-4318-4FE5-9E07-6B7D76ABF00C}" type="presParOf" srcId="{5FD4709A-A9C6-4A42-B7B1-E34836C7419B}" destId="{300B0477-2806-44FB-B08D-C78CC87904FA}" srcOrd="0" destOrd="0" presId="urn:microsoft.com/office/officeart/2005/8/layout/matrix1"/>
    <dgm:cxn modelId="{E6750DE1-FA44-496A-9539-AAE1BB3FDD51}" type="presParOf" srcId="{300B0477-2806-44FB-B08D-C78CC87904FA}" destId="{7C387E6C-C72A-4922-BB06-FAF8C9F3B134}" srcOrd="0" destOrd="0" presId="urn:microsoft.com/office/officeart/2005/8/layout/matrix1"/>
    <dgm:cxn modelId="{FF3DA800-43DC-4F6A-A250-1A947ED51917}" type="presParOf" srcId="{300B0477-2806-44FB-B08D-C78CC87904FA}" destId="{06E44E4D-C206-42A2-B8F7-E54E247739FE}" srcOrd="1" destOrd="0" presId="urn:microsoft.com/office/officeart/2005/8/layout/matrix1"/>
    <dgm:cxn modelId="{F4C5A4CC-3493-4BB0-8FD4-6D040AEFEA72}" type="presParOf" srcId="{300B0477-2806-44FB-B08D-C78CC87904FA}" destId="{D9ED10D3-26C3-4F31-870E-434212589737}" srcOrd="2" destOrd="0" presId="urn:microsoft.com/office/officeart/2005/8/layout/matrix1"/>
    <dgm:cxn modelId="{9BB0F8F9-3E00-4109-A867-EB77F3D972A4}" type="presParOf" srcId="{300B0477-2806-44FB-B08D-C78CC87904FA}" destId="{DDCBD366-C2ED-42DC-93BA-5574391E90F8}" srcOrd="3" destOrd="0" presId="urn:microsoft.com/office/officeart/2005/8/layout/matrix1"/>
    <dgm:cxn modelId="{47854350-1B82-4965-ADF7-EF9B9758718A}" type="presParOf" srcId="{300B0477-2806-44FB-B08D-C78CC87904FA}" destId="{B8D83479-015F-4BA3-AFCD-B9ABCA1D6C8B}" srcOrd="4" destOrd="0" presId="urn:microsoft.com/office/officeart/2005/8/layout/matrix1"/>
    <dgm:cxn modelId="{188BDCD6-9B05-4928-BD52-5E53E5DEC4DC}" type="presParOf" srcId="{300B0477-2806-44FB-B08D-C78CC87904FA}" destId="{C2C69B16-E0C3-42F2-B6DE-238F2F277233}" srcOrd="5" destOrd="0" presId="urn:microsoft.com/office/officeart/2005/8/layout/matrix1"/>
    <dgm:cxn modelId="{78051753-0520-4B82-9D2F-B458B0EC327F}" type="presParOf" srcId="{300B0477-2806-44FB-B08D-C78CC87904FA}" destId="{FC58076A-31ED-47A2-9F14-0A90CD160068}" srcOrd="6" destOrd="0" presId="urn:microsoft.com/office/officeart/2005/8/layout/matrix1"/>
    <dgm:cxn modelId="{68366096-7226-4162-9451-361FF639F464}" type="presParOf" srcId="{300B0477-2806-44FB-B08D-C78CC87904FA}" destId="{B0678B0C-E081-458B-B30D-31B46B88E0DF}" srcOrd="7" destOrd="0" presId="urn:microsoft.com/office/officeart/2005/8/layout/matrix1"/>
    <dgm:cxn modelId="{1B7132B7-DECC-48DE-9C96-127BF48AB6C7}" type="presParOf" srcId="{5FD4709A-A9C6-4A42-B7B1-E34836C7419B}" destId="{0AB4E158-649A-48C7-BEED-BCE0B6AB46F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63AD74-2060-4F98-A788-D37DEC0FB85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4C39E-F779-4E93-A55F-F959CF5B9C7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Родительный падеж</a:t>
          </a:r>
          <a:endParaRPr lang="ru-RU" dirty="0">
            <a:solidFill>
              <a:schemeClr val="bg1"/>
            </a:solidFill>
          </a:endParaRPr>
        </a:p>
      </dgm:t>
    </dgm:pt>
    <dgm:pt modelId="{E01B7F9E-E6D0-4F21-9283-DBBF9206BF87}" type="parTrans" cxnId="{FEE97F00-6E79-46EB-B927-C63F0CD05612}">
      <dgm:prSet/>
      <dgm:spPr/>
      <dgm:t>
        <a:bodyPr/>
        <a:lstStyle/>
        <a:p>
          <a:endParaRPr lang="ru-RU"/>
        </a:p>
      </dgm:t>
    </dgm:pt>
    <dgm:pt modelId="{0108BCB7-E41F-46E4-918C-46C858F3F91F}" type="sibTrans" cxnId="{FEE97F00-6E79-46EB-B927-C63F0CD05612}">
      <dgm:prSet/>
      <dgm:spPr/>
      <dgm:t>
        <a:bodyPr/>
        <a:lstStyle/>
        <a:p>
          <a:endParaRPr lang="ru-RU"/>
        </a:p>
      </dgm:t>
    </dgm:pt>
    <dgm:pt modelId="{745C9A48-C423-402D-8373-BD7EDEFA9D32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БЕЗ</a:t>
          </a:r>
          <a:endParaRPr lang="ru-RU" dirty="0">
            <a:solidFill>
              <a:schemeClr val="tx1"/>
            </a:solidFill>
          </a:endParaRPr>
        </a:p>
      </dgm:t>
    </dgm:pt>
    <dgm:pt modelId="{F8963FC5-875D-4F34-8B82-1647C7CB6C60}" type="parTrans" cxnId="{96CB3B47-6E6C-4B02-9713-880E0E88A90B}">
      <dgm:prSet/>
      <dgm:spPr/>
      <dgm:t>
        <a:bodyPr/>
        <a:lstStyle/>
        <a:p>
          <a:endParaRPr lang="ru-RU"/>
        </a:p>
      </dgm:t>
    </dgm:pt>
    <dgm:pt modelId="{6EA11B95-01E2-4784-AB02-F784D4DFDDF0}" type="sibTrans" cxnId="{96CB3B47-6E6C-4B02-9713-880E0E88A90B}">
      <dgm:prSet/>
      <dgm:spPr/>
      <dgm:t>
        <a:bodyPr/>
        <a:lstStyle/>
        <a:p>
          <a:endParaRPr lang="ru-RU"/>
        </a:p>
      </dgm:t>
    </dgm:pt>
    <dgm:pt modelId="{A0B66127-DD06-4EB0-86CD-B96CB26A584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Дательный падеж</a:t>
          </a:r>
          <a:endParaRPr lang="ru-RU" dirty="0">
            <a:solidFill>
              <a:schemeClr val="bg1"/>
            </a:solidFill>
          </a:endParaRPr>
        </a:p>
      </dgm:t>
    </dgm:pt>
    <dgm:pt modelId="{084A2B83-64C1-4221-878D-01B49DAB7689}" type="parTrans" cxnId="{2A56757E-35E6-4DC1-AF0E-6E86B4A771AB}">
      <dgm:prSet/>
      <dgm:spPr/>
      <dgm:t>
        <a:bodyPr/>
        <a:lstStyle/>
        <a:p>
          <a:endParaRPr lang="ru-RU"/>
        </a:p>
      </dgm:t>
    </dgm:pt>
    <dgm:pt modelId="{B29B4689-66EA-4ECA-82CA-357E2C3313FE}" type="sibTrans" cxnId="{2A56757E-35E6-4DC1-AF0E-6E86B4A771AB}">
      <dgm:prSet/>
      <dgm:spPr/>
      <dgm:t>
        <a:bodyPr/>
        <a:lstStyle/>
        <a:p>
          <a:endParaRPr lang="ru-RU"/>
        </a:p>
      </dgm:t>
    </dgm:pt>
    <dgm:pt modelId="{7EDCBB40-79AE-485D-BE70-5D554B823CE3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</a:t>
          </a:r>
          <a:endParaRPr lang="ru-RU" dirty="0">
            <a:solidFill>
              <a:schemeClr val="tx1"/>
            </a:solidFill>
          </a:endParaRPr>
        </a:p>
      </dgm:t>
    </dgm:pt>
    <dgm:pt modelId="{C6F17C4E-6412-46C2-BE0C-D5525B5285DC}" type="parTrans" cxnId="{4688D236-3B89-450E-B70B-DF27C548223D}">
      <dgm:prSet/>
      <dgm:spPr/>
      <dgm:t>
        <a:bodyPr/>
        <a:lstStyle/>
        <a:p>
          <a:endParaRPr lang="ru-RU"/>
        </a:p>
      </dgm:t>
    </dgm:pt>
    <dgm:pt modelId="{7B675F7E-9530-4724-898E-FB49A05840A5}" type="sibTrans" cxnId="{4688D236-3B89-450E-B70B-DF27C548223D}">
      <dgm:prSet/>
      <dgm:spPr/>
      <dgm:t>
        <a:bodyPr/>
        <a:lstStyle/>
        <a:p>
          <a:endParaRPr lang="ru-RU"/>
        </a:p>
      </dgm:t>
    </dgm:pt>
    <dgm:pt modelId="{89D43EEA-662C-416C-8E48-1C589AEF2A9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Винительный падеж</a:t>
          </a:r>
          <a:endParaRPr lang="ru-RU" dirty="0">
            <a:solidFill>
              <a:schemeClr val="bg1"/>
            </a:solidFill>
          </a:endParaRPr>
        </a:p>
      </dgm:t>
    </dgm:pt>
    <dgm:pt modelId="{88CD06A1-15F2-40DD-A624-991959570B4E}" type="parTrans" cxnId="{034AD80E-7F19-4E5C-8A08-D4310EF4F002}">
      <dgm:prSet/>
      <dgm:spPr/>
      <dgm:t>
        <a:bodyPr/>
        <a:lstStyle/>
        <a:p>
          <a:endParaRPr lang="ru-RU"/>
        </a:p>
      </dgm:t>
    </dgm:pt>
    <dgm:pt modelId="{913C2686-98E0-4AFD-A489-B24108987832}" type="sibTrans" cxnId="{034AD80E-7F19-4E5C-8A08-D4310EF4F002}">
      <dgm:prSet/>
      <dgm:spPr/>
      <dgm:t>
        <a:bodyPr/>
        <a:lstStyle/>
        <a:p>
          <a:endParaRPr lang="ru-RU"/>
        </a:p>
      </dgm:t>
    </dgm:pt>
    <dgm:pt modelId="{800D8471-4F8B-4072-A3E8-C1A20467E6B7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</a:t>
          </a:r>
          <a:endParaRPr lang="ru-RU" dirty="0">
            <a:solidFill>
              <a:schemeClr val="tx1"/>
            </a:solidFill>
          </a:endParaRPr>
        </a:p>
      </dgm:t>
    </dgm:pt>
    <dgm:pt modelId="{E3B24D3C-109C-4167-AC2C-F6F9B6EAE021}" type="parTrans" cxnId="{D3652B7C-47A3-4998-BF2C-75EAF6D914AE}">
      <dgm:prSet/>
      <dgm:spPr/>
      <dgm:t>
        <a:bodyPr/>
        <a:lstStyle/>
        <a:p>
          <a:endParaRPr lang="ru-RU"/>
        </a:p>
      </dgm:t>
    </dgm:pt>
    <dgm:pt modelId="{87907C63-4DD9-4D64-8018-F6832278DAEA}" type="sibTrans" cxnId="{D3652B7C-47A3-4998-BF2C-75EAF6D914AE}">
      <dgm:prSet/>
      <dgm:spPr/>
      <dgm:t>
        <a:bodyPr/>
        <a:lstStyle/>
        <a:p>
          <a:endParaRPr lang="ru-RU"/>
        </a:p>
      </dgm:t>
    </dgm:pt>
    <dgm:pt modelId="{F8B37DF4-E44C-473C-B55A-8BD79F488C5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Творительный падеж</a:t>
          </a:r>
          <a:endParaRPr lang="ru-RU" dirty="0">
            <a:solidFill>
              <a:schemeClr val="bg1"/>
            </a:solidFill>
          </a:endParaRPr>
        </a:p>
      </dgm:t>
    </dgm:pt>
    <dgm:pt modelId="{47BBDE2E-1510-4921-8A72-D5CC80387B6F}" type="parTrans" cxnId="{66664B73-644F-49BF-BD6A-2505CB8B712C}">
      <dgm:prSet/>
      <dgm:spPr/>
      <dgm:t>
        <a:bodyPr/>
        <a:lstStyle/>
        <a:p>
          <a:endParaRPr lang="ru-RU"/>
        </a:p>
      </dgm:t>
    </dgm:pt>
    <dgm:pt modelId="{28A5EED4-1028-4D33-870B-1451794779D6}" type="sibTrans" cxnId="{66664B73-644F-49BF-BD6A-2505CB8B712C}">
      <dgm:prSet/>
      <dgm:spPr/>
      <dgm:t>
        <a:bodyPr/>
        <a:lstStyle/>
        <a:p>
          <a:endParaRPr lang="ru-RU"/>
        </a:p>
      </dgm:t>
    </dgm:pt>
    <dgm:pt modelId="{A1A29F56-D806-4FC5-ACCD-A9ED1FD427E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Предложный падеж</a:t>
          </a:r>
          <a:endParaRPr lang="ru-RU" dirty="0">
            <a:solidFill>
              <a:schemeClr val="bg1"/>
            </a:solidFill>
          </a:endParaRPr>
        </a:p>
      </dgm:t>
    </dgm:pt>
    <dgm:pt modelId="{9954247F-F67D-4F50-8E17-866F7DB51B3B}" type="parTrans" cxnId="{AF01CC0F-12DC-4FAB-BEBE-AA3DC86FF8BB}">
      <dgm:prSet/>
      <dgm:spPr/>
      <dgm:t>
        <a:bodyPr/>
        <a:lstStyle/>
        <a:p>
          <a:endParaRPr lang="ru-RU"/>
        </a:p>
      </dgm:t>
    </dgm:pt>
    <dgm:pt modelId="{2261DD65-32D7-4DE0-A2CC-908189EBA0DD}" type="sibTrans" cxnId="{AF01CC0F-12DC-4FAB-BEBE-AA3DC86FF8BB}">
      <dgm:prSet/>
      <dgm:spPr/>
      <dgm:t>
        <a:bodyPr/>
        <a:lstStyle/>
        <a:p>
          <a:endParaRPr lang="ru-RU"/>
        </a:p>
      </dgm:t>
    </dgm:pt>
    <dgm:pt modelId="{F37CAF2D-F1D0-4A7E-B9E6-CB36C9273041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ДЛЯ</a:t>
          </a:r>
          <a:endParaRPr lang="ru-RU" dirty="0">
            <a:solidFill>
              <a:schemeClr val="tx1"/>
            </a:solidFill>
          </a:endParaRPr>
        </a:p>
      </dgm:t>
    </dgm:pt>
    <dgm:pt modelId="{5EE2CF9E-947A-43F9-BA8A-7A972EE60098}" type="parTrans" cxnId="{3083E3AF-7880-4607-9FA4-1DA2259229ED}">
      <dgm:prSet/>
      <dgm:spPr/>
      <dgm:t>
        <a:bodyPr/>
        <a:lstStyle/>
        <a:p>
          <a:endParaRPr lang="ru-RU"/>
        </a:p>
      </dgm:t>
    </dgm:pt>
    <dgm:pt modelId="{E77CC252-5476-476B-86FD-0C34A00ADB5F}" type="sibTrans" cxnId="{3083E3AF-7880-4607-9FA4-1DA2259229ED}">
      <dgm:prSet/>
      <dgm:spPr/>
      <dgm:t>
        <a:bodyPr/>
        <a:lstStyle/>
        <a:p>
          <a:endParaRPr lang="ru-RU"/>
        </a:p>
      </dgm:t>
    </dgm:pt>
    <dgm:pt modelId="{9894AF43-CD48-4FAC-B6B7-E11EBDD88465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</a:t>
          </a:r>
          <a:endParaRPr lang="ru-RU" dirty="0">
            <a:solidFill>
              <a:schemeClr val="tx1"/>
            </a:solidFill>
          </a:endParaRPr>
        </a:p>
      </dgm:t>
    </dgm:pt>
    <dgm:pt modelId="{B1AC2A85-FC35-4234-879D-FFAE26CC9652}" type="parTrans" cxnId="{275A2064-CF6E-43EF-93C5-48418187D7BA}">
      <dgm:prSet/>
      <dgm:spPr/>
      <dgm:t>
        <a:bodyPr/>
        <a:lstStyle/>
        <a:p>
          <a:endParaRPr lang="ru-RU"/>
        </a:p>
      </dgm:t>
    </dgm:pt>
    <dgm:pt modelId="{777331C2-F384-46EB-99B8-C2F6CFA1ECC0}" type="sibTrans" cxnId="{275A2064-CF6E-43EF-93C5-48418187D7BA}">
      <dgm:prSet/>
      <dgm:spPr/>
      <dgm:t>
        <a:bodyPr/>
        <a:lstStyle/>
        <a:p>
          <a:endParaRPr lang="ru-RU"/>
        </a:p>
      </dgm:t>
    </dgm:pt>
    <dgm:pt modelId="{D784872B-733F-44BF-A970-E1653BFFDD31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</a:t>
          </a:r>
          <a:endParaRPr lang="ru-RU" dirty="0">
            <a:solidFill>
              <a:schemeClr val="tx1"/>
            </a:solidFill>
          </a:endParaRPr>
        </a:p>
      </dgm:t>
    </dgm:pt>
    <dgm:pt modelId="{4C58193B-4D92-4533-9C85-302AE29007EE}" type="parTrans" cxnId="{620B71EF-52D9-43B7-8AE7-7ADE6E351E96}">
      <dgm:prSet/>
      <dgm:spPr/>
      <dgm:t>
        <a:bodyPr/>
        <a:lstStyle/>
        <a:p>
          <a:endParaRPr lang="ru-RU"/>
        </a:p>
      </dgm:t>
    </dgm:pt>
    <dgm:pt modelId="{62D59A89-CEEB-4CE6-B28A-00B3018A76A7}" type="sibTrans" cxnId="{620B71EF-52D9-43B7-8AE7-7ADE6E351E96}">
      <dgm:prSet/>
      <dgm:spPr/>
      <dgm:t>
        <a:bodyPr/>
        <a:lstStyle/>
        <a:p>
          <a:endParaRPr lang="ru-RU"/>
        </a:p>
      </dgm:t>
    </dgm:pt>
    <dgm:pt modelId="{1B30CC01-3447-49C5-8BE4-773868800EFC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ОКОЛО</a:t>
          </a:r>
          <a:endParaRPr lang="ru-RU" dirty="0">
            <a:solidFill>
              <a:schemeClr val="tx1"/>
            </a:solidFill>
          </a:endParaRPr>
        </a:p>
      </dgm:t>
    </dgm:pt>
    <dgm:pt modelId="{80411CF0-61BA-47EF-A789-8875C4F0BE7F}" type="parTrans" cxnId="{A8092396-79BA-43B2-82BD-02963D69BA48}">
      <dgm:prSet/>
      <dgm:spPr/>
      <dgm:t>
        <a:bodyPr/>
        <a:lstStyle/>
        <a:p>
          <a:endParaRPr lang="ru-RU"/>
        </a:p>
      </dgm:t>
    </dgm:pt>
    <dgm:pt modelId="{1605CAA2-6A60-448C-BAD2-0E67508E0ED0}" type="sibTrans" cxnId="{A8092396-79BA-43B2-82BD-02963D69BA48}">
      <dgm:prSet/>
      <dgm:spPr/>
      <dgm:t>
        <a:bodyPr/>
        <a:lstStyle/>
        <a:p>
          <a:endParaRPr lang="ru-RU"/>
        </a:p>
      </dgm:t>
    </dgm:pt>
    <dgm:pt modelId="{5603C26C-CA4F-4F4B-B8BA-B12D387E6493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ВОЗЛЕ</a:t>
          </a:r>
          <a:endParaRPr lang="ru-RU" dirty="0">
            <a:solidFill>
              <a:schemeClr val="tx1"/>
            </a:solidFill>
          </a:endParaRPr>
        </a:p>
      </dgm:t>
    </dgm:pt>
    <dgm:pt modelId="{B7CE4A5E-2D3A-49EB-9375-BD7B0C0C52E2}" type="parTrans" cxnId="{44F51D2A-A9FE-4993-B3A7-0FF5BEC137F4}">
      <dgm:prSet/>
      <dgm:spPr/>
      <dgm:t>
        <a:bodyPr/>
        <a:lstStyle/>
        <a:p>
          <a:endParaRPr lang="ru-RU"/>
        </a:p>
      </dgm:t>
    </dgm:pt>
    <dgm:pt modelId="{23281CEC-8875-42D0-9854-578AF2702BCB}" type="sibTrans" cxnId="{44F51D2A-A9FE-4993-B3A7-0FF5BEC137F4}">
      <dgm:prSet/>
      <dgm:spPr/>
      <dgm:t>
        <a:bodyPr/>
        <a:lstStyle/>
        <a:p>
          <a:endParaRPr lang="ru-RU"/>
        </a:p>
      </dgm:t>
    </dgm:pt>
    <dgm:pt modelId="{434577AC-DEC9-4BCC-870C-C1001701F2AA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ВОКРУГ</a:t>
          </a:r>
          <a:endParaRPr lang="ru-RU" dirty="0">
            <a:solidFill>
              <a:schemeClr val="tx1"/>
            </a:solidFill>
          </a:endParaRPr>
        </a:p>
      </dgm:t>
    </dgm:pt>
    <dgm:pt modelId="{DBD67BF3-5216-45EE-B742-0F4A982B2163}" type="parTrans" cxnId="{C1003C59-A1AD-4D7C-A9DA-EC75435AC68B}">
      <dgm:prSet/>
      <dgm:spPr/>
      <dgm:t>
        <a:bodyPr/>
        <a:lstStyle/>
        <a:p>
          <a:endParaRPr lang="ru-RU"/>
        </a:p>
      </dgm:t>
    </dgm:pt>
    <dgm:pt modelId="{517473B1-6D54-45A0-89B2-31C9A58FFAAD}" type="sibTrans" cxnId="{C1003C59-A1AD-4D7C-A9DA-EC75435AC68B}">
      <dgm:prSet/>
      <dgm:spPr/>
      <dgm:t>
        <a:bodyPr/>
        <a:lstStyle/>
        <a:p>
          <a:endParaRPr lang="ru-RU"/>
        </a:p>
      </dgm:t>
    </dgm:pt>
    <dgm:pt modelId="{DDFF04A8-D458-4AA8-89E8-3704ADA7ECBD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 (СО)</a:t>
          </a:r>
          <a:endParaRPr lang="ru-RU" dirty="0">
            <a:solidFill>
              <a:schemeClr val="tx1"/>
            </a:solidFill>
          </a:endParaRPr>
        </a:p>
      </dgm:t>
    </dgm:pt>
    <dgm:pt modelId="{C122DA60-7818-45C3-9318-6F3E8ED911F7}" type="parTrans" cxnId="{9422E754-DA7B-4898-965A-8DCFADC78581}">
      <dgm:prSet/>
      <dgm:spPr/>
      <dgm:t>
        <a:bodyPr/>
        <a:lstStyle/>
        <a:p>
          <a:endParaRPr lang="ru-RU"/>
        </a:p>
      </dgm:t>
    </dgm:pt>
    <dgm:pt modelId="{D03469B7-268D-4F43-BA9E-896019292234}" type="sibTrans" cxnId="{9422E754-DA7B-4898-965A-8DCFADC78581}">
      <dgm:prSet/>
      <dgm:spPr/>
      <dgm:t>
        <a:bodyPr/>
        <a:lstStyle/>
        <a:p>
          <a:endParaRPr lang="ru-RU"/>
        </a:p>
      </dgm:t>
    </dgm:pt>
    <dgm:pt modelId="{86A68695-1E0F-4375-9C97-7D877FCE1C73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ИЗ</a:t>
          </a:r>
          <a:endParaRPr lang="ru-RU" dirty="0">
            <a:solidFill>
              <a:schemeClr val="tx1"/>
            </a:solidFill>
          </a:endParaRPr>
        </a:p>
      </dgm:t>
    </dgm:pt>
    <dgm:pt modelId="{D924128B-9E6E-486C-AED1-522469FE1132}" type="parTrans" cxnId="{00222861-B1C5-45CB-A277-9ED482329950}">
      <dgm:prSet/>
      <dgm:spPr/>
      <dgm:t>
        <a:bodyPr/>
        <a:lstStyle/>
        <a:p>
          <a:endParaRPr lang="ru-RU"/>
        </a:p>
      </dgm:t>
    </dgm:pt>
    <dgm:pt modelId="{8752E5E7-0751-413E-A98C-F141B1825FBA}" type="sibTrans" cxnId="{00222861-B1C5-45CB-A277-9ED482329950}">
      <dgm:prSet/>
      <dgm:spPr/>
      <dgm:t>
        <a:bodyPr/>
        <a:lstStyle/>
        <a:p>
          <a:endParaRPr lang="ru-RU"/>
        </a:p>
      </dgm:t>
    </dgm:pt>
    <dgm:pt modelId="{0E02C35F-E4A9-42CD-A4DC-8DE039157E76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ИЗ-ЗА</a:t>
          </a:r>
          <a:endParaRPr lang="ru-RU" dirty="0">
            <a:solidFill>
              <a:schemeClr val="tx1"/>
            </a:solidFill>
          </a:endParaRPr>
        </a:p>
      </dgm:t>
    </dgm:pt>
    <dgm:pt modelId="{DCE4E1E4-F0B6-491D-8E53-622EF4F94013}" type="parTrans" cxnId="{47DFB9D3-E1F2-4C13-B6D3-C3DA2AEFD09B}">
      <dgm:prSet/>
      <dgm:spPr/>
      <dgm:t>
        <a:bodyPr/>
        <a:lstStyle/>
        <a:p>
          <a:endParaRPr lang="ru-RU"/>
        </a:p>
      </dgm:t>
    </dgm:pt>
    <dgm:pt modelId="{E35FDFD4-3EA0-458E-A7A9-146172670D4A}" type="sibTrans" cxnId="{47DFB9D3-E1F2-4C13-B6D3-C3DA2AEFD09B}">
      <dgm:prSet/>
      <dgm:spPr/>
      <dgm:t>
        <a:bodyPr/>
        <a:lstStyle/>
        <a:p>
          <a:endParaRPr lang="ru-RU"/>
        </a:p>
      </dgm:t>
    </dgm:pt>
    <dgm:pt modelId="{0AF81F0B-5453-40A0-8E52-CC18DBBE7909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ИЗ-ПОД</a:t>
          </a:r>
          <a:endParaRPr lang="ru-RU" dirty="0">
            <a:solidFill>
              <a:schemeClr val="tx1"/>
            </a:solidFill>
          </a:endParaRPr>
        </a:p>
      </dgm:t>
    </dgm:pt>
    <dgm:pt modelId="{911C131C-6075-4ACE-A418-35FDC17C06B0}" type="parTrans" cxnId="{C1028121-08BE-4F97-BC5E-EF37C9F6F884}">
      <dgm:prSet/>
      <dgm:spPr/>
      <dgm:t>
        <a:bodyPr/>
        <a:lstStyle/>
        <a:p>
          <a:endParaRPr lang="ru-RU"/>
        </a:p>
      </dgm:t>
    </dgm:pt>
    <dgm:pt modelId="{AF6B436B-B4AF-40BC-9EF0-2B60E0674B8E}" type="sibTrans" cxnId="{C1028121-08BE-4F97-BC5E-EF37C9F6F884}">
      <dgm:prSet/>
      <dgm:spPr/>
      <dgm:t>
        <a:bodyPr/>
        <a:lstStyle/>
        <a:p>
          <a:endParaRPr lang="ru-RU"/>
        </a:p>
      </dgm:t>
    </dgm:pt>
    <dgm:pt modelId="{C4C4D1E5-1B1E-4CF9-8B63-07B5C17BA660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ОТ</a:t>
          </a:r>
          <a:endParaRPr lang="ru-RU" dirty="0">
            <a:solidFill>
              <a:schemeClr val="tx1"/>
            </a:solidFill>
          </a:endParaRPr>
        </a:p>
      </dgm:t>
    </dgm:pt>
    <dgm:pt modelId="{10E12301-E59E-4830-8D28-A8D2EFA2C9D3}" type="parTrans" cxnId="{9B2668FB-8E43-403D-8F23-CC951CAD193E}">
      <dgm:prSet/>
      <dgm:spPr/>
      <dgm:t>
        <a:bodyPr/>
        <a:lstStyle/>
        <a:p>
          <a:endParaRPr lang="ru-RU"/>
        </a:p>
      </dgm:t>
    </dgm:pt>
    <dgm:pt modelId="{0BD0B0BC-9F99-45EF-A14A-B074CC8FC0ED}" type="sibTrans" cxnId="{9B2668FB-8E43-403D-8F23-CC951CAD193E}">
      <dgm:prSet/>
      <dgm:spPr/>
      <dgm:t>
        <a:bodyPr/>
        <a:lstStyle/>
        <a:p>
          <a:endParaRPr lang="ru-RU"/>
        </a:p>
      </dgm:t>
    </dgm:pt>
    <dgm:pt modelId="{8B8BEA6F-A230-4D97-BA8F-A78F0B163BB8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ПО</a:t>
          </a:r>
          <a:r>
            <a:rPr lang="ru-RU" i="1" dirty="0" smtClean="0">
              <a:solidFill>
                <a:schemeClr val="tx1"/>
              </a:solidFill>
            </a:rPr>
            <a:t>  </a:t>
          </a:r>
          <a:endParaRPr lang="ru-RU" dirty="0">
            <a:solidFill>
              <a:schemeClr val="tx1"/>
            </a:solidFill>
          </a:endParaRPr>
        </a:p>
      </dgm:t>
    </dgm:pt>
    <dgm:pt modelId="{A035F307-214E-49BD-B034-B3EF647900B5}" type="parTrans" cxnId="{F41F092C-5741-4F60-A7BD-A3DC9F436625}">
      <dgm:prSet/>
      <dgm:spPr/>
      <dgm:t>
        <a:bodyPr/>
        <a:lstStyle/>
        <a:p>
          <a:endParaRPr lang="ru-RU"/>
        </a:p>
      </dgm:t>
    </dgm:pt>
    <dgm:pt modelId="{AD9CD073-D754-4ED8-B316-9A446831FBE4}" type="sibTrans" cxnId="{F41F092C-5741-4F60-A7BD-A3DC9F436625}">
      <dgm:prSet/>
      <dgm:spPr/>
      <dgm:t>
        <a:bodyPr/>
        <a:lstStyle/>
        <a:p>
          <a:endParaRPr lang="ru-RU"/>
        </a:p>
      </dgm:t>
    </dgm:pt>
    <dgm:pt modelId="{3ED329A5-7617-4516-9889-22801D0B9E33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</a:t>
          </a:r>
          <a:endParaRPr lang="ru-RU" dirty="0">
            <a:solidFill>
              <a:schemeClr val="tx1"/>
            </a:solidFill>
          </a:endParaRPr>
        </a:p>
      </dgm:t>
    </dgm:pt>
    <dgm:pt modelId="{A39292EE-249A-4491-A673-9A7B2154CA38}" type="parTrans" cxnId="{5F9113BE-E9FD-43E1-9AC2-0C3C264CE7F4}">
      <dgm:prSet/>
      <dgm:spPr/>
      <dgm:t>
        <a:bodyPr/>
        <a:lstStyle/>
        <a:p>
          <a:endParaRPr lang="ru-RU"/>
        </a:p>
      </dgm:t>
    </dgm:pt>
    <dgm:pt modelId="{6A746535-6956-447C-A544-EE63C1853775}" type="sibTrans" cxnId="{5F9113BE-E9FD-43E1-9AC2-0C3C264CE7F4}">
      <dgm:prSet/>
      <dgm:spPr/>
      <dgm:t>
        <a:bodyPr/>
        <a:lstStyle/>
        <a:p>
          <a:endParaRPr lang="ru-RU"/>
        </a:p>
      </dgm:t>
    </dgm:pt>
    <dgm:pt modelId="{5E9B8576-5CE8-4809-88A6-B87F920D8E04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НА</a:t>
          </a:r>
          <a:endParaRPr lang="ru-RU" dirty="0">
            <a:solidFill>
              <a:schemeClr val="tx1"/>
            </a:solidFill>
          </a:endParaRPr>
        </a:p>
      </dgm:t>
    </dgm:pt>
    <dgm:pt modelId="{B3F168E0-777F-4B24-8814-38ABA67F74A3}" type="parTrans" cxnId="{A12C76A2-C9D6-4A2F-B694-51799760A5DC}">
      <dgm:prSet/>
      <dgm:spPr/>
      <dgm:t>
        <a:bodyPr/>
        <a:lstStyle/>
        <a:p>
          <a:endParaRPr lang="ru-RU"/>
        </a:p>
      </dgm:t>
    </dgm:pt>
    <dgm:pt modelId="{0612CFE2-034F-4C7B-AF10-450F339AB280}" type="sibTrans" cxnId="{A12C76A2-C9D6-4A2F-B694-51799760A5DC}">
      <dgm:prSet/>
      <dgm:spPr/>
      <dgm:t>
        <a:bodyPr/>
        <a:lstStyle/>
        <a:p>
          <a:endParaRPr lang="ru-RU"/>
        </a:p>
      </dgm:t>
    </dgm:pt>
    <dgm:pt modelId="{91F288E1-30E8-4093-8992-A423E0DCD2E6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ЗА</a:t>
          </a:r>
          <a:endParaRPr lang="ru-RU" dirty="0">
            <a:solidFill>
              <a:schemeClr val="tx1"/>
            </a:solidFill>
          </a:endParaRPr>
        </a:p>
      </dgm:t>
    </dgm:pt>
    <dgm:pt modelId="{27A68F7D-0ED1-4351-BB08-D7166826E0FB}" type="parTrans" cxnId="{587EEAB6-B788-4390-AFFA-407AE2EF7950}">
      <dgm:prSet/>
      <dgm:spPr/>
      <dgm:t>
        <a:bodyPr/>
        <a:lstStyle/>
        <a:p>
          <a:endParaRPr lang="ru-RU"/>
        </a:p>
      </dgm:t>
    </dgm:pt>
    <dgm:pt modelId="{121070F8-DC55-45C6-A2F6-EE28F8A4DC45}" type="sibTrans" cxnId="{587EEAB6-B788-4390-AFFA-407AE2EF7950}">
      <dgm:prSet/>
      <dgm:spPr/>
      <dgm:t>
        <a:bodyPr/>
        <a:lstStyle/>
        <a:p>
          <a:endParaRPr lang="ru-RU"/>
        </a:p>
      </dgm:t>
    </dgm:pt>
    <dgm:pt modelId="{D7CF3F4E-EF3B-4704-AAEE-E7BE50E3FFD9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ЧЕРЕЗ</a:t>
          </a:r>
          <a:endParaRPr lang="ru-RU" dirty="0">
            <a:solidFill>
              <a:schemeClr val="tx1"/>
            </a:solidFill>
          </a:endParaRPr>
        </a:p>
      </dgm:t>
    </dgm:pt>
    <dgm:pt modelId="{ACD4222E-09EC-4353-9C0A-9B16D26C69ED}" type="parTrans" cxnId="{F84AF7A5-C6BF-4759-997A-49FFCA863561}">
      <dgm:prSet/>
      <dgm:spPr/>
      <dgm:t>
        <a:bodyPr/>
        <a:lstStyle/>
        <a:p>
          <a:endParaRPr lang="ru-RU"/>
        </a:p>
      </dgm:t>
    </dgm:pt>
    <dgm:pt modelId="{0DF51D64-D707-46E1-8B4F-46F8F774BBEE}" type="sibTrans" cxnId="{F84AF7A5-C6BF-4759-997A-49FFCA863561}">
      <dgm:prSet/>
      <dgm:spPr/>
      <dgm:t>
        <a:bodyPr/>
        <a:lstStyle/>
        <a:p>
          <a:endParaRPr lang="ru-RU"/>
        </a:p>
      </dgm:t>
    </dgm:pt>
    <dgm:pt modelId="{22C97D9A-48DE-40CB-9D2F-A7972CB6C657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СКВОЗЬ</a:t>
          </a:r>
          <a:endParaRPr lang="ru-RU" dirty="0">
            <a:solidFill>
              <a:schemeClr val="tx1"/>
            </a:solidFill>
          </a:endParaRPr>
        </a:p>
      </dgm:t>
    </dgm:pt>
    <dgm:pt modelId="{4EB77CD4-4522-499E-98A4-D61ABBB796A5}" type="parTrans" cxnId="{F7A951AC-FFDF-4821-88A5-0D2C2CEBE9FB}">
      <dgm:prSet/>
      <dgm:spPr/>
      <dgm:t>
        <a:bodyPr/>
        <a:lstStyle/>
        <a:p>
          <a:endParaRPr lang="ru-RU"/>
        </a:p>
      </dgm:t>
    </dgm:pt>
    <dgm:pt modelId="{552E1A50-D201-44E3-BBE4-CEDA4E9914A7}" type="sibTrans" cxnId="{F7A951AC-FFDF-4821-88A5-0D2C2CEBE9FB}">
      <dgm:prSet/>
      <dgm:spPr/>
      <dgm:t>
        <a:bodyPr/>
        <a:lstStyle/>
        <a:p>
          <a:endParaRPr lang="ru-RU"/>
        </a:p>
      </dgm:t>
    </dgm:pt>
    <dgm:pt modelId="{DBFD7D08-45E7-4E13-8090-07CF2E6FA7EE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ПОД</a:t>
          </a:r>
          <a:endParaRPr lang="ru-RU" dirty="0">
            <a:solidFill>
              <a:schemeClr val="tx1"/>
            </a:solidFill>
          </a:endParaRPr>
        </a:p>
      </dgm:t>
    </dgm:pt>
    <dgm:pt modelId="{AC25D6C7-5FBE-41D9-B775-F2997F33211F}" type="parTrans" cxnId="{4921AC9F-EA83-410B-863F-AFD119B95A34}">
      <dgm:prSet/>
      <dgm:spPr/>
      <dgm:t>
        <a:bodyPr/>
        <a:lstStyle/>
        <a:p>
          <a:endParaRPr lang="ru-RU"/>
        </a:p>
      </dgm:t>
    </dgm:pt>
    <dgm:pt modelId="{AC17BF1B-7865-4E54-96F7-B89260BE4190}" type="sibTrans" cxnId="{4921AC9F-EA83-410B-863F-AFD119B95A34}">
      <dgm:prSet/>
      <dgm:spPr/>
      <dgm:t>
        <a:bodyPr/>
        <a:lstStyle/>
        <a:p>
          <a:endParaRPr lang="ru-RU"/>
        </a:p>
      </dgm:t>
    </dgm:pt>
    <dgm:pt modelId="{A19AA6B7-0FF5-4A83-9EB0-47C0F9D26935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ПРО                 </a:t>
          </a:r>
          <a:endParaRPr lang="ru-RU" dirty="0">
            <a:solidFill>
              <a:schemeClr val="tx1"/>
            </a:solidFill>
          </a:endParaRPr>
        </a:p>
      </dgm:t>
    </dgm:pt>
    <dgm:pt modelId="{6CA42561-625F-410A-B016-2CDA9979B781}" type="parTrans" cxnId="{CF6BC39D-D8BF-4664-A2B9-F5C423240CA9}">
      <dgm:prSet/>
      <dgm:spPr/>
      <dgm:t>
        <a:bodyPr/>
        <a:lstStyle/>
        <a:p>
          <a:endParaRPr lang="ru-RU"/>
        </a:p>
      </dgm:t>
    </dgm:pt>
    <dgm:pt modelId="{47202DC2-2D7B-4761-9860-586B200E371D}" type="sibTrans" cxnId="{CF6BC39D-D8BF-4664-A2B9-F5C423240CA9}">
      <dgm:prSet/>
      <dgm:spPr/>
      <dgm:t>
        <a:bodyPr/>
        <a:lstStyle/>
        <a:p>
          <a:endParaRPr lang="ru-RU"/>
        </a:p>
      </dgm:t>
    </dgm:pt>
    <dgm:pt modelId="{B3F5DAD5-F882-4FD9-A0DC-82F79D487E7F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</a:t>
          </a:r>
          <a:endParaRPr lang="ru-RU" dirty="0">
            <a:solidFill>
              <a:schemeClr val="tx1"/>
            </a:solidFill>
          </a:endParaRPr>
        </a:p>
      </dgm:t>
    </dgm:pt>
    <dgm:pt modelId="{80069A55-2676-4E08-A820-8ED43996DAA3}" type="parTrans" cxnId="{C1A526B6-46B4-4923-90EE-378716778FE5}">
      <dgm:prSet/>
      <dgm:spPr/>
      <dgm:t>
        <a:bodyPr/>
        <a:lstStyle/>
        <a:p>
          <a:endParaRPr lang="ru-RU"/>
        </a:p>
      </dgm:t>
    </dgm:pt>
    <dgm:pt modelId="{9ECB0F5C-AF69-420B-B069-F39D99AE4757}" type="sibTrans" cxnId="{C1A526B6-46B4-4923-90EE-378716778FE5}">
      <dgm:prSet/>
      <dgm:spPr/>
      <dgm:t>
        <a:bodyPr/>
        <a:lstStyle/>
        <a:p>
          <a:endParaRPr lang="ru-RU"/>
        </a:p>
      </dgm:t>
    </dgm:pt>
    <dgm:pt modelId="{6528D4CB-3686-47A4-908F-2E8B3A7E31CA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НАД</a:t>
          </a:r>
          <a:endParaRPr lang="ru-RU" dirty="0">
            <a:solidFill>
              <a:schemeClr val="tx1"/>
            </a:solidFill>
          </a:endParaRPr>
        </a:p>
      </dgm:t>
    </dgm:pt>
    <dgm:pt modelId="{D11B2456-593F-4360-B84F-99F2D858695C}" type="parTrans" cxnId="{2A42D0DA-67C3-47C4-AAD5-11DB9AC6EC8C}">
      <dgm:prSet/>
      <dgm:spPr/>
      <dgm:t>
        <a:bodyPr/>
        <a:lstStyle/>
        <a:p>
          <a:endParaRPr lang="ru-RU"/>
        </a:p>
      </dgm:t>
    </dgm:pt>
    <dgm:pt modelId="{823EF765-36F8-4F34-8F9F-EAA6AF04539D}" type="sibTrans" cxnId="{2A42D0DA-67C3-47C4-AAD5-11DB9AC6EC8C}">
      <dgm:prSet/>
      <dgm:spPr/>
      <dgm:t>
        <a:bodyPr/>
        <a:lstStyle/>
        <a:p>
          <a:endParaRPr lang="ru-RU"/>
        </a:p>
      </dgm:t>
    </dgm:pt>
    <dgm:pt modelId="{A06B5862-3D4D-4FEF-82A8-0775122DBAAD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 ПОД</a:t>
          </a:r>
          <a:endParaRPr lang="ru-RU" dirty="0">
            <a:solidFill>
              <a:schemeClr val="tx1"/>
            </a:solidFill>
          </a:endParaRPr>
        </a:p>
      </dgm:t>
    </dgm:pt>
    <dgm:pt modelId="{B8E10E4A-14F7-42AC-ABBC-A6971BA36057}" type="parTrans" cxnId="{AA0ED2CE-DC70-4E45-B6B1-8E75F9428A7D}">
      <dgm:prSet/>
      <dgm:spPr/>
      <dgm:t>
        <a:bodyPr/>
        <a:lstStyle/>
        <a:p>
          <a:endParaRPr lang="ru-RU"/>
        </a:p>
      </dgm:t>
    </dgm:pt>
    <dgm:pt modelId="{B674F08E-1A0B-4A8D-A5D0-05A05AA6B4A0}" type="sibTrans" cxnId="{AA0ED2CE-DC70-4E45-B6B1-8E75F9428A7D}">
      <dgm:prSet/>
      <dgm:spPr/>
      <dgm:t>
        <a:bodyPr/>
        <a:lstStyle/>
        <a:p>
          <a:endParaRPr lang="ru-RU"/>
        </a:p>
      </dgm:t>
    </dgm:pt>
    <dgm:pt modelId="{9B8A66E5-5378-4DDC-9264-13A56579DA3F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С</a:t>
          </a:r>
          <a:endParaRPr lang="ru-RU" dirty="0">
            <a:solidFill>
              <a:schemeClr val="tx1"/>
            </a:solidFill>
          </a:endParaRPr>
        </a:p>
      </dgm:t>
    </dgm:pt>
    <dgm:pt modelId="{9013BD28-F8FA-4DCC-BE73-0C926D52EE7F}" type="parTrans" cxnId="{6A1AC9DF-6433-4DEA-9C1A-8F03D310F3EE}">
      <dgm:prSet/>
      <dgm:spPr/>
      <dgm:t>
        <a:bodyPr/>
        <a:lstStyle/>
        <a:p>
          <a:endParaRPr lang="ru-RU"/>
        </a:p>
      </dgm:t>
    </dgm:pt>
    <dgm:pt modelId="{8DF9A8E1-1916-4F1E-9558-5BABCEC30C11}" type="sibTrans" cxnId="{6A1AC9DF-6433-4DEA-9C1A-8F03D310F3EE}">
      <dgm:prSet/>
      <dgm:spPr/>
      <dgm:t>
        <a:bodyPr/>
        <a:lstStyle/>
        <a:p>
          <a:endParaRPr lang="ru-RU"/>
        </a:p>
      </dgm:t>
    </dgm:pt>
    <dgm:pt modelId="{BE66A667-D71B-47F5-A126-D29A99EECCA6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ПЕРЕД</a:t>
          </a:r>
          <a:endParaRPr lang="ru-RU" dirty="0">
            <a:solidFill>
              <a:schemeClr val="tx1"/>
            </a:solidFill>
          </a:endParaRPr>
        </a:p>
      </dgm:t>
    </dgm:pt>
    <dgm:pt modelId="{6313B12D-4EBA-4A63-A039-89517F76EECE}" type="parTrans" cxnId="{A2F97F4C-B9D3-4EE0-81B1-DAFD44F460E0}">
      <dgm:prSet/>
      <dgm:spPr/>
      <dgm:t>
        <a:bodyPr/>
        <a:lstStyle/>
        <a:p>
          <a:endParaRPr lang="ru-RU"/>
        </a:p>
      </dgm:t>
    </dgm:pt>
    <dgm:pt modelId="{245C86E8-2490-47D7-9BC8-5DC2F54B45EF}" type="sibTrans" cxnId="{A2F97F4C-B9D3-4EE0-81B1-DAFD44F460E0}">
      <dgm:prSet/>
      <dgm:spPr/>
      <dgm:t>
        <a:bodyPr/>
        <a:lstStyle/>
        <a:p>
          <a:endParaRPr lang="ru-RU"/>
        </a:p>
      </dgm:t>
    </dgm:pt>
    <dgm:pt modelId="{95E4C3F0-0152-4318-BBE7-9BBD290F592B}">
      <dgm:prSet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МЕЖДУ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                        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BEF0E82A-094E-4BAE-9D54-4A60A40B10D1}" type="parTrans" cxnId="{04F90A21-D8E7-4333-988C-1E4024750C49}">
      <dgm:prSet/>
      <dgm:spPr/>
      <dgm:t>
        <a:bodyPr/>
        <a:lstStyle/>
        <a:p>
          <a:endParaRPr lang="ru-RU"/>
        </a:p>
      </dgm:t>
    </dgm:pt>
    <dgm:pt modelId="{F2AEB141-C773-4E9C-A39C-756CF87974B2}" type="sibTrans" cxnId="{04F90A21-D8E7-4333-988C-1E4024750C49}">
      <dgm:prSet/>
      <dgm:spPr/>
      <dgm:t>
        <a:bodyPr/>
        <a:lstStyle/>
        <a:p>
          <a:endParaRPr lang="ru-RU"/>
        </a:p>
      </dgm:t>
    </dgm:pt>
    <dgm:pt modelId="{25DCBF2F-B964-42C2-A77D-B7FE76A315B0}">
      <dgm:prSet/>
      <dgm:spPr>
        <a:solidFill>
          <a:srgbClr val="7935B1"/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EC959506-A28B-4827-B0E7-E8927C846B65}" type="parTrans" cxnId="{A2E8EB0E-5AD7-4282-A7F0-2A098FAFE290}">
      <dgm:prSet/>
      <dgm:spPr/>
      <dgm:t>
        <a:bodyPr/>
        <a:lstStyle/>
        <a:p>
          <a:endParaRPr lang="ru-RU"/>
        </a:p>
      </dgm:t>
    </dgm:pt>
    <dgm:pt modelId="{26EC6873-EF70-480B-9137-AE0081B6959F}" type="sibTrans" cxnId="{A2E8EB0E-5AD7-4282-A7F0-2A098FAFE290}">
      <dgm:prSet/>
      <dgm:spPr/>
      <dgm:t>
        <a:bodyPr/>
        <a:lstStyle/>
        <a:p>
          <a:endParaRPr lang="ru-RU"/>
        </a:p>
      </dgm:t>
    </dgm:pt>
    <dgm:pt modelId="{322717F9-027D-4E68-A6A9-183A05A88DC2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НА</a:t>
          </a:r>
          <a:endParaRPr lang="ru-RU" dirty="0">
            <a:solidFill>
              <a:schemeClr val="tx1"/>
            </a:solidFill>
          </a:endParaRPr>
        </a:p>
      </dgm:t>
    </dgm:pt>
    <dgm:pt modelId="{CEB3E85F-9A89-4F4C-923A-D14B584F0322}" type="parTrans" cxnId="{841F355F-7627-43F7-AD1B-FCE86CE0250D}">
      <dgm:prSet/>
      <dgm:spPr/>
      <dgm:t>
        <a:bodyPr/>
        <a:lstStyle/>
        <a:p>
          <a:endParaRPr lang="ru-RU"/>
        </a:p>
      </dgm:t>
    </dgm:pt>
    <dgm:pt modelId="{1FA497D9-6FDA-4333-AFB2-D87282F2832E}" type="sibTrans" cxnId="{841F355F-7627-43F7-AD1B-FCE86CE0250D}">
      <dgm:prSet/>
      <dgm:spPr/>
      <dgm:t>
        <a:bodyPr/>
        <a:lstStyle/>
        <a:p>
          <a:endParaRPr lang="ru-RU"/>
        </a:p>
      </dgm:t>
    </dgm:pt>
    <dgm:pt modelId="{9A540415-3CA3-4E4A-A1ED-105EEAA6D6C8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О</a:t>
          </a:r>
          <a:endParaRPr lang="ru-RU" dirty="0">
            <a:solidFill>
              <a:schemeClr val="tx1"/>
            </a:solidFill>
          </a:endParaRPr>
        </a:p>
      </dgm:t>
    </dgm:pt>
    <dgm:pt modelId="{086B2D0C-6B4E-417E-86B8-C7F6ECABC7B5}" type="parTrans" cxnId="{32A5CB10-1E45-4E98-A11B-8BC9D39C7A3C}">
      <dgm:prSet/>
      <dgm:spPr/>
      <dgm:t>
        <a:bodyPr/>
        <a:lstStyle/>
        <a:p>
          <a:endParaRPr lang="ru-RU"/>
        </a:p>
      </dgm:t>
    </dgm:pt>
    <dgm:pt modelId="{25859FA9-05B2-4E36-B35D-C677E82C32CD}" type="sibTrans" cxnId="{32A5CB10-1E45-4E98-A11B-8BC9D39C7A3C}">
      <dgm:prSet/>
      <dgm:spPr/>
      <dgm:t>
        <a:bodyPr/>
        <a:lstStyle/>
        <a:p>
          <a:endParaRPr lang="ru-RU"/>
        </a:p>
      </dgm:t>
    </dgm:pt>
    <dgm:pt modelId="{371431EF-DF45-4124-9F8F-12D030F35643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ОБ</a:t>
          </a:r>
          <a:endParaRPr lang="ru-RU" dirty="0">
            <a:solidFill>
              <a:schemeClr val="tx1"/>
            </a:solidFill>
          </a:endParaRPr>
        </a:p>
      </dgm:t>
    </dgm:pt>
    <dgm:pt modelId="{6AD2DBBA-8B3A-49E6-815D-DE00DEE467C9}" type="parTrans" cxnId="{4F8C2EFD-219F-4A32-BCEC-8B3C486DB566}">
      <dgm:prSet/>
      <dgm:spPr/>
      <dgm:t>
        <a:bodyPr/>
        <a:lstStyle/>
        <a:p>
          <a:endParaRPr lang="ru-RU"/>
        </a:p>
      </dgm:t>
    </dgm:pt>
    <dgm:pt modelId="{14B109E1-7547-43B7-A3FD-3F1527210D6D}" type="sibTrans" cxnId="{4F8C2EFD-219F-4A32-BCEC-8B3C486DB566}">
      <dgm:prSet/>
      <dgm:spPr/>
      <dgm:t>
        <a:bodyPr/>
        <a:lstStyle/>
        <a:p>
          <a:endParaRPr lang="ru-RU"/>
        </a:p>
      </dgm:t>
    </dgm:pt>
    <dgm:pt modelId="{9329C111-6622-4F67-8713-BDC03CE67B41}">
      <dgm:prSet phldrT="[Текст]"/>
      <dgm:spPr>
        <a:solidFill>
          <a:srgbClr val="7935B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ПРИ</a:t>
          </a:r>
          <a:endParaRPr lang="ru-RU" dirty="0">
            <a:solidFill>
              <a:schemeClr val="tx1"/>
            </a:solidFill>
          </a:endParaRPr>
        </a:p>
      </dgm:t>
    </dgm:pt>
    <dgm:pt modelId="{0835E4C5-DBD8-474A-90F9-D53230DF1E12}" type="parTrans" cxnId="{3C0CA18B-FC3A-45EF-9B49-35A260FE53C1}">
      <dgm:prSet/>
      <dgm:spPr/>
      <dgm:t>
        <a:bodyPr/>
        <a:lstStyle/>
        <a:p>
          <a:endParaRPr lang="ru-RU"/>
        </a:p>
      </dgm:t>
    </dgm:pt>
    <dgm:pt modelId="{52AF98B5-3593-4BAD-9D59-5BD3137A19BC}" type="sibTrans" cxnId="{3C0CA18B-FC3A-45EF-9B49-35A260FE53C1}">
      <dgm:prSet/>
      <dgm:spPr/>
      <dgm:t>
        <a:bodyPr/>
        <a:lstStyle/>
        <a:p>
          <a:endParaRPr lang="ru-RU"/>
        </a:p>
      </dgm:t>
    </dgm:pt>
    <dgm:pt modelId="{49AD93AC-8CCE-4397-B086-ADBB387F1E54}" type="pres">
      <dgm:prSet presAssocID="{FC63AD74-2060-4F98-A788-D37DEC0FB85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4867B9-3C3C-41A5-A210-C5E4549CD92F}" type="pres">
      <dgm:prSet presAssocID="{80D4C39E-F779-4E93-A55F-F959CF5B9C7A}" presName="compositeNode" presStyleCnt="0">
        <dgm:presLayoutVars>
          <dgm:bulletEnabled val="1"/>
        </dgm:presLayoutVars>
      </dgm:prSet>
      <dgm:spPr/>
    </dgm:pt>
    <dgm:pt modelId="{D199D7F1-BF32-4659-B14A-D99AA2B6E41D}" type="pres">
      <dgm:prSet presAssocID="{80D4C39E-F779-4E93-A55F-F959CF5B9C7A}" presName="image" presStyleLbl="fgImgPlace1" presStyleIdx="0" presStyleCnt="5" custLinFactNeighborX="-17014" custLinFactNeighborY="-7806"/>
      <dgm:spPr>
        <a:prstGeom prst="star4">
          <a:avLst/>
        </a:prstGeom>
      </dgm:spPr>
    </dgm:pt>
    <dgm:pt modelId="{4EB8EB6C-4F73-4844-89B3-DFC07C36A084}" type="pres">
      <dgm:prSet presAssocID="{80D4C39E-F779-4E93-A55F-F959CF5B9C7A}" presName="childNode" presStyleLbl="node1" presStyleIdx="0" presStyleCnt="5" custLinFactNeighborX="4085" custLinFactNeighborY="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80827-F653-4074-B464-25C28FD2C054}" type="pres">
      <dgm:prSet presAssocID="{80D4C39E-F779-4E93-A55F-F959CF5B9C7A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EC5BE-4927-4343-A036-3645333505BB}" type="pres">
      <dgm:prSet presAssocID="{0108BCB7-E41F-46E4-918C-46C858F3F91F}" presName="sibTrans" presStyleCnt="0"/>
      <dgm:spPr/>
    </dgm:pt>
    <dgm:pt modelId="{FF6DF787-9367-4BE2-A3F4-5D9EF2384658}" type="pres">
      <dgm:prSet presAssocID="{A0B66127-DD06-4EB0-86CD-B96CB26A5842}" presName="compositeNode" presStyleCnt="0">
        <dgm:presLayoutVars>
          <dgm:bulletEnabled val="1"/>
        </dgm:presLayoutVars>
      </dgm:prSet>
      <dgm:spPr/>
    </dgm:pt>
    <dgm:pt modelId="{649A47CF-CB60-48E7-A9C5-2E0F3EABD476}" type="pres">
      <dgm:prSet presAssocID="{A0B66127-DD06-4EB0-86CD-B96CB26A5842}" presName="image" presStyleLbl="fgImgPlace1" presStyleIdx="1" presStyleCnt="5" custLinFactNeighborX="4671" custLinFactNeighborY="7590"/>
      <dgm:spPr>
        <a:prstGeom prst="star4">
          <a:avLst/>
        </a:prstGeom>
      </dgm:spPr>
    </dgm:pt>
    <dgm:pt modelId="{5277EB5D-B15D-487D-8328-EA9BE8FD0C48}" type="pres">
      <dgm:prSet presAssocID="{A0B66127-DD06-4EB0-86CD-B96CB26A5842}" presName="childNode" presStyleLbl="node1" presStyleIdx="1" presStyleCnt="5" custLinFactNeighborX="382" custLinFactNeighborY="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6805E-007F-4269-8D74-E998D0854192}" type="pres">
      <dgm:prSet presAssocID="{A0B66127-DD06-4EB0-86CD-B96CB26A5842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4D186-468C-48BD-9E0B-7CAB0DDC55AD}" type="pres">
      <dgm:prSet presAssocID="{B29B4689-66EA-4ECA-82CA-357E2C3313FE}" presName="sibTrans" presStyleCnt="0"/>
      <dgm:spPr/>
    </dgm:pt>
    <dgm:pt modelId="{8215166E-EE87-4135-A2E8-5D7570508E9B}" type="pres">
      <dgm:prSet presAssocID="{89D43EEA-662C-416C-8E48-1C589AEF2A96}" presName="compositeNode" presStyleCnt="0">
        <dgm:presLayoutVars>
          <dgm:bulletEnabled val="1"/>
        </dgm:presLayoutVars>
      </dgm:prSet>
      <dgm:spPr/>
    </dgm:pt>
    <dgm:pt modelId="{5805B1DA-DE5D-440B-84DD-EFC69B2A40DF}" type="pres">
      <dgm:prSet presAssocID="{89D43EEA-662C-416C-8E48-1C589AEF2A96}" presName="image" presStyleLbl="fgImgPlace1" presStyleIdx="2" presStyleCnt="5" custLinFactNeighborX="-4438" custLinFactNeighborY="7590"/>
      <dgm:spPr>
        <a:prstGeom prst="star4">
          <a:avLst/>
        </a:prstGeom>
      </dgm:spPr>
    </dgm:pt>
    <dgm:pt modelId="{AD9F74DA-7114-49C8-913D-736E3AE2C638}" type="pres">
      <dgm:prSet presAssocID="{89D43EEA-662C-416C-8E48-1C589AEF2A96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9EA00-17D4-4368-821D-CF35CECB7A2E}" type="pres">
      <dgm:prSet presAssocID="{89D43EEA-662C-416C-8E48-1C589AEF2A96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82A4A-0270-45D9-A19D-C56D7B964957}" type="pres">
      <dgm:prSet presAssocID="{913C2686-98E0-4AFD-A489-B24108987832}" presName="sibTrans" presStyleCnt="0"/>
      <dgm:spPr/>
    </dgm:pt>
    <dgm:pt modelId="{9F4AA6FC-71EC-40D8-A481-2D1EA494154E}" type="pres">
      <dgm:prSet presAssocID="{F8B37DF4-E44C-473C-B55A-8BD79F488C51}" presName="compositeNode" presStyleCnt="0">
        <dgm:presLayoutVars>
          <dgm:bulletEnabled val="1"/>
        </dgm:presLayoutVars>
      </dgm:prSet>
      <dgm:spPr/>
    </dgm:pt>
    <dgm:pt modelId="{F347AFA2-B015-4698-8A5D-4285D033560C}" type="pres">
      <dgm:prSet presAssocID="{F8B37DF4-E44C-473C-B55A-8BD79F488C51}" presName="image" presStyleLbl="fgImgPlace1" presStyleIdx="3" presStyleCnt="5" custLinFactNeighborX="1850" custLinFactNeighborY="7590"/>
      <dgm:spPr>
        <a:prstGeom prst="star4">
          <a:avLst/>
        </a:prstGeom>
      </dgm:spPr>
    </dgm:pt>
    <dgm:pt modelId="{F7183F03-6DEC-4B43-9D79-8E1BC4265C69}" type="pres">
      <dgm:prSet presAssocID="{F8B37DF4-E44C-473C-B55A-8BD79F488C51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25485-CD70-456B-BF4C-859F39CDA5C9}" type="pres">
      <dgm:prSet presAssocID="{F8B37DF4-E44C-473C-B55A-8BD79F488C51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5A813-2AF3-4E5B-B499-2516208363AA}" type="pres">
      <dgm:prSet presAssocID="{28A5EED4-1028-4D33-870B-1451794779D6}" presName="sibTrans" presStyleCnt="0"/>
      <dgm:spPr/>
    </dgm:pt>
    <dgm:pt modelId="{7D2E3E89-6D6D-4AD2-8ACE-53148BE33853}" type="pres">
      <dgm:prSet presAssocID="{A1A29F56-D806-4FC5-ACCD-A9ED1FD427E3}" presName="compositeNode" presStyleCnt="0">
        <dgm:presLayoutVars>
          <dgm:bulletEnabled val="1"/>
        </dgm:presLayoutVars>
      </dgm:prSet>
      <dgm:spPr/>
    </dgm:pt>
    <dgm:pt modelId="{0EBCEC07-6565-489A-AB28-C96DEE68A166}" type="pres">
      <dgm:prSet presAssocID="{A1A29F56-D806-4FC5-ACCD-A9ED1FD427E3}" presName="image" presStyleLbl="fgImgPlace1" presStyleIdx="4" presStyleCnt="5" custLinFactNeighborX="-7259" custLinFactNeighborY="-7806"/>
      <dgm:spPr>
        <a:prstGeom prst="star4">
          <a:avLst/>
        </a:prstGeom>
      </dgm:spPr>
    </dgm:pt>
    <dgm:pt modelId="{55D0A326-1C3A-4CBD-916D-DAB43BE26E43}" type="pres">
      <dgm:prSet presAssocID="{A1A29F56-D806-4FC5-ACCD-A9ED1FD427E3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1D285-B3F0-47F2-A9E0-B1A088415287}" type="pres">
      <dgm:prSet presAssocID="{A1A29F56-D806-4FC5-ACCD-A9ED1FD427E3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C76A2-C9D6-4A2F-B694-51799760A5DC}" srcId="{89D43EEA-662C-416C-8E48-1C589AEF2A96}" destId="{5E9B8576-5CE8-4809-88A6-B87F920D8E04}" srcOrd="1" destOrd="0" parTransId="{B3F168E0-777F-4B24-8814-38ABA67F74A3}" sibTransId="{0612CFE2-034F-4C7B-AF10-450F339AB280}"/>
    <dgm:cxn modelId="{587EEAB6-B788-4390-AFFA-407AE2EF7950}" srcId="{89D43EEA-662C-416C-8E48-1C589AEF2A96}" destId="{91F288E1-30E8-4093-8992-A423E0DCD2E6}" srcOrd="2" destOrd="0" parTransId="{27A68F7D-0ED1-4351-BB08-D7166826E0FB}" sibTransId="{121070F8-DC55-45C6-A2F6-EE28F8A4DC45}"/>
    <dgm:cxn modelId="{F118EF2C-21EE-4986-8FEE-71FBCFCED250}" type="presOf" srcId="{6528D4CB-3686-47A4-908F-2E8B3A7E31CA}" destId="{F7183F03-6DEC-4B43-9D79-8E1BC4265C69}" srcOrd="0" destOrd="1" presId="urn:microsoft.com/office/officeart/2005/8/layout/hList2"/>
    <dgm:cxn modelId="{5F9113BE-E9FD-43E1-9AC2-0C3C264CE7F4}" srcId="{89D43EEA-662C-416C-8E48-1C589AEF2A96}" destId="{3ED329A5-7617-4516-9889-22801D0B9E33}" srcOrd="0" destOrd="0" parTransId="{A39292EE-249A-4491-A673-9A7B2154CA38}" sibTransId="{6A746535-6956-447C-A544-EE63C1853775}"/>
    <dgm:cxn modelId="{08C1955D-46F5-4DDE-8D72-0FAA92152D47}" type="presOf" srcId="{5E9B8576-5CE8-4809-88A6-B87F920D8E04}" destId="{AD9F74DA-7114-49C8-913D-736E3AE2C638}" srcOrd="0" destOrd="1" presId="urn:microsoft.com/office/officeart/2005/8/layout/hList2"/>
    <dgm:cxn modelId="{66664B73-644F-49BF-BD6A-2505CB8B712C}" srcId="{FC63AD74-2060-4F98-A788-D37DEC0FB859}" destId="{F8B37DF4-E44C-473C-B55A-8BD79F488C51}" srcOrd="3" destOrd="0" parTransId="{47BBDE2E-1510-4921-8A72-D5CC80387B6F}" sibTransId="{28A5EED4-1028-4D33-870B-1451794779D6}"/>
    <dgm:cxn modelId="{AC7D4A11-BF9A-49A2-8884-7B696FB5C61F}" type="presOf" srcId="{9894AF43-CD48-4FAC-B6B7-E11EBDD88465}" destId="{4EB8EB6C-4F73-4844-89B3-DFC07C36A084}" srcOrd="0" destOrd="2" presId="urn:microsoft.com/office/officeart/2005/8/layout/hList2"/>
    <dgm:cxn modelId="{EB2BA8E6-D623-411C-BA7C-3109FBE27BC7}" type="presOf" srcId="{434577AC-DEC9-4BCC-870C-C1001701F2AA}" destId="{4EB8EB6C-4F73-4844-89B3-DFC07C36A084}" srcOrd="0" destOrd="6" presId="urn:microsoft.com/office/officeart/2005/8/layout/hList2"/>
    <dgm:cxn modelId="{452D5379-EA73-4FCE-A3DF-EC0C8F3440E8}" type="presOf" srcId="{A0B66127-DD06-4EB0-86CD-B96CB26A5842}" destId="{A066805E-007F-4269-8D74-E998D0854192}" srcOrd="0" destOrd="0" presId="urn:microsoft.com/office/officeart/2005/8/layout/hList2"/>
    <dgm:cxn modelId="{620B71EF-52D9-43B7-8AE7-7ADE6E351E96}" srcId="{80D4C39E-F779-4E93-A55F-F959CF5B9C7A}" destId="{D784872B-733F-44BF-A970-E1653BFFDD31}" srcOrd="3" destOrd="0" parTransId="{4C58193B-4D92-4533-9C85-302AE29007EE}" sibTransId="{62D59A89-CEEB-4CE6-B28A-00B3018A76A7}"/>
    <dgm:cxn modelId="{3D9DF853-E88C-435E-8345-31F53392EF02}" type="presOf" srcId="{95E4C3F0-0152-4318-BBE7-9BBD290F592B}" destId="{F7183F03-6DEC-4B43-9D79-8E1BC4265C69}" srcOrd="0" destOrd="5" presId="urn:microsoft.com/office/officeart/2005/8/layout/hList2"/>
    <dgm:cxn modelId="{C94B526F-3113-43C6-9A7D-E065AD1804D9}" type="presOf" srcId="{BE66A667-D71B-47F5-A126-D29A99EECCA6}" destId="{F7183F03-6DEC-4B43-9D79-8E1BC4265C69}" srcOrd="0" destOrd="4" presId="urn:microsoft.com/office/officeart/2005/8/layout/hList2"/>
    <dgm:cxn modelId="{034AD80E-7F19-4E5C-8A08-D4310EF4F002}" srcId="{FC63AD74-2060-4F98-A788-D37DEC0FB859}" destId="{89D43EEA-662C-416C-8E48-1C589AEF2A96}" srcOrd="2" destOrd="0" parTransId="{88CD06A1-15F2-40DD-A624-991959570B4E}" sibTransId="{913C2686-98E0-4AFD-A489-B24108987832}"/>
    <dgm:cxn modelId="{CF6BC39D-D8BF-4664-A2B9-F5C423240CA9}" srcId="{89D43EEA-662C-416C-8E48-1C589AEF2A96}" destId="{A19AA6B7-0FF5-4A83-9EB0-47C0F9D26935}" srcOrd="6" destOrd="0" parTransId="{6CA42561-625F-410A-B016-2CDA9979B781}" sibTransId="{47202DC2-2D7B-4761-9860-586B200E371D}"/>
    <dgm:cxn modelId="{9422E754-DA7B-4898-965A-8DCFADC78581}" srcId="{80D4C39E-F779-4E93-A55F-F959CF5B9C7A}" destId="{DDFF04A8-D458-4AA8-89E8-3704ADA7ECBD}" srcOrd="7" destOrd="0" parTransId="{C122DA60-7818-45C3-9318-6F3E8ED911F7}" sibTransId="{D03469B7-268D-4F43-BA9E-896019292234}"/>
    <dgm:cxn modelId="{BE25A1A2-3053-479F-AFE7-9BC735968771}" type="presOf" srcId="{A19AA6B7-0FF5-4A83-9EB0-47C0F9D26935}" destId="{AD9F74DA-7114-49C8-913D-736E3AE2C638}" srcOrd="0" destOrd="6" presId="urn:microsoft.com/office/officeart/2005/8/layout/hList2"/>
    <dgm:cxn modelId="{F41F092C-5741-4F60-A7BD-A3DC9F436625}" srcId="{A0B66127-DD06-4EB0-86CD-B96CB26A5842}" destId="{8B8BEA6F-A230-4D97-BA8F-A78F0B163BB8}" srcOrd="1" destOrd="0" parTransId="{A035F307-214E-49BD-B034-B3EF647900B5}" sibTransId="{AD9CD073-D754-4ED8-B316-9A446831FBE4}"/>
    <dgm:cxn modelId="{A8092396-79BA-43B2-82BD-02963D69BA48}" srcId="{80D4C39E-F779-4E93-A55F-F959CF5B9C7A}" destId="{1B30CC01-3447-49C5-8BE4-773868800EFC}" srcOrd="4" destOrd="0" parTransId="{80411CF0-61BA-47EF-A789-8875C4F0BE7F}" sibTransId="{1605CAA2-6A60-448C-BAD2-0E67508E0ED0}"/>
    <dgm:cxn modelId="{49A96F12-64AE-430D-8BB6-829982D44C04}" type="presOf" srcId="{1B30CC01-3447-49C5-8BE4-773868800EFC}" destId="{4EB8EB6C-4F73-4844-89B3-DFC07C36A084}" srcOrd="0" destOrd="4" presId="urn:microsoft.com/office/officeart/2005/8/layout/hList2"/>
    <dgm:cxn modelId="{B515D90E-CEA8-4F9A-BC6C-1C81D8861A6B}" type="presOf" srcId="{371431EF-DF45-4124-9F8F-12D030F35643}" destId="{55D0A326-1C3A-4CBD-916D-DAB43BE26E43}" srcOrd="0" destOrd="3" presId="urn:microsoft.com/office/officeart/2005/8/layout/hList2"/>
    <dgm:cxn modelId="{C1A526B6-46B4-4923-90EE-378716778FE5}" srcId="{F8B37DF4-E44C-473C-B55A-8BD79F488C51}" destId="{B3F5DAD5-F882-4FD9-A0DC-82F79D487E7F}" srcOrd="0" destOrd="0" parTransId="{80069A55-2676-4E08-A820-8ED43996DAA3}" sibTransId="{9ECB0F5C-AF69-420B-B069-F39D99AE4757}"/>
    <dgm:cxn modelId="{275A2064-CF6E-43EF-93C5-48418187D7BA}" srcId="{80D4C39E-F779-4E93-A55F-F959CF5B9C7A}" destId="{9894AF43-CD48-4FAC-B6B7-E11EBDD88465}" srcOrd="2" destOrd="0" parTransId="{B1AC2A85-FC35-4234-879D-FFAE26CC9652}" sibTransId="{777331C2-F384-46EB-99B8-C2F6CFA1ECC0}"/>
    <dgm:cxn modelId="{F84AF7A5-C6BF-4759-997A-49FFCA863561}" srcId="{89D43EEA-662C-416C-8E48-1C589AEF2A96}" destId="{D7CF3F4E-EF3B-4704-AAEE-E7BE50E3FFD9}" srcOrd="3" destOrd="0" parTransId="{ACD4222E-09EC-4353-9C0A-9B16D26C69ED}" sibTransId="{0DF51D64-D707-46E1-8B4F-46F8F774BBEE}"/>
    <dgm:cxn modelId="{C7D7618F-D560-4379-BCE0-337E6CD322DC}" type="presOf" srcId="{0AF81F0B-5453-40A0-8E52-CC18DBBE7909}" destId="{4EB8EB6C-4F73-4844-89B3-DFC07C36A084}" srcOrd="0" destOrd="10" presId="urn:microsoft.com/office/officeart/2005/8/layout/hList2"/>
    <dgm:cxn modelId="{D95776BA-29DB-4D58-91A4-95A3272A6A91}" type="presOf" srcId="{22C97D9A-48DE-40CB-9D2F-A7972CB6C657}" destId="{AD9F74DA-7114-49C8-913D-736E3AE2C638}" srcOrd="0" destOrd="4" presId="urn:microsoft.com/office/officeart/2005/8/layout/hList2"/>
    <dgm:cxn modelId="{F7A951AC-FFDF-4821-88A5-0D2C2CEBE9FB}" srcId="{89D43EEA-662C-416C-8E48-1C589AEF2A96}" destId="{22C97D9A-48DE-40CB-9D2F-A7972CB6C657}" srcOrd="4" destOrd="0" parTransId="{4EB77CD4-4522-499E-98A4-D61ABBB796A5}" sibTransId="{552E1A50-D201-44E3-BBE4-CEDA4E9914A7}"/>
    <dgm:cxn modelId="{FEE97F00-6E79-46EB-B927-C63F0CD05612}" srcId="{FC63AD74-2060-4F98-A788-D37DEC0FB859}" destId="{80D4C39E-F779-4E93-A55F-F959CF5B9C7A}" srcOrd="0" destOrd="0" parTransId="{E01B7F9E-E6D0-4F21-9283-DBBF9206BF87}" sibTransId="{0108BCB7-E41F-46E4-918C-46C858F3F91F}"/>
    <dgm:cxn modelId="{4ED90299-408A-4986-98A2-2365B3E97044}" type="presOf" srcId="{DDFF04A8-D458-4AA8-89E8-3704ADA7ECBD}" destId="{4EB8EB6C-4F73-4844-89B3-DFC07C36A084}" srcOrd="0" destOrd="7" presId="urn:microsoft.com/office/officeart/2005/8/layout/hList2"/>
    <dgm:cxn modelId="{273DDB23-EC31-4CDA-B620-B4095D013B29}" type="presOf" srcId="{9B8A66E5-5378-4DDC-9264-13A56579DA3F}" destId="{F7183F03-6DEC-4B43-9D79-8E1BC4265C69}" srcOrd="0" destOrd="3" presId="urn:microsoft.com/office/officeart/2005/8/layout/hList2"/>
    <dgm:cxn modelId="{C1003C59-A1AD-4D7C-A9DA-EC75435AC68B}" srcId="{80D4C39E-F779-4E93-A55F-F959CF5B9C7A}" destId="{434577AC-DEC9-4BCC-870C-C1001701F2AA}" srcOrd="6" destOrd="0" parTransId="{DBD67BF3-5216-45EE-B742-0F4A982B2163}" sibTransId="{517473B1-6D54-45A0-89B2-31C9A58FFAAD}"/>
    <dgm:cxn modelId="{889EDE2D-3388-4972-A644-A4E03A385105}" type="presOf" srcId="{80D4C39E-F779-4E93-A55F-F959CF5B9C7A}" destId="{B4380827-F653-4074-B464-25C28FD2C054}" srcOrd="0" destOrd="0" presId="urn:microsoft.com/office/officeart/2005/8/layout/hList2"/>
    <dgm:cxn modelId="{96CB3B47-6E6C-4B02-9713-880E0E88A90B}" srcId="{80D4C39E-F779-4E93-A55F-F959CF5B9C7A}" destId="{745C9A48-C423-402D-8373-BD7EDEFA9D32}" srcOrd="0" destOrd="0" parTransId="{F8963FC5-875D-4F34-8B82-1647C7CB6C60}" sibTransId="{6EA11B95-01E2-4784-AB02-F784D4DFDDF0}"/>
    <dgm:cxn modelId="{024BABA9-0AE5-4433-ACD3-26DD3289A851}" type="presOf" srcId="{F8B37DF4-E44C-473C-B55A-8BD79F488C51}" destId="{07725485-CD70-456B-BF4C-859F39CDA5C9}" srcOrd="0" destOrd="0" presId="urn:microsoft.com/office/officeart/2005/8/layout/hList2"/>
    <dgm:cxn modelId="{29BD3664-C21A-4F52-AA6C-D820FBC2C66B}" type="presOf" srcId="{F37CAF2D-F1D0-4A7E-B9E6-CB36C9273041}" destId="{4EB8EB6C-4F73-4844-89B3-DFC07C36A084}" srcOrd="0" destOrd="1" presId="urn:microsoft.com/office/officeart/2005/8/layout/hList2"/>
    <dgm:cxn modelId="{6A1AC9DF-6433-4DEA-9C1A-8F03D310F3EE}" srcId="{F8B37DF4-E44C-473C-B55A-8BD79F488C51}" destId="{9B8A66E5-5378-4DDC-9264-13A56579DA3F}" srcOrd="3" destOrd="0" parTransId="{9013BD28-F8FA-4DCC-BE73-0C926D52EE7F}" sibTransId="{8DF9A8E1-1916-4F1E-9558-5BABCEC30C11}"/>
    <dgm:cxn modelId="{FE66FB5E-BAF4-4B30-BD80-BB9694A09C9B}" type="presOf" srcId="{B3F5DAD5-F882-4FD9-A0DC-82F79D487E7F}" destId="{F7183F03-6DEC-4B43-9D79-8E1BC4265C69}" srcOrd="0" destOrd="0" presId="urn:microsoft.com/office/officeart/2005/8/layout/hList2"/>
    <dgm:cxn modelId="{092B4AD4-AB69-47EE-8B67-7AA1909B11D0}" type="presOf" srcId="{A1A29F56-D806-4FC5-ACCD-A9ED1FD427E3}" destId="{C131D285-B3F0-47F2-A9E0-B1A088415287}" srcOrd="0" destOrd="0" presId="urn:microsoft.com/office/officeart/2005/8/layout/hList2"/>
    <dgm:cxn modelId="{13E399D0-08EC-428C-B3E0-57B4994191F4}" type="presOf" srcId="{FC63AD74-2060-4F98-A788-D37DEC0FB859}" destId="{49AD93AC-8CCE-4397-B086-ADBB387F1E54}" srcOrd="0" destOrd="0" presId="urn:microsoft.com/office/officeart/2005/8/layout/hList2"/>
    <dgm:cxn modelId="{8D392838-5676-4F72-83E8-13BB64A9B518}" type="presOf" srcId="{3ED329A5-7617-4516-9889-22801D0B9E33}" destId="{AD9F74DA-7114-49C8-913D-736E3AE2C638}" srcOrd="0" destOrd="0" presId="urn:microsoft.com/office/officeart/2005/8/layout/hList2"/>
    <dgm:cxn modelId="{C1028121-08BE-4F97-BC5E-EF37C9F6F884}" srcId="{80D4C39E-F779-4E93-A55F-F959CF5B9C7A}" destId="{0AF81F0B-5453-40A0-8E52-CC18DBBE7909}" srcOrd="10" destOrd="0" parTransId="{911C131C-6075-4ACE-A418-35FDC17C06B0}" sibTransId="{AF6B436B-B4AF-40BC-9EF0-2B60E0674B8E}"/>
    <dgm:cxn modelId="{10337A0E-C43F-492F-B900-DF4CCB33B7BB}" type="presOf" srcId="{DBFD7D08-45E7-4E13-8090-07CF2E6FA7EE}" destId="{AD9F74DA-7114-49C8-913D-736E3AE2C638}" srcOrd="0" destOrd="5" presId="urn:microsoft.com/office/officeart/2005/8/layout/hList2"/>
    <dgm:cxn modelId="{89464FA2-2F8A-44AB-9695-4E6225DA4587}" type="presOf" srcId="{800D8471-4F8B-4072-A3E8-C1A20467E6B7}" destId="{55D0A326-1C3A-4CBD-916D-DAB43BE26E43}" srcOrd="0" destOrd="0" presId="urn:microsoft.com/office/officeart/2005/8/layout/hList2"/>
    <dgm:cxn modelId="{3083E3AF-7880-4607-9FA4-1DA2259229ED}" srcId="{80D4C39E-F779-4E93-A55F-F959CF5B9C7A}" destId="{F37CAF2D-F1D0-4A7E-B9E6-CB36C9273041}" srcOrd="1" destOrd="0" parTransId="{5EE2CF9E-947A-43F9-BA8A-7A972EE60098}" sibTransId="{E77CC252-5476-476B-86FD-0C34A00ADB5F}"/>
    <dgm:cxn modelId="{A7069D78-6B58-404F-BC71-2E554E95AFF9}" type="presOf" srcId="{9329C111-6622-4F67-8713-BDC03CE67B41}" destId="{55D0A326-1C3A-4CBD-916D-DAB43BE26E43}" srcOrd="0" destOrd="4" presId="urn:microsoft.com/office/officeart/2005/8/layout/hList2"/>
    <dgm:cxn modelId="{A2F97F4C-B9D3-4EE0-81B1-DAFD44F460E0}" srcId="{F8B37DF4-E44C-473C-B55A-8BD79F488C51}" destId="{BE66A667-D71B-47F5-A126-D29A99EECCA6}" srcOrd="4" destOrd="0" parTransId="{6313B12D-4EBA-4A63-A039-89517F76EECE}" sibTransId="{245C86E8-2490-47D7-9BC8-5DC2F54B45EF}"/>
    <dgm:cxn modelId="{D3652B7C-47A3-4998-BF2C-75EAF6D914AE}" srcId="{A1A29F56-D806-4FC5-ACCD-A9ED1FD427E3}" destId="{800D8471-4F8B-4072-A3E8-C1A20467E6B7}" srcOrd="0" destOrd="0" parTransId="{E3B24D3C-109C-4167-AC2C-F6F9B6EAE021}" sibTransId="{87907C63-4DD9-4D64-8018-F6832278DAEA}"/>
    <dgm:cxn modelId="{4CD309E4-B34A-4438-B2F2-CDC5BD03C723}" type="presOf" srcId="{322717F9-027D-4E68-A6A9-183A05A88DC2}" destId="{55D0A326-1C3A-4CBD-916D-DAB43BE26E43}" srcOrd="0" destOrd="1" presId="urn:microsoft.com/office/officeart/2005/8/layout/hList2"/>
    <dgm:cxn modelId="{6549CCCB-6530-48A2-964A-57A05CD51A5D}" type="presOf" srcId="{91F288E1-30E8-4093-8992-A423E0DCD2E6}" destId="{AD9F74DA-7114-49C8-913D-736E3AE2C638}" srcOrd="0" destOrd="2" presId="urn:microsoft.com/office/officeart/2005/8/layout/hList2"/>
    <dgm:cxn modelId="{B012ACEB-96CF-4112-BCFE-E821D74A6FE4}" type="presOf" srcId="{25DCBF2F-B964-42C2-A77D-B7FE76A315B0}" destId="{55D0A326-1C3A-4CBD-916D-DAB43BE26E43}" srcOrd="0" destOrd="5" presId="urn:microsoft.com/office/officeart/2005/8/layout/hList2"/>
    <dgm:cxn modelId="{80D33319-34D4-4778-BE41-D992AB7AEA9B}" type="presOf" srcId="{5603C26C-CA4F-4F4B-B8BA-B12D387E6493}" destId="{4EB8EB6C-4F73-4844-89B3-DFC07C36A084}" srcOrd="0" destOrd="5" presId="urn:microsoft.com/office/officeart/2005/8/layout/hList2"/>
    <dgm:cxn modelId="{44F51D2A-A9FE-4993-B3A7-0FF5BEC137F4}" srcId="{80D4C39E-F779-4E93-A55F-F959CF5B9C7A}" destId="{5603C26C-CA4F-4F4B-B8BA-B12D387E6493}" srcOrd="5" destOrd="0" parTransId="{B7CE4A5E-2D3A-49EB-9375-BD7B0C0C52E2}" sibTransId="{23281CEC-8875-42D0-9854-578AF2702BCB}"/>
    <dgm:cxn modelId="{AF01CC0F-12DC-4FAB-BEBE-AA3DC86FF8BB}" srcId="{FC63AD74-2060-4F98-A788-D37DEC0FB859}" destId="{A1A29F56-D806-4FC5-ACCD-A9ED1FD427E3}" srcOrd="4" destOrd="0" parTransId="{9954247F-F67D-4F50-8E17-866F7DB51B3B}" sibTransId="{2261DD65-32D7-4DE0-A2CC-908189EBA0DD}"/>
    <dgm:cxn modelId="{4688D236-3B89-450E-B70B-DF27C548223D}" srcId="{A0B66127-DD06-4EB0-86CD-B96CB26A5842}" destId="{7EDCBB40-79AE-485D-BE70-5D554B823CE3}" srcOrd="0" destOrd="0" parTransId="{C6F17C4E-6412-46C2-BE0C-D5525B5285DC}" sibTransId="{7B675F7E-9530-4724-898E-FB49A05840A5}"/>
    <dgm:cxn modelId="{2A56757E-35E6-4DC1-AF0E-6E86B4A771AB}" srcId="{FC63AD74-2060-4F98-A788-D37DEC0FB859}" destId="{A0B66127-DD06-4EB0-86CD-B96CB26A5842}" srcOrd="1" destOrd="0" parTransId="{084A2B83-64C1-4221-878D-01B49DAB7689}" sibTransId="{B29B4689-66EA-4ECA-82CA-357E2C3313FE}"/>
    <dgm:cxn modelId="{47DFB9D3-E1F2-4C13-B6D3-C3DA2AEFD09B}" srcId="{80D4C39E-F779-4E93-A55F-F959CF5B9C7A}" destId="{0E02C35F-E4A9-42CD-A4DC-8DE039157E76}" srcOrd="9" destOrd="0" parTransId="{DCE4E1E4-F0B6-491D-8E53-622EF4F94013}" sibTransId="{E35FDFD4-3EA0-458E-A7A9-146172670D4A}"/>
    <dgm:cxn modelId="{841F355F-7627-43F7-AD1B-FCE86CE0250D}" srcId="{A1A29F56-D806-4FC5-ACCD-A9ED1FD427E3}" destId="{322717F9-027D-4E68-A6A9-183A05A88DC2}" srcOrd="1" destOrd="0" parTransId="{CEB3E85F-9A89-4F4C-923A-D14B584F0322}" sibTransId="{1FA497D9-6FDA-4333-AFB2-D87282F2832E}"/>
    <dgm:cxn modelId="{04F90A21-D8E7-4333-988C-1E4024750C49}" srcId="{F8B37DF4-E44C-473C-B55A-8BD79F488C51}" destId="{95E4C3F0-0152-4318-BBE7-9BBD290F592B}" srcOrd="5" destOrd="0" parTransId="{BEF0E82A-094E-4BAE-9D54-4A60A40B10D1}" sibTransId="{F2AEB141-C773-4E9C-A39C-756CF87974B2}"/>
    <dgm:cxn modelId="{06949C16-EA3F-45E4-A77B-ACEFDF1EB20E}" type="presOf" srcId="{89D43EEA-662C-416C-8E48-1C589AEF2A96}" destId="{41C9EA00-17D4-4368-821D-CF35CECB7A2E}" srcOrd="0" destOrd="0" presId="urn:microsoft.com/office/officeart/2005/8/layout/hList2"/>
    <dgm:cxn modelId="{943712CA-A20E-4010-8CBD-C56D79D2C384}" type="presOf" srcId="{D7CF3F4E-EF3B-4704-AAEE-E7BE50E3FFD9}" destId="{AD9F74DA-7114-49C8-913D-736E3AE2C638}" srcOrd="0" destOrd="3" presId="urn:microsoft.com/office/officeart/2005/8/layout/hList2"/>
    <dgm:cxn modelId="{CE236770-A0FA-4821-B457-BD7A1391BAD1}" type="presOf" srcId="{A06B5862-3D4D-4FEF-82A8-0775122DBAAD}" destId="{F7183F03-6DEC-4B43-9D79-8E1BC4265C69}" srcOrd="0" destOrd="2" presId="urn:microsoft.com/office/officeart/2005/8/layout/hList2"/>
    <dgm:cxn modelId="{9B2668FB-8E43-403D-8F23-CC951CAD193E}" srcId="{80D4C39E-F779-4E93-A55F-F959CF5B9C7A}" destId="{C4C4D1E5-1B1E-4CF9-8B63-07B5C17BA660}" srcOrd="11" destOrd="0" parTransId="{10E12301-E59E-4830-8D28-A8D2EFA2C9D3}" sibTransId="{0BD0B0BC-9F99-45EF-A14A-B074CC8FC0ED}"/>
    <dgm:cxn modelId="{3C0CA18B-FC3A-45EF-9B49-35A260FE53C1}" srcId="{A1A29F56-D806-4FC5-ACCD-A9ED1FD427E3}" destId="{9329C111-6622-4F67-8713-BDC03CE67B41}" srcOrd="4" destOrd="0" parTransId="{0835E4C5-DBD8-474A-90F9-D53230DF1E12}" sibTransId="{52AF98B5-3593-4BAD-9D59-5BD3137A19BC}"/>
    <dgm:cxn modelId="{62EC877E-C4EB-41CF-8B28-B7A3208F0E02}" type="presOf" srcId="{7EDCBB40-79AE-485D-BE70-5D554B823CE3}" destId="{5277EB5D-B15D-487D-8328-EA9BE8FD0C48}" srcOrd="0" destOrd="0" presId="urn:microsoft.com/office/officeart/2005/8/layout/hList2"/>
    <dgm:cxn modelId="{4921AC9F-EA83-410B-863F-AFD119B95A34}" srcId="{89D43EEA-662C-416C-8E48-1C589AEF2A96}" destId="{DBFD7D08-45E7-4E13-8090-07CF2E6FA7EE}" srcOrd="5" destOrd="0" parTransId="{AC25D6C7-5FBE-41D9-B775-F2997F33211F}" sibTransId="{AC17BF1B-7865-4E54-96F7-B89260BE4190}"/>
    <dgm:cxn modelId="{487DB4DF-CA21-4902-8FAD-1C568201FD2A}" type="presOf" srcId="{745C9A48-C423-402D-8373-BD7EDEFA9D32}" destId="{4EB8EB6C-4F73-4844-89B3-DFC07C36A084}" srcOrd="0" destOrd="0" presId="urn:microsoft.com/office/officeart/2005/8/layout/hList2"/>
    <dgm:cxn modelId="{9FB59E59-0CDE-4651-BFD6-1781E9A377F6}" type="presOf" srcId="{9A540415-3CA3-4E4A-A1ED-105EEAA6D6C8}" destId="{55D0A326-1C3A-4CBD-916D-DAB43BE26E43}" srcOrd="0" destOrd="2" presId="urn:microsoft.com/office/officeart/2005/8/layout/hList2"/>
    <dgm:cxn modelId="{AA0ED2CE-DC70-4E45-B6B1-8E75F9428A7D}" srcId="{F8B37DF4-E44C-473C-B55A-8BD79F488C51}" destId="{A06B5862-3D4D-4FEF-82A8-0775122DBAAD}" srcOrd="2" destOrd="0" parTransId="{B8E10E4A-14F7-42AC-ABBC-A6971BA36057}" sibTransId="{B674F08E-1A0B-4A8D-A5D0-05A05AA6B4A0}"/>
    <dgm:cxn modelId="{0071A18D-1252-4A40-ADFF-12E8CB09E42A}" type="presOf" srcId="{0E02C35F-E4A9-42CD-A4DC-8DE039157E76}" destId="{4EB8EB6C-4F73-4844-89B3-DFC07C36A084}" srcOrd="0" destOrd="9" presId="urn:microsoft.com/office/officeart/2005/8/layout/hList2"/>
    <dgm:cxn modelId="{32356715-21C1-4F71-8EDD-81692E93A2A8}" type="presOf" srcId="{D784872B-733F-44BF-A970-E1653BFFDD31}" destId="{4EB8EB6C-4F73-4844-89B3-DFC07C36A084}" srcOrd="0" destOrd="3" presId="urn:microsoft.com/office/officeart/2005/8/layout/hList2"/>
    <dgm:cxn modelId="{32A5CB10-1E45-4E98-A11B-8BC9D39C7A3C}" srcId="{A1A29F56-D806-4FC5-ACCD-A9ED1FD427E3}" destId="{9A540415-3CA3-4E4A-A1ED-105EEAA6D6C8}" srcOrd="2" destOrd="0" parTransId="{086B2D0C-6B4E-417E-86B8-C7F6ECABC7B5}" sibTransId="{25859FA9-05B2-4E36-B35D-C677E82C32CD}"/>
    <dgm:cxn modelId="{A2E8EB0E-5AD7-4282-A7F0-2A098FAFE290}" srcId="{9329C111-6622-4F67-8713-BDC03CE67B41}" destId="{25DCBF2F-B964-42C2-A77D-B7FE76A315B0}" srcOrd="0" destOrd="0" parTransId="{EC959506-A28B-4827-B0E7-E8927C846B65}" sibTransId="{26EC6873-EF70-480B-9137-AE0081B6959F}"/>
    <dgm:cxn modelId="{B927B0AC-8631-418E-9219-496FBCA2913B}" type="presOf" srcId="{8B8BEA6F-A230-4D97-BA8F-A78F0B163BB8}" destId="{5277EB5D-B15D-487D-8328-EA9BE8FD0C48}" srcOrd="0" destOrd="1" presId="urn:microsoft.com/office/officeart/2005/8/layout/hList2"/>
    <dgm:cxn modelId="{DC9AA6D6-8712-466A-B669-A88A2B2301C3}" type="presOf" srcId="{86A68695-1E0F-4375-9C97-7D877FCE1C73}" destId="{4EB8EB6C-4F73-4844-89B3-DFC07C36A084}" srcOrd="0" destOrd="8" presId="urn:microsoft.com/office/officeart/2005/8/layout/hList2"/>
    <dgm:cxn modelId="{C87F0286-1C9A-4524-9D0F-EDCB8B9B75A8}" type="presOf" srcId="{C4C4D1E5-1B1E-4CF9-8B63-07B5C17BA660}" destId="{4EB8EB6C-4F73-4844-89B3-DFC07C36A084}" srcOrd="0" destOrd="11" presId="urn:microsoft.com/office/officeart/2005/8/layout/hList2"/>
    <dgm:cxn modelId="{2A42D0DA-67C3-47C4-AAD5-11DB9AC6EC8C}" srcId="{F8B37DF4-E44C-473C-B55A-8BD79F488C51}" destId="{6528D4CB-3686-47A4-908F-2E8B3A7E31CA}" srcOrd="1" destOrd="0" parTransId="{D11B2456-593F-4360-B84F-99F2D858695C}" sibTransId="{823EF765-36F8-4F34-8F9F-EAA6AF04539D}"/>
    <dgm:cxn modelId="{00222861-B1C5-45CB-A277-9ED482329950}" srcId="{80D4C39E-F779-4E93-A55F-F959CF5B9C7A}" destId="{86A68695-1E0F-4375-9C97-7D877FCE1C73}" srcOrd="8" destOrd="0" parTransId="{D924128B-9E6E-486C-AED1-522469FE1132}" sibTransId="{8752E5E7-0751-413E-A98C-F141B1825FBA}"/>
    <dgm:cxn modelId="{4F8C2EFD-219F-4A32-BCEC-8B3C486DB566}" srcId="{A1A29F56-D806-4FC5-ACCD-A9ED1FD427E3}" destId="{371431EF-DF45-4124-9F8F-12D030F35643}" srcOrd="3" destOrd="0" parTransId="{6AD2DBBA-8B3A-49E6-815D-DE00DEE467C9}" sibTransId="{14B109E1-7547-43B7-A3FD-3F1527210D6D}"/>
    <dgm:cxn modelId="{59828170-7934-4076-A8D7-270EBC386813}" type="presParOf" srcId="{49AD93AC-8CCE-4397-B086-ADBB387F1E54}" destId="{134867B9-3C3C-41A5-A210-C5E4549CD92F}" srcOrd="0" destOrd="0" presId="urn:microsoft.com/office/officeart/2005/8/layout/hList2"/>
    <dgm:cxn modelId="{D9D33264-A5A8-42BC-AF8E-8D3AFEE71AAF}" type="presParOf" srcId="{134867B9-3C3C-41A5-A210-C5E4549CD92F}" destId="{D199D7F1-BF32-4659-B14A-D99AA2B6E41D}" srcOrd="0" destOrd="0" presId="urn:microsoft.com/office/officeart/2005/8/layout/hList2"/>
    <dgm:cxn modelId="{F0DD11A2-4334-42CC-A1A8-088BFA1FEAEC}" type="presParOf" srcId="{134867B9-3C3C-41A5-A210-C5E4549CD92F}" destId="{4EB8EB6C-4F73-4844-89B3-DFC07C36A084}" srcOrd="1" destOrd="0" presId="urn:microsoft.com/office/officeart/2005/8/layout/hList2"/>
    <dgm:cxn modelId="{9AA591AA-3968-4093-A9A2-AED4D6DBD99E}" type="presParOf" srcId="{134867B9-3C3C-41A5-A210-C5E4549CD92F}" destId="{B4380827-F653-4074-B464-25C28FD2C054}" srcOrd="2" destOrd="0" presId="urn:microsoft.com/office/officeart/2005/8/layout/hList2"/>
    <dgm:cxn modelId="{6B49FE6B-2202-466C-AD06-0248F29338C7}" type="presParOf" srcId="{49AD93AC-8CCE-4397-B086-ADBB387F1E54}" destId="{362EC5BE-4927-4343-A036-3645333505BB}" srcOrd="1" destOrd="0" presId="urn:microsoft.com/office/officeart/2005/8/layout/hList2"/>
    <dgm:cxn modelId="{DDE816FA-5A46-48F1-ACE6-981FE5EEED91}" type="presParOf" srcId="{49AD93AC-8CCE-4397-B086-ADBB387F1E54}" destId="{FF6DF787-9367-4BE2-A3F4-5D9EF2384658}" srcOrd="2" destOrd="0" presId="urn:microsoft.com/office/officeart/2005/8/layout/hList2"/>
    <dgm:cxn modelId="{D952D625-A41B-4EB7-95E6-12BADB50FD49}" type="presParOf" srcId="{FF6DF787-9367-4BE2-A3F4-5D9EF2384658}" destId="{649A47CF-CB60-48E7-A9C5-2E0F3EABD476}" srcOrd="0" destOrd="0" presId="urn:microsoft.com/office/officeart/2005/8/layout/hList2"/>
    <dgm:cxn modelId="{DA562CA6-3D9E-483C-B3DC-E4166074A32E}" type="presParOf" srcId="{FF6DF787-9367-4BE2-A3F4-5D9EF2384658}" destId="{5277EB5D-B15D-487D-8328-EA9BE8FD0C48}" srcOrd="1" destOrd="0" presId="urn:microsoft.com/office/officeart/2005/8/layout/hList2"/>
    <dgm:cxn modelId="{F9FA3E24-0404-4CB1-9910-21C08F60061D}" type="presParOf" srcId="{FF6DF787-9367-4BE2-A3F4-5D9EF2384658}" destId="{A066805E-007F-4269-8D74-E998D0854192}" srcOrd="2" destOrd="0" presId="urn:microsoft.com/office/officeart/2005/8/layout/hList2"/>
    <dgm:cxn modelId="{743EB9FA-C690-45C6-821F-D3A76EC467F5}" type="presParOf" srcId="{49AD93AC-8CCE-4397-B086-ADBB387F1E54}" destId="{C2A4D186-468C-48BD-9E0B-7CAB0DDC55AD}" srcOrd="3" destOrd="0" presId="urn:microsoft.com/office/officeart/2005/8/layout/hList2"/>
    <dgm:cxn modelId="{D3B45D6D-C28F-4AB3-813B-64A712F3F317}" type="presParOf" srcId="{49AD93AC-8CCE-4397-B086-ADBB387F1E54}" destId="{8215166E-EE87-4135-A2E8-5D7570508E9B}" srcOrd="4" destOrd="0" presId="urn:microsoft.com/office/officeart/2005/8/layout/hList2"/>
    <dgm:cxn modelId="{B6EC72A1-9B84-4288-901D-24CD28C5D81F}" type="presParOf" srcId="{8215166E-EE87-4135-A2E8-5D7570508E9B}" destId="{5805B1DA-DE5D-440B-84DD-EFC69B2A40DF}" srcOrd="0" destOrd="0" presId="urn:microsoft.com/office/officeart/2005/8/layout/hList2"/>
    <dgm:cxn modelId="{B5E26169-D1BC-4D5A-9814-0A185310D2C5}" type="presParOf" srcId="{8215166E-EE87-4135-A2E8-5D7570508E9B}" destId="{AD9F74DA-7114-49C8-913D-736E3AE2C638}" srcOrd="1" destOrd="0" presId="urn:microsoft.com/office/officeart/2005/8/layout/hList2"/>
    <dgm:cxn modelId="{F9CAE4B3-4C78-40CE-A076-B9D1E702BFC8}" type="presParOf" srcId="{8215166E-EE87-4135-A2E8-5D7570508E9B}" destId="{41C9EA00-17D4-4368-821D-CF35CECB7A2E}" srcOrd="2" destOrd="0" presId="urn:microsoft.com/office/officeart/2005/8/layout/hList2"/>
    <dgm:cxn modelId="{84A91900-D776-44BF-AF5D-593023AC5747}" type="presParOf" srcId="{49AD93AC-8CCE-4397-B086-ADBB387F1E54}" destId="{3D082A4A-0270-45D9-A19D-C56D7B964957}" srcOrd="5" destOrd="0" presId="urn:microsoft.com/office/officeart/2005/8/layout/hList2"/>
    <dgm:cxn modelId="{EB7D5EB3-AC57-4D14-8EAA-7435AED96A40}" type="presParOf" srcId="{49AD93AC-8CCE-4397-B086-ADBB387F1E54}" destId="{9F4AA6FC-71EC-40D8-A481-2D1EA494154E}" srcOrd="6" destOrd="0" presId="urn:microsoft.com/office/officeart/2005/8/layout/hList2"/>
    <dgm:cxn modelId="{30281FE0-CABD-4A38-8415-2AE1D1108335}" type="presParOf" srcId="{9F4AA6FC-71EC-40D8-A481-2D1EA494154E}" destId="{F347AFA2-B015-4698-8A5D-4285D033560C}" srcOrd="0" destOrd="0" presId="urn:microsoft.com/office/officeart/2005/8/layout/hList2"/>
    <dgm:cxn modelId="{9D7A11AB-A3DD-455D-997D-2982A4F2FE5A}" type="presParOf" srcId="{9F4AA6FC-71EC-40D8-A481-2D1EA494154E}" destId="{F7183F03-6DEC-4B43-9D79-8E1BC4265C69}" srcOrd="1" destOrd="0" presId="urn:microsoft.com/office/officeart/2005/8/layout/hList2"/>
    <dgm:cxn modelId="{ED67273B-FEC7-4FED-8ADB-3580B364461E}" type="presParOf" srcId="{9F4AA6FC-71EC-40D8-A481-2D1EA494154E}" destId="{07725485-CD70-456B-BF4C-859F39CDA5C9}" srcOrd="2" destOrd="0" presId="urn:microsoft.com/office/officeart/2005/8/layout/hList2"/>
    <dgm:cxn modelId="{5099992C-BE3C-4DD5-93E4-2C22A06511BF}" type="presParOf" srcId="{49AD93AC-8CCE-4397-B086-ADBB387F1E54}" destId="{AB45A813-2AF3-4E5B-B499-2516208363AA}" srcOrd="7" destOrd="0" presId="urn:microsoft.com/office/officeart/2005/8/layout/hList2"/>
    <dgm:cxn modelId="{7C869871-E9CD-4BB1-A33B-D90D555D317D}" type="presParOf" srcId="{49AD93AC-8CCE-4397-B086-ADBB387F1E54}" destId="{7D2E3E89-6D6D-4AD2-8ACE-53148BE33853}" srcOrd="8" destOrd="0" presId="urn:microsoft.com/office/officeart/2005/8/layout/hList2"/>
    <dgm:cxn modelId="{8B3C42D3-668E-45DC-A7D5-A4692FCB7142}" type="presParOf" srcId="{7D2E3E89-6D6D-4AD2-8ACE-53148BE33853}" destId="{0EBCEC07-6565-489A-AB28-C96DEE68A166}" srcOrd="0" destOrd="0" presId="urn:microsoft.com/office/officeart/2005/8/layout/hList2"/>
    <dgm:cxn modelId="{EB4A5C32-F05C-43D4-B5C7-C490DDA300CD}" type="presParOf" srcId="{7D2E3E89-6D6D-4AD2-8ACE-53148BE33853}" destId="{55D0A326-1C3A-4CBD-916D-DAB43BE26E43}" srcOrd="1" destOrd="0" presId="urn:microsoft.com/office/officeart/2005/8/layout/hList2"/>
    <dgm:cxn modelId="{F4316E99-0EA7-47B7-9F83-26F621AA8BA9}" type="presParOf" srcId="{7D2E3E89-6D6D-4AD2-8ACE-53148BE33853}" destId="{C131D285-B3F0-47F2-A9E0-B1A08841528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92DC614-3318-4899-B9BB-90C6D88A166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EC96AD-7F5E-4E14-A5C6-D5DBA0D2B54A}">
      <dgm:prSet phldrT="[Текст]"/>
      <dgm:spPr/>
      <dgm:t>
        <a:bodyPr/>
        <a:lstStyle/>
        <a:p>
          <a:r>
            <a:rPr lang="ru-RU" dirty="0" smtClean="0"/>
            <a:t>1. Дательный падеж</a:t>
          </a:r>
          <a:endParaRPr lang="ru-RU" dirty="0"/>
        </a:p>
      </dgm:t>
    </dgm:pt>
    <dgm:pt modelId="{B00E717A-D96F-42CF-9E67-BC8C6EED4430}" type="parTrans" cxnId="{28204583-073D-4AA2-9E33-3EF4DADCFD99}">
      <dgm:prSet/>
      <dgm:spPr/>
      <dgm:t>
        <a:bodyPr/>
        <a:lstStyle/>
        <a:p>
          <a:endParaRPr lang="ru-RU"/>
        </a:p>
      </dgm:t>
    </dgm:pt>
    <dgm:pt modelId="{73F20BCE-B4A8-46F0-A617-B97F50A9487F}" type="sibTrans" cxnId="{28204583-073D-4AA2-9E33-3EF4DADCFD99}">
      <dgm:prSet/>
      <dgm:spPr/>
      <dgm:t>
        <a:bodyPr/>
        <a:lstStyle/>
        <a:p>
          <a:endParaRPr lang="ru-RU"/>
        </a:p>
      </dgm:t>
    </dgm:pt>
    <dgm:pt modelId="{5E072FD4-152C-4548-8707-1B9C74FBECB2}">
      <dgm:prSet phldrT="[Текст]" custT="1"/>
      <dgm:spPr/>
      <dgm:t>
        <a:bodyPr/>
        <a:lstStyle/>
        <a:p>
          <a:r>
            <a:rPr lang="ru-RU" sz="1800" dirty="0" smtClean="0"/>
            <a:t>2. Творительный падеж. </a:t>
          </a:r>
          <a:endParaRPr lang="ru-RU" sz="1800" dirty="0"/>
        </a:p>
      </dgm:t>
    </dgm:pt>
    <dgm:pt modelId="{83BCE8E6-DA02-44A8-8173-E46C7AA44B17}" type="parTrans" cxnId="{798B1136-086A-41F9-8D36-BF255915F726}">
      <dgm:prSet/>
      <dgm:spPr/>
      <dgm:t>
        <a:bodyPr/>
        <a:lstStyle/>
        <a:p>
          <a:endParaRPr lang="ru-RU"/>
        </a:p>
      </dgm:t>
    </dgm:pt>
    <dgm:pt modelId="{8EAC872D-9221-47C6-AA14-BD9B62320228}" type="sibTrans" cxnId="{798B1136-086A-41F9-8D36-BF255915F726}">
      <dgm:prSet/>
      <dgm:spPr/>
      <dgm:t>
        <a:bodyPr/>
        <a:lstStyle/>
        <a:p>
          <a:endParaRPr lang="ru-RU"/>
        </a:p>
      </dgm:t>
    </dgm:pt>
    <dgm:pt modelId="{B3383EB4-BCF4-491E-ABF6-9C6F23054FD4}">
      <dgm:prSet phldrT="[Текст]"/>
      <dgm:spPr/>
      <dgm:t>
        <a:bodyPr/>
        <a:lstStyle/>
        <a:p>
          <a:r>
            <a:rPr lang="ru-RU" dirty="0" smtClean="0"/>
            <a:t>3. Родительный падеж.. </a:t>
          </a:r>
          <a:endParaRPr lang="ru-RU" dirty="0"/>
        </a:p>
      </dgm:t>
    </dgm:pt>
    <dgm:pt modelId="{8D913987-801B-459C-90ED-5D1DB72C47F1}" type="parTrans" cxnId="{9DA3BFD1-8AF5-415C-8F0E-6480CC3C43C4}">
      <dgm:prSet/>
      <dgm:spPr/>
      <dgm:t>
        <a:bodyPr/>
        <a:lstStyle/>
        <a:p>
          <a:endParaRPr lang="ru-RU"/>
        </a:p>
      </dgm:t>
    </dgm:pt>
    <dgm:pt modelId="{6BC42A85-B7FC-413D-BC0D-B03D434B5E00}" type="sibTrans" cxnId="{9DA3BFD1-8AF5-415C-8F0E-6480CC3C43C4}">
      <dgm:prSet/>
      <dgm:spPr/>
      <dgm:t>
        <a:bodyPr/>
        <a:lstStyle/>
        <a:p>
          <a:endParaRPr lang="ru-RU"/>
        </a:p>
      </dgm:t>
    </dgm:pt>
    <dgm:pt modelId="{99C7B9FB-99B7-440C-81A7-E3212B3935D3}">
      <dgm:prSet phldrT="[Текст]"/>
      <dgm:spPr/>
      <dgm:t>
        <a:bodyPr/>
        <a:lstStyle/>
        <a:p>
          <a:r>
            <a:rPr lang="ru-RU" dirty="0" smtClean="0"/>
            <a:t>4. Винительный падеж.</a:t>
          </a:r>
          <a:br>
            <a:rPr lang="ru-RU" dirty="0" smtClean="0"/>
          </a:br>
          <a:endParaRPr lang="ru-RU" dirty="0"/>
        </a:p>
      </dgm:t>
    </dgm:pt>
    <dgm:pt modelId="{1412F2CF-7B30-459F-B83F-BD6023AF4FA4}" type="parTrans" cxnId="{50AF20C6-0C65-4C2A-B0AD-DC9384AE807C}">
      <dgm:prSet/>
      <dgm:spPr/>
      <dgm:t>
        <a:bodyPr/>
        <a:lstStyle/>
        <a:p>
          <a:endParaRPr lang="ru-RU"/>
        </a:p>
      </dgm:t>
    </dgm:pt>
    <dgm:pt modelId="{3D77125E-FAF4-4B5C-BCBE-40688642C3A4}" type="sibTrans" cxnId="{50AF20C6-0C65-4C2A-B0AD-DC9384AE807C}">
      <dgm:prSet/>
      <dgm:spPr/>
      <dgm:t>
        <a:bodyPr/>
        <a:lstStyle/>
        <a:p>
          <a:endParaRPr lang="ru-RU"/>
        </a:p>
      </dgm:t>
    </dgm:pt>
    <dgm:pt modelId="{D6E5C907-6A94-4234-AA36-616F3418C964}" type="pres">
      <dgm:prSet presAssocID="{A92DC614-3318-4899-B9BB-90C6D88A16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0D65AE-0999-4C9B-A7AA-494E56420B60}" type="pres">
      <dgm:prSet presAssocID="{F8EC96AD-7F5E-4E14-A5C6-D5DBA0D2B5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4F944-CEB9-4933-81D2-1ECE0E39B137}" type="pres">
      <dgm:prSet presAssocID="{73F20BCE-B4A8-46F0-A617-B97F50A9487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E2FB8D0-BF09-40F7-8FEC-7221A705D9D5}" type="pres">
      <dgm:prSet presAssocID="{73F20BCE-B4A8-46F0-A617-B97F50A9487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5061D29-3C95-4251-9001-048CB1DF82AF}" type="pres">
      <dgm:prSet presAssocID="{5E072FD4-152C-4548-8707-1B9C74FBEC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B50A0-EE6F-473D-8A8D-036889F86450}" type="pres">
      <dgm:prSet presAssocID="{8EAC872D-9221-47C6-AA14-BD9B6232022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7F726BA-2B93-4F60-93E0-708CDCB3A3B5}" type="pres">
      <dgm:prSet presAssocID="{8EAC872D-9221-47C6-AA14-BD9B6232022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B408903-11FF-4516-AF91-8ED1BD6D2601}" type="pres">
      <dgm:prSet presAssocID="{B3383EB4-BCF4-491E-ABF6-9C6F23054F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86B50-FF94-4B85-8802-E66E84420363}" type="pres">
      <dgm:prSet presAssocID="{6BC42A85-B7FC-413D-BC0D-B03D434B5E0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B75CDF-49E8-4B8E-B803-721CE2707586}" type="pres">
      <dgm:prSet presAssocID="{6BC42A85-B7FC-413D-BC0D-B03D434B5E0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90BA8B3-5F67-4045-A9CB-668D1A9662FE}" type="pres">
      <dgm:prSet presAssocID="{99C7B9FB-99B7-440C-81A7-E3212B3935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809D39-4796-41D7-9061-94EA7C6FDB49}" type="presOf" srcId="{6BC42A85-B7FC-413D-BC0D-B03D434B5E00}" destId="{ADB75CDF-49E8-4B8E-B803-721CE2707586}" srcOrd="1" destOrd="0" presId="urn:microsoft.com/office/officeart/2005/8/layout/process5"/>
    <dgm:cxn modelId="{ECC87E8B-5494-4CA9-8A14-9591F4ABD6C9}" type="presOf" srcId="{B3383EB4-BCF4-491E-ABF6-9C6F23054FD4}" destId="{5B408903-11FF-4516-AF91-8ED1BD6D2601}" srcOrd="0" destOrd="0" presId="urn:microsoft.com/office/officeart/2005/8/layout/process5"/>
    <dgm:cxn modelId="{DC9DEEDA-6232-4270-975B-C6E8D1B41243}" type="presOf" srcId="{8EAC872D-9221-47C6-AA14-BD9B62320228}" destId="{C7F726BA-2B93-4F60-93E0-708CDCB3A3B5}" srcOrd="1" destOrd="0" presId="urn:microsoft.com/office/officeart/2005/8/layout/process5"/>
    <dgm:cxn modelId="{031D16CA-6914-4BA9-94FE-7181CDC25D76}" type="presOf" srcId="{73F20BCE-B4A8-46F0-A617-B97F50A9487F}" destId="{EE2FB8D0-BF09-40F7-8FEC-7221A705D9D5}" srcOrd="1" destOrd="0" presId="urn:microsoft.com/office/officeart/2005/8/layout/process5"/>
    <dgm:cxn modelId="{3310131D-6EAF-477F-8E25-3586B67A921C}" type="presOf" srcId="{5E072FD4-152C-4548-8707-1B9C74FBECB2}" destId="{A5061D29-3C95-4251-9001-048CB1DF82AF}" srcOrd="0" destOrd="0" presId="urn:microsoft.com/office/officeart/2005/8/layout/process5"/>
    <dgm:cxn modelId="{941EACE1-9AE4-4C81-8D71-2A634417085E}" type="presOf" srcId="{F8EC96AD-7F5E-4E14-A5C6-D5DBA0D2B54A}" destId="{9C0D65AE-0999-4C9B-A7AA-494E56420B60}" srcOrd="0" destOrd="0" presId="urn:microsoft.com/office/officeart/2005/8/layout/process5"/>
    <dgm:cxn modelId="{9DA3BFD1-8AF5-415C-8F0E-6480CC3C43C4}" srcId="{A92DC614-3318-4899-B9BB-90C6D88A1663}" destId="{B3383EB4-BCF4-491E-ABF6-9C6F23054FD4}" srcOrd="2" destOrd="0" parTransId="{8D913987-801B-459C-90ED-5D1DB72C47F1}" sibTransId="{6BC42A85-B7FC-413D-BC0D-B03D434B5E00}"/>
    <dgm:cxn modelId="{866DFBFC-53FB-4340-8893-7632BC8D5158}" type="presOf" srcId="{99C7B9FB-99B7-440C-81A7-E3212B3935D3}" destId="{A90BA8B3-5F67-4045-A9CB-668D1A9662FE}" srcOrd="0" destOrd="0" presId="urn:microsoft.com/office/officeart/2005/8/layout/process5"/>
    <dgm:cxn modelId="{1239A891-2447-40A3-9A59-D51E9DF0F2E6}" type="presOf" srcId="{73F20BCE-B4A8-46F0-A617-B97F50A9487F}" destId="{A9D4F944-CEB9-4933-81D2-1ECE0E39B137}" srcOrd="0" destOrd="0" presId="urn:microsoft.com/office/officeart/2005/8/layout/process5"/>
    <dgm:cxn modelId="{50AF20C6-0C65-4C2A-B0AD-DC9384AE807C}" srcId="{A92DC614-3318-4899-B9BB-90C6D88A1663}" destId="{99C7B9FB-99B7-440C-81A7-E3212B3935D3}" srcOrd="3" destOrd="0" parTransId="{1412F2CF-7B30-459F-B83F-BD6023AF4FA4}" sibTransId="{3D77125E-FAF4-4B5C-BCBE-40688642C3A4}"/>
    <dgm:cxn modelId="{656B3FA1-B993-494C-B054-984020CFFC9D}" type="presOf" srcId="{A92DC614-3318-4899-B9BB-90C6D88A1663}" destId="{D6E5C907-6A94-4234-AA36-616F3418C964}" srcOrd="0" destOrd="0" presId="urn:microsoft.com/office/officeart/2005/8/layout/process5"/>
    <dgm:cxn modelId="{28204583-073D-4AA2-9E33-3EF4DADCFD99}" srcId="{A92DC614-3318-4899-B9BB-90C6D88A1663}" destId="{F8EC96AD-7F5E-4E14-A5C6-D5DBA0D2B54A}" srcOrd="0" destOrd="0" parTransId="{B00E717A-D96F-42CF-9E67-BC8C6EED4430}" sibTransId="{73F20BCE-B4A8-46F0-A617-B97F50A9487F}"/>
    <dgm:cxn modelId="{798B1136-086A-41F9-8D36-BF255915F726}" srcId="{A92DC614-3318-4899-B9BB-90C6D88A1663}" destId="{5E072FD4-152C-4548-8707-1B9C74FBECB2}" srcOrd="1" destOrd="0" parTransId="{83BCE8E6-DA02-44A8-8173-E46C7AA44B17}" sibTransId="{8EAC872D-9221-47C6-AA14-BD9B62320228}"/>
    <dgm:cxn modelId="{379C254A-DBA9-4D41-A6D1-BDEF5D433B72}" type="presOf" srcId="{6BC42A85-B7FC-413D-BC0D-B03D434B5E00}" destId="{6B386B50-FF94-4B85-8802-E66E84420363}" srcOrd="0" destOrd="0" presId="urn:microsoft.com/office/officeart/2005/8/layout/process5"/>
    <dgm:cxn modelId="{03C02C95-4169-4448-825F-36508E1E6B70}" type="presOf" srcId="{8EAC872D-9221-47C6-AA14-BD9B62320228}" destId="{013B50A0-EE6F-473D-8A8D-036889F86450}" srcOrd="0" destOrd="0" presId="urn:microsoft.com/office/officeart/2005/8/layout/process5"/>
    <dgm:cxn modelId="{50FCFDB6-F83C-4818-8B0E-A8955CFA4FF5}" type="presParOf" srcId="{D6E5C907-6A94-4234-AA36-616F3418C964}" destId="{9C0D65AE-0999-4C9B-A7AA-494E56420B60}" srcOrd="0" destOrd="0" presId="urn:microsoft.com/office/officeart/2005/8/layout/process5"/>
    <dgm:cxn modelId="{F13BBD81-8124-4645-BCDE-AC982275DEEE}" type="presParOf" srcId="{D6E5C907-6A94-4234-AA36-616F3418C964}" destId="{A9D4F944-CEB9-4933-81D2-1ECE0E39B137}" srcOrd="1" destOrd="0" presId="urn:microsoft.com/office/officeart/2005/8/layout/process5"/>
    <dgm:cxn modelId="{0E8413EA-7E2C-4EB0-8752-FFD22BCE665A}" type="presParOf" srcId="{A9D4F944-CEB9-4933-81D2-1ECE0E39B137}" destId="{EE2FB8D0-BF09-40F7-8FEC-7221A705D9D5}" srcOrd="0" destOrd="0" presId="urn:microsoft.com/office/officeart/2005/8/layout/process5"/>
    <dgm:cxn modelId="{7A0660EA-78D4-4C50-8999-F85A145F4BFA}" type="presParOf" srcId="{D6E5C907-6A94-4234-AA36-616F3418C964}" destId="{A5061D29-3C95-4251-9001-048CB1DF82AF}" srcOrd="2" destOrd="0" presId="urn:microsoft.com/office/officeart/2005/8/layout/process5"/>
    <dgm:cxn modelId="{7C35B8AD-4D50-4B54-8CC5-AE90DB14E9D2}" type="presParOf" srcId="{D6E5C907-6A94-4234-AA36-616F3418C964}" destId="{013B50A0-EE6F-473D-8A8D-036889F86450}" srcOrd="3" destOrd="0" presId="urn:microsoft.com/office/officeart/2005/8/layout/process5"/>
    <dgm:cxn modelId="{4CBBA0EC-C28D-473F-8FAC-4F29BBED1EF6}" type="presParOf" srcId="{013B50A0-EE6F-473D-8A8D-036889F86450}" destId="{C7F726BA-2B93-4F60-93E0-708CDCB3A3B5}" srcOrd="0" destOrd="0" presId="urn:microsoft.com/office/officeart/2005/8/layout/process5"/>
    <dgm:cxn modelId="{FB240ADF-56D1-4207-849A-FEC6F8E3D558}" type="presParOf" srcId="{D6E5C907-6A94-4234-AA36-616F3418C964}" destId="{5B408903-11FF-4516-AF91-8ED1BD6D2601}" srcOrd="4" destOrd="0" presId="urn:microsoft.com/office/officeart/2005/8/layout/process5"/>
    <dgm:cxn modelId="{19C06131-A030-4643-856D-D90CB91A882E}" type="presParOf" srcId="{D6E5C907-6A94-4234-AA36-616F3418C964}" destId="{6B386B50-FF94-4B85-8802-E66E84420363}" srcOrd="5" destOrd="0" presId="urn:microsoft.com/office/officeart/2005/8/layout/process5"/>
    <dgm:cxn modelId="{109D43BF-D490-4949-9A40-751CDD715F67}" type="presParOf" srcId="{6B386B50-FF94-4B85-8802-E66E84420363}" destId="{ADB75CDF-49E8-4B8E-B803-721CE2707586}" srcOrd="0" destOrd="0" presId="urn:microsoft.com/office/officeart/2005/8/layout/process5"/>
    <dgm:cxn modelId="{C84E0297-8BB2-4EB9-8663-78347E47E8FF}" type="presParOf" srcId="{D6E5C907-6A94-4234-AA36-616F3418C964}" destId="{A90BA8B3-5F67-4045-A9CB-668D1A9662F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F19D5-22E8-4B31-8C68-8D05E7AB71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69853C9-E8C4-450E-941C-30C132497C7F}">
      <dgm:prSet phldrT="[Текст]"/>
      <dgm:spPr>
        <a:solidFill>
          <a:srgbClr val="D105B9"/>
        </a:solidFill>
      </dgm:spPr>
      <dgm:t>
        <a:bodyPr/>
        <a:lstStyle/>
        <a:p>
          <a:r>
            <a:rPr lang="ru-RU" b="1" dirty="0" smtClean="0"/>
            <a:t>принцип </a:t>
          </a:r>
          <a:r>
            <a:rPr lang="ru-RU" b="1" dirty="0" err="1" smtClean="0"/>
            <a:t>мультимедийности</a:t>
          </a:r>
          <a:r>
            <a:rPr lang="ru-RU" dirty="0" smtClean="0"/>
            <a:t> </a:t>
          </a:r>
          <a:endParaRPr lang="ru-RU" dirty="0"/>
        </a:p>
      </dgm:t>
    </dgm:pt>
    <dgm:pt modelId="{8990DA79-F7D4-47D0-B390-798D1B5A6060}" type="parTrans" cxnId="{001DB6E2-280F-483C-8C9D-C288786F1440}">
      <dgm:prSet/>
      <dgm:spPr/>
      <dgm:t>
        <a:bodyPr/>
        <a:lstStyle/>
        <a:p>
          <a:endParaRPr lang="ru-RU"/>
        </a:p>
      </dgm:t>
    </dgm:pt>
    <dgm:pt modelId="{5A5D77A4-6092-4D18-8EA1-3DDDDBFD931E}" type="sibTrans" cxnId="{001DB6E2-280F-483C-8C9D-C288786F1440}">
      <dgm:prSet/>
      <dgm:spPr/>
      <dgm:t>
        <a:bodyPr/>
        <a:lstStyle/>
        <a:p>
          <a:endParaRPr lang="ru-RU"/>
        </a:p>
      </dgm:t>
    </dgm:pt>
    <dgm:pt modelId="{7E766704-EA52-4A97-9749-69907709B6B7}">
      <dgm:prSet phldrT="[Текст]"/>
      <dgm:spPr>
        <a:solidFill>
          <a:srgbClr val="CE0853"/>
        </a:solidFill>
      </dgm:spPr>
      <dgm:t>
        <a:bodyPr/>
        <a:lstStyle/>
        <a:p>
          <a:r>
            <a:rPr lang="ru-RU" b="1" dirty="0" smtClean="0"/>
            <a:t>принцип </a:t>
          </a:r>
          <a:r>
            <a:rPr lang="ru-RU" b="1" dirty="0" err="1" smtClean="0"/>
            <a:t>когнитивности</a:t>
          </a:r>
          <a:r>
            <a:rPr lang="ru-RU" b="1" dirty="0" smtClean="0"/>
            <a:t> коммуникации </a:t>
          </a:r>
          <a:endParaRPr lang="ru-RU" dirty="0"/>
        </a:p>
      </dgm:t>
    </dgm:pt>
    <dgm:pt modelId="{BC5D422C-3BE7-45B3-8C0F-CA54FE169716}" type="parTrans" cxnId="{EA07CB2B-E279-41DD-BF1B-CD07290F2A76}">
      <dgm:prSet/>
      <dgm:spPr/>
      <dgm:t>
        <a:bodyPr/>
        <a:lstStyle/>
        <a:p>
          <a:endParaRPr lang="ru-RU"/>
        </a:p>
      </dgm:t>
    </dgm:pt>
    <dgm:pt modelId="{343DEB13-D040-42ED-AB20-B94293F1750C}" type="sibTrans" cxnId="{EA07CB2B-E279-41DD-BF1B-CD07290F2A76}">
      <dgm:prSet/>
      <dgm:spPr/>
      <dgm:t>
        <a:bodyPr/>
        <a:lstStyle/>
        <a:p>
          <a:endParaRPr lang="ru-RU"/>
        </a:p>
      </dgm:t>
    </dgm:pt>
    <dgm:pt modelId="{C1C8EEF1-B7C6-438E-8B02-3B8B4578C773}">
      <dgm:prSet phldrT="[Текст]"/>
      <dgm:spPr>
        <a:solidFill>
          <a:srgbClr val="C80E0E"/>
        </a:solidFill>
      </dgm:spPr>
      <dgm:t>
        <a:bodyPr/>
        <a:lstStyle/>
        <a:p>
          <a:r>
            <a:rPr lang="ru-RU" b="1" dirty="0" smtClean="0"/>
            <a:t>принцип </a:t>
          </a:r>
          <a:r>
            <a:rPr lang="ru-RU" b="1" dirty="0" err="1" smtClean="0"/>
            <a:t>здоровьесбережения</a:t>
          </a:r>
          <a:r>
            <a:rPr lang="ru-RU" dirty="0" smtClean="0"/>
            <a:t> </a:t>
          </a:r>
          <a:endParaRPr lang="ru-RU" dirty="0"/>
        </a:p>
      </dgm:t>
    </dgm:pt>
    <dgm:pt modelId="{7D2EAC48-7026-4007-9652-4EEE43BA79E8}" type="parTrans" cxnId="{D442ABA6-52A4-4D08-83F5-07188DE9B7C6}">
      <dgm:prSet/>
      <dgm:spPr/>
      <dgm:t>
        <a:bodyPr/>
        <a:lstStyle/>
        <a:p>
          <a:endParaRPr lang="ru-RU"/>
        </a:p>
      </dgm:t>
    </dgm:pt>
    <dgm:pt modelId="{203B825A-1963-408A-B9AB-D9F08CE089A1}" type="sibTrans" cxnId="{D442ABA6-52A4-4D08-83F5-07188DE9B7C6}">
      <dgm:prSet/>
      <dgm:spPr/>
      <dgm:t>
        <a:bodyPr/>
        <a:lstStyle/>
        <a:p>
          <a:endParaRPr lang="ru-RU"/>
        </a:p>
      </dgm:t>
    </dgm:pt>
    <dgm:pt modelId="{EA77E4E9-54EA-4AEF-92CF-9376CA71BB72}">
      <dgm:prSet phldrT="[Текст]"/>
      <dgm:spPr>
        <a:solidFill>
          <a:srgbClr val="DA707F"/>
        </a:solidFill>
      </dgm:spPr>
      <dgm:t>
        <a:bodyPr/>
        <a:lstStyle/>
        <a:p>
          <a:r>
            <a:rPr lang="ru-RU" b="1" dirty="0" smtClean="0"/>
            <a:t>принцип активизации познавательной деятельности </a:t>
          </a:r>
          <a:endParaRPr lang="ru-RU" dirty="0"/>
        </a:p>
      </dgm:t>
    </dgm:pt>
    <dgm:pt modelId="{8C6098F1-FE3C-4659-B88D-372DA048EF5C}" type="parTrans" cxnId="{43FE145D-169E-4726-BFC9-544154DE1269}">
      <dgm:prSet/>
      <dgm:spPr/>
    </dgm:pt>
    <dgm:pt modelId="{E89219AA-5766-421C-AF7B-DF21CB2C8A7A}" type="sibTrans" cxnId="{43FE145D-169E-4726-BFC9-544154DE1269}">
      <dgm:prSet/>
      <dgm:spPr/>
    </dgm:pt>
    <dgm:pt modelId="{F58DA4D1-C28B-4D93-BA67-115EC61132F9}">
      <dgm:prSet phldrT="[Текст]"/>
      <dgm:spPr>
        <a:solidFill>
          <a:srgbClr val="A23485"/>
        </a:solidFill>
      </dgm:spPr>
      <dgm:t>
        <a:bodyPr/>
        <a:lstStyle/>
        <a:p>
          <a:r>
            <a:rPr lang="ru-RU" b="1" dirty="0" smtClean="0"/>
            <a:t>принцип </a:t>
          </a:r>
          <a:r>
            <a:rPr lang="ru-RU" b="1" dirty="0" err="1" smtClean="0"/>
            <a:t>межпредметных</a:t>
          </a:r>
          <a:r>
            <a:rPr lang="ru-RU" b="1" dirty="0" smtClean="0"/>
            <a:t> связей </a:t>
          </a:r>
          <a:endParaRPr lang="ru-RU" dirty="0"/>
        </a:p>
      </dgm:t>
    </dgm:pt>
    <dgm:pt modelId="{6A96750F-EEE5-4D6B-9356-2FF1868598F1}" type="parTrans" cxnId="{CF66287B-072E-4EAD-9F68-48B87954C431}">
      <dgm:prSet/>
      <dgm:spPr/>
    </dgm:pt>
    <dgm:pt modelId="{B6E16FCA-6139-40AD-875C-ABDAB57E90B0}" type="sibTrans" cxnId="{CF66287B-072E-4EAD-9F68-48B87954C431}">
      <dgm:prSet/>
      <dgm:spPr/>
    </dgm:pt>
    <dgm:pt modelId="{1849C1F5-FD3F-4BD9-B5E8-33B9ABD6EDE0}" type="pres">
      <dgm:prSet presAssocID="{1F9F19D5-22E8-4B31-8C68-8D05E7AB71C5}" presName="linearFlow" presStyleCnt="0">
        <dgm:presLayoutVars>
          <dgm:dir/>
          <dgm:resizeHandles val="exact"/>
        </dgm:presLayoutVars>
      </dgm:prSet>
      <dgm:spPr/>
    </dgm:pt>
    <dgm:pt modelId="{F8FEE07D-FC00-4CE3-8397-0E0372A20CB6}" type="pres">
      <dgm:prSet presAssocID="{069853C9-E8C4-450E-941C-30C132497C7F}" presName="composite" presStyleCnt="0"/>
      <dgm:spPr/>
    </dgm:pt>
    <dgm:pt modelId="{2CDA6CD0-FFED-4C24-B228-B4C813DA9821}" type="pres">
      <dgm:prSet presAssocID="{069853C9-E8C4-450E-941C-30C132497C7F}" presName="imgShp" presStyleLbl="fgImgPlace1" presStyleIdx="0" presStyleCnt="5"/>
      <dgm:spPr/>
    </dgm:pt>
    <dgm:pt modelId="{25495AA3-9290-4DC2-8B4E-C42E1F177AC4}" type="pres">
      <dgm:prSet presAssocID="{069853C9-E8C4-450E-941C-30C132497C7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0A94B-78C9-4564-9CD9-9E5DCE7A2805}" type="pres">
      <dgm:prSet presAssocID="{5A5D77A4-6092-4D18-8EA1-3DDDDBFD931E}" presName="spacing" presStyleCnt="0"/>
      <dgm:spPr/>
    </dgm:pt>
    <dgm:pt modelId="{43477473-6D31-4541-9E81-41B03BD6D3BE}" type="pres">
      <dgm:prSet presAssocID="{7E766704-EA52-4A97-9749-69907709B6B7}" presName="composite" presStyleCnt="0"/>
      <dgm:spPr/>
    </dgm:pt>
    <dgm:pt modelId="{B2F99EA5-B3E2-4BA7-BFFB-0E88F12CF75D}" type="pres">
      <dgm:prSet presAssocID="{7E766704-EA52-4A97-9749-69907709B6B7}" presName="imgShp" presStyleLbl="fgImgPlace1" presStyleIdx="1" presStyleCnt="5"/>
      <dgm:spPr/>
    </dgm:pt>
    <dgm:pt modelId="{3BDA2D3F-3BB7-4A07-8A4A-5F7246BF434E}" type="pres">
      <dgm:prSet presAssocID="{7E766704-EA52-4A97-9749-69907709B6B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FE248-D3CD-431F-B86C-C9990DC0F67E}" type="pres">
      <dgm:prSet presAssocID="{343DEB13-D040-42ED-AB20-B94293F1750C}" presName="spacing" presStyleCnt="0"/>
      <dgm:spPr/>
    </dgm:pt>
    <dgm:pt modelId="{E2FFF2A6-5C0C-4430-B895-1A85DA8FE103}" type="pres">
      <dgm:prSet presAssocID="{C1C8EEF1-B7C6-438E-8B02-3B8B4578C773}" presName="composite" presStyleCnt="0"/>
      <dgm:spPr/>
    </dgm:pt>
    <dgm:pt modelId="{7FD845C5-104A-4995-91BF-E6F46B54F7F3}" type="pres">
      <dgm:prSet presAssocID="{C1C8EEF1-B7C6-438E-8B02-3B8B4578C773}" presName="imgShp" presStyleLbl="fgImgPlace1" presStyleIdx="2" presStyleCnt="5"/>
      <dgm:spPr/>
    </dgm:pt>
    <dgm:pt modelId="{A5E5392A-348A-48A9-853B-23F9FED9BE60}" type="pres">
      <dgm:prSet presAssocID="{C1C8EEF1-B7C6-438E-8B02-3B8B4578C77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9C8E8-0A66-4FF8-B4CE-6D21BEC94A88}" type="pres">
      <dgm:prSet presAssocID="{203B825A-1963-408A-B9AB-D9F08CE089A1}" presName="spacing" presStyleCnt="0"/>
      <dgm:spPr/>
    </dgm:pt>
    <dgm:pt modelId="{0A4968E2-2EC5-476B-BCC7-662F619CCB50}" type="pres">
      <dgm:prSet presAssocID="{EA77E4E9-54EA-4AEF-92CF-9376CA71BB72}" presName="composite" presStyleCnt="0"/>
      <dgm:spPr/>
    </dgm:pt>
    <dgm:pt modelId="{D1167FAC-5832-4420-A411-516A33D48866}" type="pres">
      <dgm:prSet presAssocID="{EA77E4E9-54EA-4AEF-92CF-9376CA71BB72}" presName="imgShp" presStyleLbl="fgImgPlace1" presStyleIdx="3" presStyleCnt="5"/>
      <dgm:spPr/>
    </dgm:pt>
    <dgm:pt modelId="{5C8F13A9-D861-4F2E-84AD-16BB156D45EE}" type="pres">
      <dgm:prSet presAssocID="{EA77E4E9-54EA-4AEF-92CF-9376CA71BB72}" presName="txShp" presStyleLbl="node1" presStyleIdx="3" presStyleCnt="5" custLinFactNeighborX="400" custLinFactNeighborY="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BF116-94E9-4DBF-A428-76966835DB1D}" type="pres">
      <dgm:prSet presAssocID="{E89219AA-5766-421C-AF7B-DF21CB2C8A7A}" presName="spacing" presStyleCnt="0"/>
      <dgm:spPr/>
    </dgm:pt>
    <dgm:pt modelId="{1D2B1409-9829-46C5-87E2-C8BF8DDDF044}" type="pres">
      <dgm:prSet presAssocID="{F58DA4D1-C28B-4D93-BA67-115EC61132F9}" presName="composite" presStyleCnt="0"/>
      <dgm:spPr/>
    </dgm:pt>
    <dgm:pt modelId="{7976462E-4102-4BCB-A20C-8ECE448F9069}" type="pres">
      <dgm:prSet presAssocID="{F58DA4D1-C28B-4D93-BA67-115EC61132F9}" presName="imgShp" presStyleLbl="fgImgPlace1" presStyleIdx="4" presStyleCnt="5"/>
      <dgm:spPr/>
    </dgm:pt>
    <dgm:pt modelId="{46A360B0-42DF-43E8-B93B-CBBC7BA41AC9}" type="pres">
      <dgm:prSet presAssocID="{F58DA4D1-C28B-4D93-BA67-115EC61132F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7B2E24-07DC-4845-8B36-932397679A27}" type="presOf" srcId="{C1C8EEF1-B7C6-438E-8B02-3B8B4578C773}" destId="{A5E5392A-348A-48A9-853B-23F9FED9BE60}" srcOrd="0" destOrd="0" presId="urn:microsoft.com/office/officeart/2005/8/layout/vList3"/>
    <dgm:cxn modelId="{CF66287B-072E-4EAD-9F68-48B87954C431}" srcId="{1F9F19D5-22E8-4B31-8C68-8D05E7AB71C5}" destId="{F58DA4D1-C28B-4D93-BA67-115EC61132F9}" srcOrd="4" destOrd="0" parTransId="{6A96750F-EEE5-4D6B-9356-2FF1868598F1}" sibTransId="{B6E16FCA-6139-40AD-875C-ABDAB57E90B0}"/>
    <dgm:cxn modelId="{302B4C5A-7361-4EDB-9B21-0BB1796AD5C4}" type="presOf" srcId="{EA77E4E9-54EA-4AEF-92CF-9376CA71BB72}" destId="{5C8F13A9-D861-4F2E-84AD-16BB156D45EE}" srcOrd="0" destOrd="0" presId="urn:microsoft.com/office/officeart/2005/8/layout/vList3"/>
    <dgm:cxn modelId="{D442ABA6-52A4-4D08-83F5-07188DE9B7C6}" srcId="{1F9F19D5-22E8-4B31-8C68-8D05E7AB71C5}" destId="{C1C8EEF1-B7C6-438E-8B02-3B8B4578C773}" srcOrd="2" destOrd="0" parTransId="{7D2EAC48-7026-4007-9652-4EEE43BA79E8}" sibTransId="{203B825A-1963-408A-B9AB-D9F08CE089A1}"/>
    <dgm:cxn modelId="{B5E21DBA-3236-4AA5-A6E4-4B948D84B79D}" type="presOf" srcId="{7E766704-EA52-4A97-9749-69907709B6B7}" destId="{3BDA2D3F-3BB7-4A07-8A4A-5F7246BF434E}" srcOrd="0" destOrd="0" presId="urn:microsoft.com/office/officeart/2005/8/layout/vList3"/>
    <dgm:cxn modelId="{001DB6E2-280F-483C-8C9D-C288786F1440}" srcId="{1F9F19D5-22E8-4B31-8C68-8D05E7AB71C5}" destId="{069853C9-E8C4-450E-941C-30C132497C7F}" srcOrd="0" destOrd="0" parTransId="{8990DA79-F7D4-47D0-B390-798D1B5A6060}" sibTransId="{5A5D77A4-6092-4D18-8EA1-3DDDDBFD931E}"/>
    <dgm:cxn modelId="{1F9F13FC-526A-43E4-B1F7-F86930A78EBA}" type="presOf" srcId="{F58DA4D1-C28B-4D93-BA67-115EC61132F9}" destId="{46A360B0-42DF-43E8-B93B-CBBC7BA41AC9}" srcOrd="0" destOrd="0" presId="urn:microsoft.com/office/officeart/2005/8/layout/vList3"/>
    <dgm:cxn modelId="{1B1D7FB6-EB83-44EB-BE53-6FEEE3472C62}" type="presOf" srcId="{1F9F19D5-22E8-4B31-8C68-8D05E7AB71C5}" destId="{1849C1F5-FD3F-4BD9-B5E8-33B9ABD6EDE0}" srcOrd="0" destOrd="0" presId="urn:microsoft.com/office/officeart/2005/8/layout/vList3"/>
    <dgm:cxn modelId="{43FE145D-169E-4726-BFC9-544154DE1269}" srcId="{1F9F19D5-22E8-4B31-8C68-8D05E7AB71C5}" destId="{EA77E4E9-54EA-4AEF-92CF-9376CA71BB72}" srcOrd="3" destOrd="0" parTransId="{8C6098F1-FE3C-4659-B88D-372DA048EF5C}" sibTransId="{E89219AA-5766-421C-AF7B-DF21CB2C8A7A}"/>
    <dgm:cxn modelId="{E472BCCF-7990-4183-95DD-1CCC5C4D72C0}" type="presOf" srcId="{069853C9-E8C4-450E-941C-30C132497C7F}" destId="{25495AA3-9290-4DC2-8B4E-C42E1F177AC4}" srcOrd="0" destOrd="0" presId="urn:microsoft.com/office/officeart/2005/8/layout/vList3"/>
    <dgm:cxn modelId="{EA07CB2B-E279-41DD-BF1B-CD07290F2A76}" srcId="{1F9F19D5-22E8-4B31-8C68-8D05E7AB71C5}" destId="{7E766704-EA52-4A97-9749-69907709B6B7}" srcOrd="1" destOrd="0" parTransId="{BC5D422C-3BE7-45B3-8C0F-CA54FE169716}" sibTransId="{343DEB13-D040-42ED-AB20-B94293F1750C}"/>
    <dgm:cxn modelId="{E720D408-D1DA-40D0-8D96-F9075367F3FF}" type="presParOf" srcId="{1849C1F5-FD3F-4BD9-B5E8-33B9ABD6EDE0}" destId="{F8FEE07D-FC00-4CE3-8397-0E0372A20CB6}" srcOrd="0" destOrd="0" presId="urn:microsoft.com/office/officeart/2005/8/layout/vList3"/>
    <dgm:cxn modelId="{F5C2ADE1-A4F4-425C-BB34-7BAB5E42410C}" type="presParOf" srcId="{F8FEE07D-FC00-4CE3-8397-0E0372A20CB6}" destId="{2CDA6CD0-FFED-4C24-B228-B4C813DA9821}" srcOrd="0" destOrd="0" presId="urn:microsoft.com/office/officeart/2005/8/layout/vList3"/>
    <dgm:cxn modelId="{69DD5505-BEC3-4CE3-92BF-0E168CB6A7B9}" type="presParOf" srcId="{F8FEE07D-FC00-4CE3-8397-0E0372A20CB6}" destId="{25495AA3-9290-4DC2-8B4E-C42E1F177AC4}" srcOrd="1" destOrd="0" presId="urn:microsoft.com/office/officeart/2005/8/layout/vList3"/>
    <dgm:cxn modelId="{903091DE-D957-4E73-BD86-C2AE0C8CA6A9}" type="presParOf" srcId="{1849C1F5-FD3F-4BD9-B5E8-33B9ABD6EDE0}" destId="{3DA0A94B-78C9-4564-9CD9-9E5DCE7A2805}" srcOrd="1" destOrd="0" presId="urn:microsoft.com/office/officeart/2005/8/layout/vList3"/>
    <dgm:cxn modelId="{746A62E4-FF47-4E42-869E-B68A5A55F302}" type="presParOf" srcId="{1849C1F5-FD3F-4BD9-B5E8-33B9ABD6EDE0}" destId="{43477473-6D31-4541-9E81-41B03BD6D3BE}" srcOrd="2" destOrd="0" presId="urn:microsoft.com/office/officeart/2005/8/layout/vList3"/>
    <dgm:cxn modelId="{8404DA34-D69A-4A6D-B705-D327CFC0EB86}" type="presParOf" srcId="{43477473-6D31-4541-9E81-41B03BD6D3BE}" destId="{B2F99EA5-B3E2-4BA7-BFFB-0E88F12CF75D}" srcOrd="0" destOrd="0" presId="urn:microsoft.com/office/officeart/2005/8/layout/vList3"/>
    <dgm:cxn modelId="{B8BD2694-1EA0-454A-9D7A-020A56836F98}" type="presParOf" srcId="{43477473-6D31-4541-9E81-41B03BD6D3BE}" destId="{3BDA2D3F-3BB7-4A07-8A4A-5F7246BF434E}" srcOrd="1" destOrd="0" presId="urn:microsoft.com/office/officeart/2005/8/layout/vList3"/>
    <dgm:cxn modelId="{A1D7C535-6DFB-45BD-954D-6836CC815A9C}" type="presParOf" srcId="{1849C1F5-FD3F-4BD9-B5E8-33B9ABD6EDE0}" destId="{D66FE248-D3CD-431F-B86C-C9990DC0F67E}" srcOrd="3" destOrd="0" presId="urn:microsoft.com/office/officeart/2005/8/layout/vList3"/>
    <dgm:cxn modelId="{C493A6BC-8595-459D-81FF-7B079631B7CF}" type="presParOf" srcId="{1849C1F5-FD3F-4BD9-B5E8-33B9ABD6EDE0}" destId="{E2FFF2A6-5C0C-4430-B895-1A85DA8FE103}" srcOrd="4" destOrd="0" presId="urn:microsoft.com/office/officeart/2005/8/layout/vList3"/>
    <dgm:cxn modelId="{41709229-A3C1-473E-80F1-6E2538C8FD50}" type="presParOf" srcId="{E2FFF2A6-5C0C-4430-B895-1A85DA8FE103}" destId="{7FD845C5-104A-4995-91BF-E6F46B54F7F3}" srcOrd="0" destOrd="0" presId="urn:microsoft.com/office/officeart/2005/8/layout/vList3"/>
    <dgm:cxn modelId="{94C6D3A7-1930-490C-88D1-B67577E00941}" type="presParOf" srcId="{E2FFF2A6-5C0C-4430-B895-1A85DA8FE103}" destId="{A5E5392A-348A-48A9-853B-23F9FED9BE60}" srcOrd="1" destOrd="0" presId="urn:microsoft.com/office/officeart/2005/8/layout/vList3"/>
    <dgm:cxn modelId="{57BFB336-DDC1-4E4F-A053-7BB405B5E086}" type="presParOf" srcId="{1849C1F5-FD3F-4BD9-B5E8-33B9ABD6EDE0}" destId="{C9B9C8E8-0A66-4FF8-B4CE-6D21BEC94A88}" srcOrd="5" destOrd="0" presId="urn:microsoft.com/office/officeart/2005/8/layout/vList3"/>
    <dgm:cxn modelId="{5B76711F-6FD4-435A-9F01-3ECBF2A40BFF}" type="presParOf" srcId="{1849C1F5-FD3F-4BD9-B5E8-33B9ABD6EDE0}" destId="{0A4968E2-2EC5-476B-BCC7-662F619CCB50}" srcOrd="6" destOrd="0" presId="urn:microsoft.com/office/officeart/2005/8/layout/vList3"/>
    <dgm:cxn modelId="{47F8D7AB-AC3C-49B5-9C82-760E5BE48950}" type="presParOf" srcId="{0A4968E2-2EC5-476B-BCC7-662F619CCB50}" destId="{D1167FAC-5832-4420-A411-516A33D48866}" srcOrd="0" destOrd="0" presId="urn:microsoft.com/office/officeart/2005/8/layout/vList3"/>
    <dgm:cxn modelId="{3875396F-A3CC-422D-8699-AFCD2FF72693}" type="presParOf" srcId="{0A4968E2-2EC5-476B-BCC7-662F619CCB50}" destId="{5C8F13A9-D861-4F2E-84AD-16BB156D45EE}" srcOrd="1" destOrd="0" presId="urn:microsoft.com/office/officeart/2005/8/layout/vList3"/>
    <dgm:cxn modelId="{9493D5C0-5CC5-4B7E-B7F5-A81F53492672}" type="presParOf" srcId="{1849C1F5-FD3F-4BD9-B5E8-33B9ABD6EDE0}" destId="{1ECBF116-94E9-4DBF-A428-76966835DB1D}" srcOrd="7" destOrd="0" presId="urn:microsoft.com/office/officeart/2005/8/layout/vList3"/>
    <dgm:cxn modelId="{0AEA45C2-7D71-4D28-B1B4-A9E757EBAA17}" type="presParOf" srcId="{1849C1F5-FD3F-4BD9-B5E8-33B9ABD6EDE0}" destId="{1D2B1409-9829-46C5-87E2-C8BF8DDDF044}" srcOrd="8" destOrd="0" presId="urn:microsoft.com/office/officeart/2005/8/layout/vList3"/>
    <dgm:cxn modelId="{D3BC25C7-36E2-439A-BB17-AC318FDF074F}" type="presParOf" srcId="{1D2B1409-9829-46C5-87E2-C8BF8DDDF044}" destId="{7976462E-4102-4BCB-A20C-8ECE448F9069}" srcOrd="0" destOrd="0" presId="urn:microsoft.com/office/officeart/2005/8/layout/vList3"/>
    <dgm:cxn modelId="{BA0FABFF-0141-48E2-934C-BF009FAFE421}" type="presParOf" srcId="{1D2B1409-9829-46C5-87E2-C8BF8DDDF044}" destId="{46A360B0-42DF-43E8-B93B-CBBC7BA41A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7A968BF-2A81-4993-BCC1-58BD5E793BA8}" type="doc">
      <dgm:prSet loTypeId="urn:microsoft.com/office/officeart/2005/8/layout/hierarchy2" loCatId="hierarchy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F489DA8-6ED3-437B-B142-CD4B364A28BA}">
      <dgm:prSet phldrT="[Текст]"/>
      <dgm:spPr/>
      <dgm:t>
        <a:bodyPr/>
        <a:lstStyle/>
        <a:p>
          <a:r>
            <a:rPr lang="ru-RU" dirty="0" smtClean="0"/>
            <a:t>Синтаксис</a:t>
          </a:r>
          <a:endParaRPr lang="ru-RU" dirty="0"/>
        </a:p>
      </dgm:t>
    </dgm:pt>
    <dgm:pt modelId="{37AE4055-6282-41A9-AAAE-5CAE6DDD7F98}" type="parTrans" cxnId="{DA1D5332-77CC-4EFB-AAEE-5545E3EDAD86}">
      <dgm:prSet/>
      <dgm:spPr/>
      <dgm:t>
        <a:bodyPr/>
        <a:lstStyle/>
        <a:p>
          <a:endParaRPr lang="ru-RU"/>
        </a:p>
      </dgm:t>
    </dgm:pt>
    <dgm:pt modelId="{2505014D-46C6-4219-8A08-3DE418491A0C}" type="sibTrans" cxnId="{DA1D5332-77CC-4EFB-AAEE-5545E3EDAD86}">
      <dgm:prSet/>
      <dgm:spPr/>
      <dgm:t>
        <a:bodyPr/>
        <a:lstStyle/>
        <a:p>
          <a:endParaRPr lang="ru-RU"/>
        </a:p>
      </dgm:t>
    </dgm:pt>
    <dgm:pt modelId="{E2323E9A-E9A5-4DEA-BA61-F8F0E95F9624}">
      <dgm:prSet phldrT="[Текст]"/>
      <dgm:spPr/>
      <dgm:t>
        <a:bodyPr/>
        <a:lstStyle/>
        <a:p>
          <a:r>
            <a:rPr lang="ru-RU" dirty="0" smtClean="0"/>
            <a:t>Словосочетания</a:t>
          </a:r>
          <a:endParaRPr lang="ru-RU" dirty="0"/>
        </a:p>
      </dgm:t>
    </dgm:pt>
    <dgm:pt modelId="{15EF36DC-BA23-4D36-9EE4-EC8982609F3F}" type="parTrans" cxnId="{59F8FDFF-F84B-4F4C-B44B-D86B6F890797}">
      <dgm:prSet/>
      <dgm:spPr/>
      <dgm:t>
        <a:bodyPr/>
        <a:lstStyle/>
        <a:p>
          <a:endParaRPr lang="ru-RU"/>
        </a:p>
      </dgm:t>
    </dgm:pt>
    <dgm:pt modelId="{5CFAFA6B-C56E-4330-9429-67F0838D04A7}" type="sibTrans" cxnId="{59F8FDFF-F84B-4F4C-B44B-D86B6F890797}">
      <dgm:prSet/>
      <dgm:spPr/>
      <dgm:t>
        <a:bodyPr/>
        <a:lstStyle/>
        <a:p>
          <a:endParaRPr lang="ru-RU"/>
        </a:p>
      </dgm:t>
    </dgm:pt>
    <dgm:pt modelId="{B3A24523-9BF2-45D2-809B-83BB1C8236E7}">
      <dgm:prSet phldrT="[Текст]"/>
      <dgm:spPr/>
      <dgm:t>
        <a:bodyPr/>
        <a:lstStyle/>
        <a:p>
          <a:r>
            <a:rPr lang="ru-RU" dirty="0" smtClean="0"/>
            <a:t>Простое </a:t>
          </a:r>
          <a:endParaRPr lang="ru-RU" dirty="0"/>
        </a:p>
      </dgm:t>
    </dgm:pt>
    <dgm:pt modelId="{1C97D3A2-9B64-4EFF-B432-FFEC808FDC4F}" type="parTrans" cxnId="{BB8E4531-6907-451D-852F-F51EC22B4EC6}">
      <dgm:prSet/>
      <dgm:spPr/>
      <dgm:t>
        <a:bodyPr/>
        <a:lstStyle/>
        <a:p>
          <a:endParaRPr lang="ru-RU"/>
        </a:p>
      </dgm:t>
    </dgm:pt>
    <dgm:pt modelId="{4A90F178-6CC6-495D-8EB3-D5E0165C9A54}" type="sibTrans" cxnId="{BB8E4531-6907-451D-852F-F51EC22B4EC6}">
      <dgm:prSet/>
      <dgm:spPr/>
      <dgm:t>
        <a:bodyPr/>
        <a:lstStyle/>
        <a:p>
          <a:endParaRPr lang="ru-RU"/>
        </a:p>
      </dgm:t>
    </dgm:pt>
    <dgm:pt modelId="{13ABEB3B-F6EA-40B1-93FC-354141CF5461}">
      <dgm:prSet phldrT="[Текст]"/>
      <dgm:spPr/>
      <dgm:t>
        <a:bodyPr/>
        <a:lstStyle/>
        <a:p>
          <a:r>
            <a:rPr lang="ru-RU" dirty="0" smtClean="0"/>
            <a:t>Сложное </a:t>
          </a:r>
          <a:endParaRPr lang="ru-RU" dirty="0"/>
        </a:p>
      </dgm:t>
    </dgm:pt>
    <dgm:pt modelId="{29BEB9F9-6FBD-48D8-B122-01D6EFA6706A}" type="parTrans" cxnId="{B64AFF1C-2C72-4E3E-831E-0ACA6CA8665B}">
      <dgm:prSet/>
      <dgm:spPr/>
      <dgm:t>
        <a:bodyPr/>
        <a:lstStyle/>
        <a:p>
          <a:endParaRPr lang="ru-RU"/>
        </a:p>
      </dgm:t>
    </dgm:pt>
    <dgm:pt modelId="{A53B72D6-61A5-46EE-ADC8-29ED2D996AE5}" type="sibTrans" cxnId="{B64AFF1C-2C72-4E3E-831E-0ACA6CA8665B}">
      <dgm:prSet/>
      <dgm:spPr/>
      <dgm:t>
        <a:bodyPr/>
        <a:lstStyle/>
        <a:p>
          <a:endParaRPr lang="ru-RU"/>
        </a:p>
      </dgm:t>
    </dgm:pt>
    <dgm:pt modelId="{80B1E8FB-F95D-43DA-AC99-E09F9F276922}">
      <dgm:prSet phldrT="[Текст]"/>
      <dgm:spPr/>
      <dgm:t>
        <a:bodyPr/>
        <a:lstStyle/>
        <a:p>
          <a:r>
            <a:rPr lang="ru-RU" dirty="0" smtClean="0"/>
            <a:t>Члены предложения</a:t>
          </a:r>
          <a:endParaRPr lang="ru-RU" dirty="0"/>
        </a:p>
      </dgm:t>
    </dgm:pt>
    <dgm:pt modelId="{C930F05E-5133-48C3-A925-ECAB48B33A6C}" type="parTrans" cxnId="{FCA29A90-DBB3-4A57-BA3F-C16D640A1A55}">
      <dgm:prSet/>
      <dgm:spPr/>
      <dgm:t>
        <a:bodyPr/>
        <a:lstStyle/>
        <a:p>
          <a:endParaRPr lang="ru-RU"/>
        </a:p>
      </dgm:t>
    </dgm:pt>
    <dgm:pt modelId="{DDC7B168-AF89-421B-8DA5-1CDD6082C083}" type="sibTrans" cxnId="{FCA29A90-DBB3-4A57-BA3F-C16D640A1A55}">
      <dgm:prSet/>
      <dgm:spPr/>
      <dgm:t>
        <a:bodyPr/>
        <a:lstStyle/>
        <a:p>
          <a:endParaRPr lang="ru-RU"/>
        </a:p>
      </dgm:t>
    </dgm:pt>
    <dgm:pt modelId="{A4278F4D-CE50-49B6-9E7C-DBFD5846D09A}">
      <dgm:prSet phldrT="[Текст]"/>
      <dgm:spPr/>
      <dgm:t>
        <a:bodyPr/>
        <a:lstStyle/>
        <a:p>
          <a:r>
            <a:rPr lang="ru-RU" dirty="0" smtClean="0"/>
            <a:t>Главные</a:t>
          </a:r>
          <a:endParaRPr lang="ru-RU" dirty="0"/>
        </a:p>
      </dgm:t>
    </dgm:pt>
    <dgm:pt modelId="{C9220656-DEC1-48FB-AA2E-E79A303A42F6}" type="parTrans" cxnId="{5336F0D3-A9F7-4AE9-907D-C80D71B3B632}">
      <dgm:prSet/>
      <dgm:spPr/>
      <dgm:t>
        <a:bodyPr/>
        <a:lstStyle/>
        <a:p>
          <a:endParaRPr lang="ru-RU"/>
        </a:p>
      </dgm:t>
    </dgm:pt>
    <dgm:pt modelId="{A96466E2-D5BF-4602-A2F7-DA069C7D9FCB}" type="sibTrans" cxnId="{5336F0D3-A9F7-4AE9-907D-C80D71B3B632}">
      <dgm:prSet/>
      <dgm:spPr/>
      <dgm:t>
        <a:bodyPr/>
        <a:lstStyle/>
        <a:p>
          <a:endParaRPr lang="ru-RU"/>
        </a:p>
      </dgm:t>
    </dgm:pt>
    <dgm:pt modelId="{33C36FF0-E89E-4BD3-AF4D-5D4F7A88CC5C}">
      <dgm:prSet phldrT="[Текст]"/>
      <dgm:spPr/>
      <dgm:t>
        <a:bodyPr/>
        <a:lstStyle/>
        <a:p>
          <a:r>
            <a:rPr lang="ru-RU" dirty="0" smtClean="0"/>
            <a:t>Второстепенные </a:t>
          </a:r>
          <a:endParaRPr lang="ru-RU" dirty="0"/>
        </a:p>
      </dgm:t>
    </dgm:pt>
    <dgm:pt modelId="{9E422590-EAFE-4BF3-80BC-72676044FCF6}" type="parTrans" cxnId="{262AC3A4-8829-4EAE-AFC3-3E21C4D3DAF5}">
      <dgm:prSet/>
      <dgm:spPr/>
      <dgm:t>
        <a:bodyPr/>
        <a:lstStyle/>
        <a:p>
          <a:endParaRPr lang="ru-RU"/>
        </a:p>
      </dgm:t>
    </dgm:pt>
    <dgm:pt modelId="{EFCB11BC-40B5-454B-878A-1F287FD26A8B}" type="sibTrans" cxnId="{262AC3A4-8829-4EAE-AFC3-3E21C4D3DAF5}">
      <dgm:prSet/>
      <dgm:spPr/>
      <dgm:t>
        <a:bodyPr/>
        <a:lstStyle/>
        <a:p>
          <a:endParaRPr lang="ru-RU"/>
        </a:p>
      </dgm:t>
    </dgm:pt>
    <dgm:pt modelId="{B3515EDE-76A8-45E3-96FF-74C9BAA2F5C0}">
      <dgm:prSet phldrT="[Текст]"/>
      <dgm:spPr/>
      <dgm:t>
        <a:bodyPr/>
        <a:lstStyle/>
        <a:p>
          <a:r>
            <a:rPr lang="ru-RU" dirty="0" smtClean="0"/>
            <a:t>Предложения</a:t>
          </a:r>
          <a:endParaRPr lang="ru-RU" dirty="0"/>
        </a:p>
      </dgm:t>
    </dgm:pt>
    <dgm:pt modelId="{01B4971A-D3F4-4335-9D24-6802051A6C79}" type="parTrans" cxnId="{72A40160-9595-4EBA-BD07-B12F08CA67BD}">
      <dgm:prSet/>
      <dgm:spPr/>
      <dgm:t>
        <a:bodyPr/>
        <a:lstStyle/>
        <a:p>
          <a:endParaRPr lang="ru-RU"/>
        </a:p>
      </dgm:t>
    </dgm:pt>
    <dgm:pt modelId="{73A243CE-78DD-42A7-8849-DB88BF11A590}" type="sibTrans" cxnId="{72A40160-9595-4EBA-BD07-B12F08CA67BD}">
      <dgm:prSet/>
      <dgm:spPr/>
      <dgm:t>
        <a:bodyPr/>
        <a:lstStyle/>
        <a:p>
          <a:endParaRPr lang="ru-RU"/>
        </a:p>
      </dgm:t>
    </dgm:pt>
    <dgm:pt modelId="{27664B93-BD2C-40CF-99BB-15E80C7DE847}" type="pres">
      <dgm:prSet presAssocID="{47A968BF-2A81-4993-BCC1-58BD5E793B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3093ED-EAA0-4CF8-B2C5-1777CEED53AE}" type="pres">
      <dgm:prSet presAssocID="{9F489DA8-6ED3-437B-B142-CD4B364A28BA}" presName="root1" presStyleCnt="0"/>
      <dgm:spPr/>
      <dgm:t>
        <a:bodyPr/>
        <a:lstStyle/>
        <a:p>
          <a:endParaRPr lang="ru-RU"/>
        </a:p>
      </dgm:t>
    </dgm:pt>
    <dgm:pt modelId="{6226A773-9CDA-461A-9EBD-D41FD3E6E5D7}" type="pres">
      <dgm:prSet presAssocID="{9F489DA8-6ED3-437B-B142-CD4B364A28BA}" presName="LevelOneTextNode" presStyleLbl="node0" presStyleIdx="0" presStyleCnt="1" custLinFactNeighborX="21787" custLinFactNeighborY="-34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47054-B0F4-4701-BB19-35AA5218657A}" type="pres">
      <dgm:prSet presAssocID="{9F489DA8-6ED3-437B-B142-CD4B364A28BA}" presName="level2hierChild" presStyleCnt="0"/>
      <dgm:spPr/>
      <dgm:t>
        <a:bodyPr/>
        <a:lstStyle/>
        <a:p>
          <a:endParaRPr lang="ru-RU"/>
        </a:p>
      </dgm:t>
    </dgm:pt>
    <dgm:pt modelId="{9D5F2EA5-B266-4704-92DD-1C42AE9D701B}" type="pres">
      <dgm:prSet presAssocID="{15EF36DC-BA23-4D36-9EE4-EC8982609F3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3FF99E3-1266-4E17-AB5A-F12F8727F37F}" type="pres">
      <dgm:prSet presAssocID="{15EF36DC-BA23-4D36-9EE4-EC8982609F3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D110F1B-B5E4-4A8E-92AF-2F66095ECCCC}" type="pres">
      <dgm:prSet presAssocID="{E2323E9A-E9A5-4DEA-BA61-F8F0E95F9624}" presName="root2" presStyleCnt="0"/>
      <dgm:spPr/>
      <dgm:t>
        <a:bodyPr/>
        <a:lstStyle/>
        <a:p>
          <a:endParaRPr lang="ru-RU"/>
        </a:p>
      </dgm:t>
    </dgm:pt>
    <dgm:pt modelId="{471DB973-56B4-4503-A034-321EDA2791D0}" type="pres">
      <dgm:prSet presAssocID="{E2323E9A-E9A5-4DEA-BA61-F8F0E95F9624}" presName="LevelTwoTextNode" presStyleLbl="node2" presStyleIdx="0" presStyleCnt="3" custLinFactNeighborX="5403" custLinFactNeighborY="-38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559C44-837F-4B37-B198-C810DFF02B61}" type="pres">
      <dgm:prSet presAssocID="{E2323E9A-E9A5-4DEA-BA61-F8F0E95F9624}" presName="level3hierChild" presStyleCnt="0"/>
      <dgm:spPr/>
      <dgm:t>
        <a:bodyPr/>
        <a:lstStyle/>
        <a:p>
          <a:endParaRPr lang="ru-RU"/>
        </a:p>
      </dgm:t>
    </dgm:pt>
    <dgm:pt modelId="{3D2AD72B-A7F5-4644-9C35-385DAC237E74}" type="pres">
      <dgm:prSet presAssocID="{01B4971A-D3F4-4335-9D24-6802051A6C7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FD228B0-3123-4E2E-B506-C7AA441C7ACE}" type="pres">
      <dgm:prSet presAssocID="{01B4971A-D3F4-4335-9D24-6802051A6C7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0426B40-9CBB-4A7D-B6EE-59615B8677D2}" type="pres">
      <dgm:prSet presAssocID="{B3515EDE-76A8-45E3-96FF-74C9BAA2F5C0}" presName="root2" presStyleCnt="0"/>
      <dgm:spPr/>
      <dgm:t>
        <a:bodyPr/>
        <a:lstStyle/>
        <a:p>
          <a:endParaRPr lang="ru-RU"/>
        </a:p>
      </dgm:t>
    </dgm:pt>
    <dgm:pt modelId="{E08A1F4D-D831-4149-9564-0A10968C8872}" type="pres">
      <dgm:prSet presAssocID="{B3515EDE-76A8-45E3-96FF-74C9BAA2F5C0}" presName="LevelTwoTextNode" presStyleLbl="node2" presStyleIdx="1" presStyleCnt="3" custScaleY="87786" custLinFactNeighborX="1767" custLinFactNeighborY="-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15DE3E-0459-4AB0-8180-6994BFB38FBB}" type="pres">
      <dgm:prSet presAssocID="{B3515EDE-76A8-45E3-96FF-74C9BAA2F5C0}" presName="level3hierChild" presStyleCnt="0"/>
      <dgm:spPr/>
      <dgm:t>
        <a:bodyPr/>
        <a:lstStyle/>
        <a:p>
          <a:endParaRPr lang="ru-RU"/>
        </a:p>
      </dgm:t>
    </dgm:pt>
    <dgm:pt modelId="{631F7AB8-17CD-4134-AD27-E421C92ADBDE}" type="pres">
      <dgm:prSet presAssocID="{1C97D3A2-9B64-4EFF-B432-FFEC808FDC4F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87796CBE-4A5E-4C6E-B75A-409AC2B31DB8}" type="pres">
      <dgm:prSet presAssocID="{1C97D3A2-9B64-4EFF-B432-FFEC808FDC4F}" presName="connTx" presStyleLbl="parChTrans1D3" presStyleIdx="0" presStyleCnt="4"/>
      <dgm:spPr/>
      <dgm:t>
        <a:bodyPr/>
        <a:lstStyle/>
        <a:p>
          <a:endParaRPr lang="ru-RU"/>
        </a:p>
      </dgm:t>
    </dgm:pt>
    <dgm:pt modelId="{3A8A87FF-713B-42AF-9671-B079C1142C38}" type="pres">
      <dgm:prSet presAssocID="{B3A24523-9BF2-45D2-809B-83BB1C8236E7}" presName="root2" presStyleCnt="0"/>
      <dgm:spPr/>
      <dgm:t>
        <a:bodyPr/>
        <a:lstStyle/>
        <a:p>
          <a:endParaRPr lang="ru-RU"/>
        </a:p>
      </dgm:t>
    </dgm:pt>
    <dgm:pt modelId="{94C47DAD-6CE0-474B-A651-602031721D16}" type="pres">
      <dgm:prSet presAssocID="{B3A24523-9BF2-45D2-809B-83BB1C8236E7}" presName="LevelTwoTextNode" presStyleLbl="node3" presStyleIdx="0" presStyleCnt="4" custScaleY="71965" custLinFactNeighborX="-74" custLinFactNeighborY="-22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66E06-75CC-4453-A718-5AD7EEB208B4}" type="pres">
      <dgm:prSet presAssocID="{B3A24523-9BF2-45D2-809B-83BB1C8236E7}" presName="level3hierChild" presStyleCnt="0"/>
      <dgm:spPr/>
      <dgm:t>
        <a:bodyPr/>
        <a:lstStyle/>
        <a:p>
          <a:endParaRPr lang="ru-RU"/>
        </a:p>
      </dgm:t>
    </dgm:pt>
    <dgm:pt modelId="{7A4B6A01-94A7-4A37-9355-3BAFE6A1EA57}" type="pres">
      <dgm:prSet presAssocID="{29BEB9F9-6FBD-48D8-B122-01D6EFA6706A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BCECC90B-3978-463C-9D5E-2E3D369C31CF}" type="pres">
      <dgm:prSet presAssocID="{29BEB9F9-6FBD-48D8-B122-01D6EFA6706A}" presName="connTx" presStyleLbl="parChTrans1D3" presStyleIdx="1" presStyleCnt="4"/>
      <dgm:spPr/>
      <dgm:t>
        <a:bodyPr/>
        <a:lstStyle/>
        <a:p>
          <a:endParaRPr lang="ru-RU"/>
        </a:p>
      </dgm:t>
    </dgm:pt>
    <dgm:pt modelId="{F2030303-C49E-45F5-9333-586B20AB3CA1}" type="pres">
      <dgm:prSet presAssocID="{13ABEB3B-F6EA-40B1-93FC-354141CF5461}" presName="root2" presStyleCnt="0"/>
      <dgm:spPr/>
      <dgm:t>
        <a:bodyPr/>
        <a:lstStyle/>
        <a:p>
          <a:endParaRPr lang="ru-RU"/>
        </a:p>
      </dgm:t>
    </dgm:pt>
    <dgm:pt modelId="{18E1026A-23B1-4A30-9AC9-68514E20863A}" type="pres">
      <dgm:prSet presAssocID="{13ABEB3B-F6EA-40B1-93FC-354141CF5461}" presName="LevelTwoTextNode" presStyleLbl="node3" presStyleIdx="1" presStyleCnt="4" custScaleY="74190" custLinFactNeighborX="-74" custLinFactNeighborY="-14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85D4C9-389F-4C32-BC93-5F57D4C14EA4}" type="pres">
      <dgm:prSet presAssocID="{13ABEB3B-F6EA-40B1-93FC-354141CF5461}" presName="level3hierChild" presStyleCnt="0"/>
      <dgm:spPr/>
      <dgm:t>
        <a:bodyPr/>
        <a:lstStyle/>
        <a:p>
          <a:endParaRPr lang="ru-RU"/>
        </a:p>
      </dgm:t>
    </dgm:pt>
    <dgm:pt modelId="{45A7AA68-2AC3-4755-B6DC-DDD2F1CA1DF9}" type="pres">
      <dgm:prSet presAssocID="{C930F05E-5133-48C3-A925-ECAB48B33A6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5C930BA-1EF6-4AC4-A58B-CFCB1B78B6C6}" type="pres">
      <dgm:prSet presAssocID="{C930F05E-5133-48C3-A925-ECAB48B33A6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B382BB6-790C-4A3A-81CC-06DA1E5E0BBA}" type="pres">
      <dgm:prSet presAssocID="{80B1E8FB-F95D-43DA-AC99-E09F9F276922}" presName="root2" presStyleCnt="0"/>
      <dgm:spPr/>
      <dgm:t>
        <a:bodyPr/>
        <a:lstStyle/>
        <a:p>
          <a:endParaRPr lang="ru-RU"/>
        </a:p>
      </dgm:t>
    </dgm:pt>
    <dgm:pt modelId="{2D172866-48EF-4BC0-9766-555608D3EE11}" type="pres">
      <dgm:prSet presAssocID="{80B1E8FB-F95D-43DA-AC99-E09F9F276922}" presName="LevelTwoTextNode" presStyleLbl="node2" presStyleIdx="2" presStyleCnt="3" custScaleX="86079" custScaleY="126121" custLinFactNeighborX="-72404" custLinFactNeighborY="47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FF640E-F25E-4B20-82BA-198A5F3CE9DA}" type="pres">
      <dgm:prSet presAssocID="{80B1E8FB-F95D-43DA-AC99-E09F9F276922}" presName="level3hierChild" presStyleCnt="0"/>
      <dgm:spPr/>
      <dgm:t>
        <a:bodyPr/>
        <a:lstStyle/>
        <a:p>
          <a:endParaRPr lang="ru-RU"/>
        </a:p>
      </dgm:t>
    </dgm:pt>
    <dgm:pt modelId="{380A2FF0-51A6-411A-AB78-B44FC29FBB9F}" type="pres">
      <dgm:prSet presAssocID="{C9220656-DEC1-48FB-AA2E-E79A303A42F6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EABF4FFC-7CA3-4B45-92D8-4C743FF7A7BE}" type="pres">
      <dgm:prSet presAssocID="{C9220656-DEC1-48FB-AA2E-E79A303A42F6}" presName="connTx" presStyleLbl="parChTrans1D3" presStyleIdx="2" presStyleCnt="4"/>
      <dgm:spPr/>
      <dgm:t>
        <a:bodyPr/>
        <a:lstStyle/>
        <a:p>
          <a:endParaRPr lang="ru-RU"/>
        </a:p>
      </dgm:t>
    </dgm:pt>
    <dgm:pt modelId="{CC763446-841C-4A4B-8BC9-36EEC159FD49}" type="pres">
      <dgm:prSet presAssocID="{A4278F4D-CE50-49B6-9E7C-DBFD5846D09A}" presName="root2" presStyleCnt="0"/>
      <dgm:spPr/>
      <dgm:t>
        <a:bodyPr/>
        <a:lstStyle/>
        <a:p>
          <a:endParaRPr lang="ru-RU"/>
        </a:p>
      </dgm:t>
    </dgm:pt>
    <dgm:pt modelId="{CC981EF9-207E-49C7-96D2-7E6513A1C0F4}" type="pres">
      <dgm:prSet presAssocID="{A4278F4D-CE50-49B6-9E7C-DBFD5846D09A}" presName="LevelTwoTextNode" presStyleLbl="node3" presStyleIdx="2" presStyleCnt="4" custScaleX="73067" custScaleY="57866" custLinFactNeighborX="-69776" custLinFactNeighborY="5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F6421B-280C-46CF-BA7B-2E4C347009B2}" type="pres">
      <dgm:prSet presAssocID="{A4278F4D-CE50-49B6-9E7C-DBFD5846D09A}" presName="level3hierChild" presStyleCnt="0"/>
      <dgm:spPr/>
      <dgm:t>
        <a:bodyPr/>
        <a:lstStyle/>
        <a:p>
          <a:endParaRPr lang="ru-RU"/>
        </a:p>
      </dgm:t>
    </dgm:pt>
    <dgm:pt modelId="{0CAC4EB3-2E75-4448-8F2A-F69B58245BC3}" type="pres">
      <dgm:prSet presAssocID="{9E422590-EAFE-4BF3-80BC-72676044FCF6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86BE4030-F2FE-45DB-9FAF-6E187D0AAA06}" type="pres">
      <dgm:prSet presAssocID="{9E422590-EAFE-4BF3-80BC-72676044FCF6}" presName="connTx" presStyleLbl="parChTrans1D3" presStyleIdx="3" presStyleCnt="4"/>
      <dgm:spPr/>
      <dgm:t>
        <a:bodyPr/>
        <a:lstStyle/>
        <a:p>
          <a:endParaRPr lang="ru-RU"/>
        </a:p>
      </dgm:t>
    </dgm:pt>
    <dgm:pt modelId="{C0E41986-3E5D-417C-933D-B18908E95E47}" type="pres">
      <dgm:prSet presAssocID="{33C36FF0-E89E-4BD3-AF4D-5D4F7A88CC5C}" presName="root2" presStyleCnt="0"/>
      <dgm:spPr/>
      <dgm:t>
        <a:bodyPr/>
        <a:lstStyle/>
        <a:p>
          <a:endParaRPr lang="ru-RU"/>
        </a:p>
      </dgm:t>
    </dgm:pt>
    <dgm:pt modelId="{BA1C10F4-3B6A-4A9A-BF4E-BFF5B70E716F}" type="pres">
      <dgm:prSet presAssocID="{33C36FF0-E89E-4BD3-AF4D-5D4F7A88CC5C}" presName="LevelTwoTextNode" presStyleLbl="node3" presStyleIdx="3" presStyleCnt="4" custScaleY="60730" custLinFactNeighborX="-73411" custLinFactNeighborY="93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DBFBE0-4FFA-47F7-9249-DFF3C275A0CF}" type="pres">
      <dgm:prSet presAssocID="{33C36FF0-E89E-4BD3-AF4D-5D4F7A88CC5C}" presName="level3hierChild" presStyleCnt="0"/>
      <dgm:spPr/>
      <dgm:t>
        <a:bodyPr/>
        <a:lstStyle/>
        <a:p>
          <a:endParaRPr lang="ru-RU"/>
        </a:p>
      </dgm:t>
    </dgm:pt>
  </dgm:ptLst>
  <dgm:cxnLst>
    <dgm:cxn modelId="{E66DC33D-EF6E-4B23-81CE-937DC069D08C}" type="presOf" srcId="{B3A24523-9BF2-45D2-809B-83BB1C8236E7}" destId="{94C47DAD-6CE0-474B-A651-602031721D16}" srcOrd="0" destOrd="0" presId="urn:microsoft.com/office/officeart/2005/8/layout/hierarchy2"/>
    <dgm:cxn modelId="{8986D851-4692-4CCD-9CC4-B469B283E567}" type="presOf" srcId="{A4278F4D-CE50-49B6-9E7C-DBFD5846D09A}" destId="{CC981EF9-207E-49C7-96D2-7E6513A1C0F4}" srcOrd="0" destOrd="0" presId="urn:microsoft.com/office/officeart/2005/8/layout/hierarchy2"/>
    <dgm:cxn modelId="{34E3E2CD-0A5B-4AAA-8F3C-B3B29FC6736C}" type="presOf" srcId="{80B1E8FB-F95D-43DA-AC99-E09F9F276922}" destId="{2D172866-48EF-4BC0-9766-555608D3EE11}" srcOrd="0" destOrd="0" presId="urn:microsoft.com/office/officeart/2005/8/layout/hierarchy2"/>
    <dgm:cxn modelId="{86AC89EA-ACB8-4A20-99F8-C8B59D9FF4EF}" type="presOf" srcId="{9F489DA8-6ED3-437B-B142-CD4B364A28BA}" destId="{6226A773-9CDA-461A-9EBD-D41FD3E6E5D7}" srcOrd="0" destOrd="0" presId="urn:microsoft.com/office/officeart/2005/8/layout/hierarchy2"/>
    <dgm:cxn modelId="{F426E094-9753-49BD-B801-9490CD76BA1A}" type="presOf" srcId="{C930F05E-5133-48C3-A925-ECAB48B33A6C}" destId="{45A7AA68-2AC3-4755-B6DC-DDD2F1CA1DF9}" srcOrd="0" destOrd="0" presId="urn:microsoft.com/office/officeart/2005/8/layout/hierarchy2"/>
    <dgm:cxn modelId="{1443843E-81CE-467C-B3FB-BFDF5DF52DD7}" type="presOf" srcId="{9E422590-EAFE-4BF3-80BC-72676044FCF6}" destId="{0CAC4EB3-2E75-4448-8F2A-F69B58245BC3}" srcOrd="0" destOrd="0" presId="urn:microsoft.com/office/officeart/2005/8/layout/hierarchy2"/>
    <dgm:cxn modelId="{262AC3A4-8829-4EAE-AFC3-3E21C4D3DAF5}" srcId="{80B1E8FB-F95D-43DA-AC99-E09F9F276922}" destId="{33C36FF0-E89E-4BD3-AF4D-5D4F7A88CC5C}" srcOrd="1" destOrd="0" parTransId="{9E422590-EAFE-4BF3-80BC-72676044FCF6}" sibTransId="{EFCB11BC-40B5-454B-878A-1F287FD26A8B}"/>
    <dgm:cxn modelId="{C9BB562E-AC12-489F-9D52-5C1019A998FB}" type="presOf" srcId="{C9220656-DEC1-48FB-AA2E-E79A303A42F6}" destId="{380A2FF0-51A6-411A-AB78-B44FC29FBB9F}" srcOrd="0" destOrd="0" presId="urn:microsoft.com/office/officeart/2005/8/layout/hierarchy2"/>
    <dgm:cxn modelId="{1B9D7CD7-7441-4479-9F22-B628F40D4300}" type="presOf" srcId="{C9220656-DEC1-48FB-AA2E-E79A303A42F6}" destId="{EABF4FFC-7CA3-4B45-92D8-4C743FF7A7BE}" srcOrd="1" destOrd="0" presId="urn:microsoft.com/office/officeart/2005/8/layout/hierarchy2"/>
    <dgm:cxn modelId="{FF89C9A4-F58A-4E01-A5A5-044A43D04D27}" type="presOf" srcId="{B3515EDE-76A8-45E3-96FF-74C9BAA2F5C0}" destId="{E08A1F4D-D831-4149-9564-0A10968C8872}" srcOrd="0" destOrd="0" presId="urn:microsoft.com/office/officeart/2005/8/layout/hierarchy2"/>
    <dgm:cxn modelId="{B8675765-B503-4A2B-8129-09BE9A4C5F56}" type="presOf" srcId="{C930F05E-5133-48C3-A925-ECAB48B33A6C}" destId="{F5C930BA-1EF6-4AC4-A58B-CFCB1B78B6C6}" srcOrd="1" destOrd="0" presId="urn:microsoft.com/office/officeart/2005/8/layout/hierarchy2"/>
    <dgm:cxn modelId="{AE6208BA-F7A3-47C4-B22E-E36983BD9EEB}" type="presOf" srcId="{29BEB9F9-6FBD-48D8-B122-01D6EFA6706A}" destId="{BCECC90B-3978-463C-9D5E-2E3D369C31CF}" srcOrd="1" destOrd="0" presId="urn:microsoft.com/office/officeart/2005/8/layout/hierarchy2"/>
    <dgm:cxn modelId="{A4F41A5B-815C-4396-A7F8-F8D68D0D18E3}" type="presOf" srcId="{13ABEB3B-F6EA-40B1-93FC-354141CF5461}" destId="{18E1026A-23B1-4A30-9AC9-68514E20863A}" srcOrd="0" destOrd="0" presId="urn:microsoft.com/office/officeart/2005/8/layout/hierarchy2"/>
    <dgm:cxn modelId="{A3586C59-9901-4562-9015-87922C711131}" type="presOf" srcId="{9E422590-EAFE-4BF3-80BC-72676044FCF6}" destId="{86BE4030-F2FE-45DB-9FAF-6E187D0AAA06}" srcOrd="1" destOrd="0" presId="urn:microsoft.com/office/officeart/2005/8/layout/hierarchy2"/>
    <dgm:cxn modelId="{A749C1ED-32D3-4BBD-906C-6839D2F3801E}" type="presOf" srcId="{47A968BF-2A81-4993-BCC1-58BD5E793BA8}" destId="{27664B93-BD2C-40CF-99BB-15E80C7DE847}" srcOrd="0" destOrd="0" presId="urn:microsoft.com/office/officeart/2005/8/layout/hierarchy2"/>
    <dgm:cxn modelId="{5336F0D3-A9F7-4AE9-907D-C80D71B3B632}" srcId="{80B1E8FB-F95D-43DA-AC99-E09F9F276922}" destId="{A4278F4D-CE50-49B6-9E7C-DBFD5846D09A}" srcOrd="0" destOrd="0" parTransId="{C9220656-DEC1-48FB-AA2E-E79A303A42F6}" sibTransId="{A96466E2-D5BF-4602-A2F7-DA069C7D9FCB}"/>
    <dgm:cxn modelId="{FCA29A90-DBB3-4A57-BA3F-C16D640A1A55}" srcId="{9F489DA8-6ED3-437B-B142-CD4B364A28BA}" destId="{80B1E8FB-F95D-43DA-AC99-E09F9F276922}" srcOrd="2" destOrd="0" parTransId="{C930F05E-5133-48C3-A925-ECAB48B33A6C}" sibTransId="{DDC7B168-AF89-421B-8DA5-1CDD6082C083}"/>
    <dgm:cxn modelId="{DA1D5332-77CC-4EFB-AAEE-5545E3EDAD86}" srcId="{47A968BF-2A81-4993-BCC1-58BD5E793BA8}" destId="{9F489DA8-6ED3-437B-B142-CD4B364A28BA}" srcOrd="0" destOrd="0" parTransId="{37AE4055-6282-41A9-AAAE-5CAE6DDD7F98}" sibTransId="{2505014D-46C6-4219-8A08-3DE418491A0C}"/>
    <dgm:cxn modelId="{23F876F6-7868-4C68-AF65-669372F13BB0}" type="presOf" srcId="{33C36FF0-E89E-4BD3-AF4D-5D4F7A88CC5C}" destId="{BA1C10F4-3B6A-4A9A-BF4E-BFF5B70E716F}" srcOrd="0" destOrd="0" presId="urn:microsoft.com/office/officeart/2005/8/layout/hierarchy2"/>
    <dgm:cxn modelId="{59F8FDFF-F84B-4F4C-B44B-D86B6F890797}" srcId="{9F489DA8-6ED3-437B-B142-CD4B364A28BA}" destId="{E2323E9A-E9A5-4DEA-BA61-F8F0E95F9624}" srcOrd="0" destOrd="0" parTransId="{15EF36DC-BA23-4D36-9EE4-EC8982609F3F}" sibTransId="{5CFAFA6B-C56E-4330-9429-67F0838D04A7}"/>
    <dgm:cxn modelId="{B64AFF1C-2C72-4E3E-831E-0ACA6CA8665B}" srcId="{B3515EDE-76A8-45E3-96FF-74C9BAA2F5C0}" destId="{13ABEB3B-F6EA-40B1-93FC-354141CF5461}" srcOrd="1" destOrd="0" parTransId="{29BEB9F9-6FBD-48D8-B122-01D6EFA6706A}" sibTransId="{A53B72D6-61A5-46EE-ADC8-29ED2D996AE5}"/>
    <dgm:cxn modelId="{B13736D1-C342-4DD4-8F3C-4B95D807F48B}" type="presOf" srcId="{E2323E9A-E9A5-4DEA-BA61-F8F0E95F9624}" destId="{471DB973-56B4-4503-A034-321EDA2791D0}" srcOrd="0" destOrd="0" presId="urn:microsoft.com/office/officeart/2005/8/layout/hierarchy2"/>
    <dgm:cxn modelId="{3C125707-9670-48FB-B851-49F52B0BFDE3}" type="presOf" srcId="{01B4971A-D3F4-4335-9D24-6802051A6C79}" destId="{EFD228B0-3123-4E2E-B506-C7AA441C7ACE}" srcOrd="1" destOrd="0" presId="urn:microsoft.com/office/officeart/2005/8/layout/hierarchy2"/>
    <dgm:cxn modelId="{F78942C6-BA9F-42AF-8D6B-12FBAD0C4E5A}" type="presOf" srcId="{15EF36DC-BA23-4D36-9EE4-EC8982609F3F}" destId="{73FF99E3-1266-4E17-AB5A-F12F8727F37F}" srcOrd="1" destOrd="0" presId="urn:microsoft.com/office/officeart/2005/8/layout/hierarchy2"/>
    <dgm:cxn modelId="{72A40160-9595-4EBA-BD07-B12F08CA67BD}" srcId="{9F489DA8-6ED3-437B-B142-CD4B364A28BA}" destId="{B3515EDE-76A8-45E3-96FF-74C9BAA2F5C0}" srcOrd="1" destOrd="0" parTransId="{01B4971A-D3F4-4335-9D24-6802051A6C79}" sibTransId="{73A243CE-78DD-42A7-8849-DB88BF11A590}"/>
    <dgm:cxn modelId="{CC797CAB-27B5-4EE0-AB13-1F6C690AD15F}" type="presOf" srcId="{29BEB9F9-6FBD-48D8-B122-01D6EFA6706A}" destId="{7A4B6A01-94A7-4A37-9355-3BAFE6A1EA57}" srcOrd="0" destOrd="0" presId="urn:microsoft.com/office/officeart/2005/8/layout/hierarchy2"/>
    <dgm:cxn modelId="{E04A34E1-306A-42FD-9A33-4D0BC524990E}" type="presOf" srcId="{1C97D3A2-9B64-4EFF-B432-FFEC808FDC4F}" destId="{87796CBE-4A5E-4C6E-B75A-409AC2B31DB8}" srcOrd="1" destOrd="0" presId="urn:microsoft.com/office/officeart/2005/8/layout/hierarchy2"/>
    <dgm:cxn modelId="{D8EC24EE-9DD1-42B4-B710-E771EDB16EE2}" type="presOf" srcId="{01B4971A-D3F4-4335-9D24-6802051A6C79}" destId="{3D2AD72B-A7F5-4644-9C35-385DAC237E74}" srcOrd="0" destOrd="0" presId="urn:microsoft.com/office/officeart/2005/8/layout/hierarchy2"/>
    <dgm:cxn modelId="{4ED37342-11CC-4B46-963E-3029AC338224}" type="presOf" srcId="{1C97D3A2-9B64-4EFF-B432-FFEC808FDC4F}" destId="{631F7AB8-17CD-4134-AD27-E421C92ADBDE}" srcOrd="0" destOrd="0" presId="urn:microsoft.com/office/officeart/2005/8/layout/hierarchy2"/>
    <dgm:cxn modelId="{77DE1700-3C12-4932-A94E-C62A6F2EB73F}" type="presOf" srcId="{15EF36DC-BA23-4D36-9EE4-EC8982609F3F}" destId="{9D5F2EA5-B266-4704-92DD-1C42AE9D701B}" srcOrd="0" destOrd="0" presId="urn:microsoft.com/office/officeart/2005/8/layout/hierarchy2"/>
    <dgm:cxn modelId="{BB8E4531-6907-451D-852F-F51EC22B4EC6}" srcId="{B3515EDE-76A8-45E3-96FF-74C9BAA2F5C0}" destId="{B3A24523-9BF2-45D2-809B-83BB1C8236E7}" srcOrd="0" destOrd="0" parTransId="{1C97D3A2-9B64-4EFF-B432-FFEC808FDC4F}" sibTransId="{4A90F178-6CC6-495D-8EB3-D5E0165C9A54}"/>
    <dgm:cxn modelId="{C86C7112-B16C-48AD-8ED4-D406B0ECEC37}" type="presParOf" srcId="{27664B93-BD2C-40CF-99BB-15E80C7DE847}" destId="{C83093ED-EAA0-4CF8-B2C5-1777CEED53AE}" srcOrd="0" destOrd="0" presId="urn:microsoft.com/office/officeart/2005/8/layout/hierarchy2"/>
    <dgm:cxn modelId="{15E079EA-BA41-40F1-B017-B5587AE2B462}" type="presParOf" srcId="{C83093ED-EAA0-4CF8-B2C5-1777CEED53AE}" destId="{6226A773-9CDA-461A-9EBD-D41FD3E6E5D7}" srcOrd="0" destOrd="0" presId="urn:microsoft.com/office/officeart/2005/8/layout/hierarchy2"/>
    <dgm:cxn modelId="{2A4676A5-E581-4204-9B8B-37F02E04ED3B}" type="presParOf" srcId="{C83093ED-EAA0-4CF8-B2C5-1777CEED53AE}" destId="{56047054-B0F4-4701-BB19-35AA5218657A}" srcOrd="1" destOrd="0" presId="urn:microsoft.com/office/officeart/2005/8/layout/hierarchy2"/>
    <dgm:cxn modelId="{240A4AAE-A1AC-47A8-B996-568B40F5CD31}" type="presParOf" srcId="{56047054-B0F4-4701-BB19-35AA5218657A}" destId="{9D5F2EA5-B266-4704-92DD-1C42AE9D701B}" srcOrd="0" destOrd="0" presId="urn:microsoft.com/office/officeart/2005/8/layout/hierarchy2"/>
    <dgm:cxn modelId="{94521F21-8BA4-41FD-A3EF-6C1B3F556DFA}" type="presParOf" srcId="{9D5F2EA5-B266-4704-92DD-1C42AE9D701B}" destId="{73FF99E3-1266-4E17-AB5A-F12F8727F37F}" srcOrd="0" destOrd="0" presId="urn:microsoft.com/office/officeart/2005/8/layout/hierarchy2"/>
    <dgm:cxn modelId="{B0A38217-53C9-4585-9375-3BB1F2842908}" type="presParOf" srcId="{56047054-B0F4-4701-BB19-35AA5218657A}" destId="{0D110F1B-B5E4-4A8E-92AF-2F66095ECCCC}" srcOrd="1" destOrd="0" presId="urn:microsoft.com/office/officeart/2005/8/layout/hierarchy2"/>
    <dgm:cxn modelId="{D9206257-6CCD-447D-A666-13FD7A77C858}" type="presParOf" srcId="{0D110F1B-B5E4-4A8E-92AF-2F66095ECCCC}" destId="{471DB973-56B4-4503-A034-321EDA2791D0}" srcOrd="0" destOrd="0" presId="urn:microsoft.com/office/officeart/2005/8/layout/hierarchy2"/>
    <dgm:cxn modelId="{5C9336BB-438E-4B9C-89AF-35C2BE846AFC}" type="presParOf" srcId="{0D110F1B-B5E4-4A8E-92AF-2F66095ECCCC}" destId="{80559C44-837F-4B37-B198-C810DFF02B61}" srcOrd="1" destOrd="0" presId="urn:microsoft.com/office/officeart/2005/8/layout/hierarchy2"/>
    <dgm:cxn modelId="{81DEC7F0-8923-40E9-8B28-B268C1F4B6C7}" type="presParOf" srcId="{56047054-B0F4-4701-BB19-35AA5218657A}" destId="{3D2AD72B-A7F5-4644-9C35-385DAC237E74}" srcOrd="2" destOrd="0" presId="urn:microsoft.com/office/officeart/2005/8/layout/hierarchy2"/>
    <dgm:cxn modelId="{7DD91AB5-BB80-45AA-8871-B17AAD57BD5E}" type="presParOf" srcId="{3D2AD72B-A7F5-4644-9C35-385DAC237E74}" destId="{EFD228B0-3123-4E2E-B506-C7AA441C7ACE}" srcOrd="0" destOrd="0" presId="urn:microsoft.com/office/officeart/2005/8/layout/hierarchy2"/>
    <dgm:cxn modelId="{D318C715-C4EE-4E63-B1A6-11ACE7710EFE}" type="presParOf" srcId="{56047054-B0F4-4701-BB19-35AA5218657A}" destId="{40426B40-9CBB-4A7D-B6EE-59615B8677D2}" srcOrd="3" destOrd="0" presId="urn:microsoft.com/office/officeart/2005/8/layout/hierarchy2"/>
    <dgm:cxn modelId="{4298AC2A-392C-4F22-A5B4-B1B4FBE64660}" type="presParOf" srcId="{40426B40-9CBB-4A7D-B6EE-59615B8677D2}" destId="{E08A1F4D-D831-4149-9564-0A10968C8872}" srcOrd="0" destOrd="0" presId="urn:microsoft.com/office/officeart/2005/8/layout/hierarchy2"/>
    <dgm:cxn modelId="{42A57EB7-8095-43E6-B2A4-D4FF8CA3EF69}" type="presParOf" srcId="{40426B40-9CBB-4A7D-B6EE-59615B8677D2}" destId="{2015DE3E-0459-4AB0-8180-6994BFB38FBB}" srcOrd="1" destOrd="0" presId="urn:microsoft.com/office/officeart/2005/8/layout/hierarchy2"/>
    <dgm:cxn modelId="{74C22AC6-0932-48A8-A3D6-8B1DA1A5DF11}" type="presParOf" srcId="{2015DE3E-0459-4AB0-8180-6994BFB38FBB}" destId="{631F7AB8-17CD-4134-AD27-E421C92ADBDE}" srcOrd="0" destOrd="0" presId="urn:microsoft.com/office/officeart/2005/8/layout/hierarchy2"/>
    <dgm:cxn modelId="{BA3D519F-CF79-4D17-A24C-678A663EBDA0}" type="presParOf" srcId="{631F7AB8-17CD-4134-AD27-E421C92ADBDE}" destId="{87796CBE-4A5E-4C6E-B75A-409AC2B31DB8}" srcOrd="0" destOrd="0" presId="urn:microsoft.com/office/officeart/2005/8/layout/hierarchy2"/>
    <dgm:cxn modelId="{15A52F71-37AE-48C6-8505-268E8ED30DA3}" type="presParOf" srcId="{2015DE3E-0459-4AB0-8180-6994BFB38FBB}" destId="{3A8A87FF-713B-42AF-9671-B079C1142C38}" srcOrd="1" destOrd="0" presId="urn:microsoft.com/office/officeart/2005/8/layout/hierarchy2"/>
    <dgm:cxn modelId="{9C6B579B-4331-43A3-9927-15E850C74F60}" type="presParOf" srcId="{3A8A87FF-713B-42AF-9671-B079C1142C38}" destId="{94C47DAD-6CE0-474B-A651-602031721D16}" srcOrd="0" destOrd="0" presId="urn:microsoft.com/office/officeart/2005/8/layout/hierarchy2"/>
    <dgm:cxn modelId="{7EFAC2C7-CE3C-4BCC-9D11-EB817F7CB4B4}" type="presParOf" srcId="{3A8A87FF-713B-42AF-9671-B079C1142C38}" destId="{F4D66E06-75CC-4453-A718-5AD7EEB208B4}" srcOrd="1" destOrd="0" presId="urn:microsoft.com/office/officeart/2005/8/layout/hierarchy2"/>
    <dgm:cxn modelId="{BB0F1D35-0389-435E-AE07-482818442294}" type="presParOf" srcId="{2015DE3E-0459-4AB0-8180-6994BFB38FBB}" destId="{7A4B6A01-94A7-4A37-9355-3BAFE6A1EA57}" srcOrd="2" destOrd="0" presId="urn:microsoft.com/office/officeart/2005/8/layout/hierarchy2"/>
    <dgm:cxn modelId="{5BECF1F7-FBD4-4FB7-A74C-648B3EC604B4}" type="presParOf" srcId="{7A4B6A01-94A7-4A37-9355-3BAFE6A1EA57}" destId="{BCECC90B-3978-463C-9D5E-2E3D369C31CF}" srcOrd="0" destOrd="0" presId="urn:microsoft.com/office/officeart/2005/8/layout/hierarchy2"/>
    <dgm:cxn modelId="{37C72FF2-DF7A-4145-BA62-38D338BF06CE}" type="presParOf" srcId="{2015DE3E-0459-4AB0-8180-6994BFB38FBB}" destId="{F2030303-C49E-45F5-9333-586B20AB3CA1}" srcOrd="3" destOrd="0" presId="urn:microsoft.com/office/officeart/2005/8/layout/hierarchy2"/>
    <dgm:cxn modelId="{C1AACFCF-9D81-412D-8453-5A2623F163E7}" type="presParOf" srcId="{F2030303-C49E-45F5-9333-586B20AB3CA1}" destId="{18E1026A-23B1-4A30-9AC9-68514E20863A}" srcOrd="0" destOrd="0" presId="urn:microsoft.com/office/officeart/2005/8/layout/hierarchy2"/>
    <dgm:cxn modelId="{8A1F5FED-0E54-41CF-B3B8-30487CF95865}" type="presParOf" srcId="{F2030303-C49E-45F5-9333-586B20AB3CA1}" destId="{B885D4C9-389F-4C32-BC93-5F57D4C14EA4}" srcOrd="1" destOrd="0" presId="urn:microsoft.com/office/officeart/2005/8/layout/hierarchy2"/>
    <dgm:cxn modelId="{35FCDAA8-97E6-4954-89BC-79D77F768B66}" type="presParOf" srcId="{56047054-B0F4-4701-BB19-35AA5218657A}" destId="{45A7AA68-2AC3-4755-B6DC-DDD2F1CA1DF9}" srcOrd="4" destOrd="0" presId="urn:microsoft.com/office/officeart/2005/8/layout/hierarchy2"/>
    <dgm:cxn modelId="{D55D07E8-ABD6-49FC-8FD2-17DF16C017C8}" type="presParOf" srcId="{45A7AA68-2AC3-4755-B6DC-DDD2F1CA1DF9}" destId="{F5C930BA-1EF6-4AC4-A58B-CFCB1B78B6C6}" srcOrd="0" destOrd="0" presId="urn:microsoft.com/office/officeart/2005/8/layout/hierarchy2"/>
    <dgm:cxn modelId="{8AC136A7-8BC7-4568-8D0A-8D65EC27676E}" type="presParOf" srcId="{56047054-B0F4-4701-BB19-35AA5218657A}" destId="{AB382BB6-790C-4A3A-81CC-06DA1E5E0BBA}" srcOrd="5" destOrd="0" presId="urn:microsoft.com/office/officeart/2005/8/layout/hierarchy2"/>
    <dgm:cxn modelId="{CD10210E-C2F8-422F-BEC1-8D68A1658F15}" type="presParOf" srcId="{AB382BB6-790C-4A3A-81CC-06DA1E5E0BBA}" destId="{2D172866-48EF-4BC0-9766-555608D3EE11}" srcOrd="0" destOrd="0" presId="urn:microsoft.com/office/officeart/2005/8/layout/hierarchy2"/>
    <dgm:cxn modelId="{0767231B-E68F-4E6E-83E7-D15BF66403F1}" type="presParOf" srcId="{AB382BB6-790C-4A3A-81CC-06DA1E5E0BBA}" destId="{FBFF640E-F25E-4B20-82BA-198A5F3CE9DA}" srcOrd="1" destOrd="0" presId="urn:microsoft.com/office/officeart/2005/8/layout/hierarchy2"/>
    <dgm:cxn modelId="{C0A2D9D3-CD9D-4026-9155-7373A33FB5BB}" type="presParOf" srcId="{FBFF640E-F25E-4B20-82BA-198A5F3CE9DA}" destId="{380A2FF0-51A6-411A-AB78-B44FC29FBB9F}" srcOrd="0" destOrd="0" presId="urn:microsoft.com/office/officeart/2005/8/layout/hierarchy2"/>
    <dgm:cxn modelId="{0A77460F-7D10-4656-A179-AED7519EFC92}" type="presParOf" srcId="{380A2FF0-51A6-411A-AB78-B44FC29FBB9F}" destId="{EABF4FFC-7CA3-4B45-92D8-4C743FF7A7BE}" srcOrd="0" destOrd="0" presId="urn:microsoft.com/office/officeart/2005/8/layout/hierarchy2"/>
    <dgm:cxn modelId="{01B45D08-69AF-4BAA-AA84-33048548BCB2}" type="presParOf" srcId="{FBFF640E-F25E-4B20-82BA-198A5F3CE9DA}" destId="{CC763446-841C-4A4B-8BC9-36EEC159FD49}" srcOrd="1" destOrd="0" presId="urn:microsoft.com/office/officeart/2005/8/layout/hierarchy2"/>
    <dgm:cxn modelId="{1947B5F3-606C-415C-9859-A5D2F37D790F}" type="presParOf" srcId="{CC763446-841C-4A4B-8BC9-36EEC159FD49}" destId="{CC981EF9-207E-49C7-96D2-7E6513A1C0F4}" srcOrd="0" destOrd="0" presId="urn:microsoft.com/office/officeart/2005/8/layout/hierarchy2"/>
    <dgm:cxn modelId="{A15A6769-73EA-47DA-B6EF-E9E6B41BF41C}" type="presParOf" srcId="{CC763446-841C-4A4B-8BC9-36EEC159FD49}" destId="{F4F6421B-280C-46CF-BA7B-2E4C347009B2}" srcOrd="1" destOrd="0" presId="urn:microsoft.com/office/officeart/2005/8/layout/hierarchy2"/>
    <dgm:cxn modelId="{722BE1ED-F107-4FBD-9C25-DF7289FF185F}" type="presParOf" srcId="{FBFF640E-F25E-4B20-82BA-198A5F3CE9DA}" destId="{0CAC4EB3-2E75-4448-8F2A-F69B58245BC3}" srcOrd="2" destOrd="0" presId="urn:microsoft.com/office/officeart/2005/8/layout/hierarchy2"/>
    <dgm:cxn modelId="{F477EE20-7A6B-442E-A808-40B161BD39BA}" type="presParOf" srcId="{0CAC4EB3-2E75-4448-8F2A-F69B58245BC3}" destId="{86BE4030-F2FE-45DB-9FAF-6E187D0AAA06}" srcOrd="0" destOrd="0" presId="urn:microsoft.com/office/officeart/2005/8/layout/hierarchy2"/>
    <dgm:cxn modelId="{89CF69B4-5897-427F-94B6-3D3232AA9536}" type="presParOf" srcId="{FBFF640E-F25E-4B20-82BA-198A5F3CE9DA}" destId="{C0E41986-3E5D-417C-933D-B18908E95E47}" srcOrd="3" destOrd="0" presId="urn:microsoft.com/office/officeart/2005/8/layout/hierarchy2"/>
    <dgm:cxn modelId="{997EA24A-ACE6-40EF-986E-D691D9AFEA13}" type="presParOf" srcId="{C0E41986-3E5D-417C-933D-B18908E95E47}" destId="{BA1C10F4-3B6A-4A9A-BF4E-BFF5B70E716F}" srcOrd="0" destOrd="0" presId="urn:microsoft.com/office/officeart/2005/8/layout/hierarchy2"/>
    <dgm:cxn modelId="{7D21748D-ECE9-4C92-AFEE-CBC78258438E}" type="presParOf" srcId="{C0E41986-3E5D-417C-933D-B18908E95E47}" destId="{E2DBFBE0-4FFA-47F7-9249-DFF3C275A0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FF9203B-2250-4128-AEFF-5227D0290E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CA06D-248C-46C6-B3A9-AD0B591A95C6}" type="pres">
      <dgm:prSet presAssocID="{9FF9203B-2250-4128-AEFF-5227D0290E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48846-04B1-4C48-BFA6-1282161414A1}" type="presOf" srcId="{9FF9203B-2250-4128-AEFF-5227D0290EAC}" destId="{709CA06D-248C-46C6-B3A9-AD0B591A95C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FF9203B-2250-4128-AEFF-5227D0290E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3AACAD-EABA-4D82-BC74-CDB454E93F7E}">
      <dgm:prSet phldrT="[Текст]"/>
      <dgm:spPr/>
      <dgm:t>
        <a:bodyPr/>
        <a:lstStyle/>
        <a:p>
          <a:r>
            <a:rPr lang="ru-RU" b="1" dirty="0" smtClean="0"/>
            <a:t>повествовательное, </a:t>
          </a:r>
          <a:endParaRPr lang="ru-RU" dirty="0"/>
        </a:p>
      </dgm:t>
    </dgm:pt>
    <dgm:pt modelId="{4640137D-6E0E-4EFE-8505-C81EF4C6FC63}" type="parTrans" cxnId="{C7DAE968-B303-4D45-9813-CD77918296FA}">
      <dgm:prSet/>
      <dgm:spPr/>
      <dgm:t>
        <a:bodyPr/>
        <a:lstStyle/>
        <a:p>
          <a:endParaRPr lang="ru-RU"/>
        </a:p>
      </dgm:t>
    </dgm:pt>
    <dgm:pt modelId="{89C26C04-8574-4D32-84DC-3B79B3A054F3}" type="sibTrans" cxnId="{C7DAE968-B303-4D45-9813-CD77918296FA}">
      <dgm:prSet/>
      <dgm:spPr/>
      <dgm:t>
        <a:bodyPr/>
        <a:lstStyle/>
        <a:p>
          <a:endParaRPr lang="ru-RU"/>
        </a:p>
      </dgm:t>
    </dgm:pt>
    <dgm:pt modelId="{CE8CC67B-4B84-4C78-A228-E6DFD40BEDF7}">
      <dgm:prSet phldrT="[Текст]"/>
      <dgm:spPr/>
      <dgm:t>
        <a:bodyPr/>
        <a:lstStyle/>
        <a:p>
          <a:r>
            <a:rPr lang="ru-RU" b="1" dirty="0" smtClean="0"/>
            <a:t>вопросительное,</a:t>
          </a:r>
          <a:endParaRPr lang="ru-RU" dirty="0"/>
        </a:p>
      </dgm:t>
    </dgm:pt>
    <dgm:pt modelId="{81015494-73A5-48CE-B19F-4E0962059BE6}" type="parTrans" cxnId="{36AE9F3F-DC11-49A6-B0BB-BC7EA84471A3}">
      <dgm:prSet/>
      <dgm:spPr/>
      <dgm:t>
        <a:bodyPr/>
        <a:lstStyle/>
        <a:p>
          <a:endParaRPr lang="ru-RU"/>
        </a:p>
      </dgm:t>
    </dgm:pt>
    <dgm:pt modelId="{7DDD1E24-6945-471E-8FE8-A42D8EB50167}" type="sibTrans" cxnId="{36AE9F3F-DC11-49A6-B0BB-BC7EA84471A3}">
      <dgm:prSet/>
      <dgm:spPr/>
      <dgm:t>
        <a:bodyPr/>
        <a:lstStyle/>
        <a:p>
          <a:endParaRPr lang="ru-RU"/>
        </a:p>
      </dgm:t>
    </dgm:pt>
    <dgm:pt modelId="{230146A9-39CC-4F7F-B8BC-0A10A8E1DFA2}">
      <dgm:prSet phldrT="[Текст]"/>
      <dgm:spPr/>
      <dgm:t>
        <a:bodyPr/>
        <a:lstStyle/>
        <a:p>
          <a:r>
            <a:rPr lang="ru-RU" b="1" dirty="0" smtClean="0"/>
            <a:t>По эмоциональной окраске (интонации) </a:t>
          </a:r>
          <a:endParaRPr lang="ru-RU" dirty="0"/>
        </a:p>
      </dgm:t>
    </dgm:pt>
    <dgm:pt modelId="{11557FA3-B718-4DCE-AA3E-B40D286360A6}" type="parTrans" cxnId="{46B08779-3B37-4C52-9F3A-7EEA18CD51FE}">
      <dgm:prSet/>
      <dgm:spPr/>
      <dgm:t>
        <a:bodyPr/>
        <a:lstStyle/>
        <a:p>
          <a:endParaRPr lang="ru-RU"/>
        </a:p>
      </dgm:t>
    </dgm:pt>
    <dgm:pt modelId="{93058BEF-9E54-4752-A82D-3A18BA35EC17}" type="sibTrans" cxnId="{46B08779-3B37-4C52-9F3A-7EEA18CD51FE}">
      <dgm:prSet/>
      <dgm:spPr/>
      <dgm:t>
        <a:bodyPr/>
        <a:lstStyle/>
        <a:p>
          <a:endParaRPr lang="ru-RU"/>
        </a:p>
      </dgm:t>
    </dgm:pt>
    <dgm:pt modelId="{80C3DE86-C557-4D9A-94C1-3A9F60D90E08}">
      <dgm:prSet phldrT="[Текст]"/>
      <dgm:spPr/>
      <dgm:t>
        <a:bodyPr/>
        <a:lstStyle/>
        <a:p>
          <a:r>
            <a:rPr lang="ru-RU" b="1" dirty="0" smtClean="0"/>
            <a:t>восклицательные, </a:t>
          </a:r>
          <a:endParaRPr lang="ru-RU" dirty="0"/>
        </a:p>
      </dgm:t>
    </dgm:pt>
    <dgm:pt modelId="{4CC43D59-F7D7-4680-8744-545298255258}" type="parTrans" cxnId="{1ADFFF35-6CF3-4EAF-AEE3-77B5ABE91C8D}">
      <dgm:prSet/>
      <dgm:spPr/>
      <dgm:t>
        <a:bodyPr/>
        <a:lstStyle/>
        <a:p>
          <a:endParaRPr lang="ru-RU"/>
        </a:p>
      </dgm:t>
    </dgm:pt>
    <dgm:pt modelId="{D2C504AF-3936-49C4-8C2D-9F8687E8056D}" type="sibTrans" cxnId="{1ADFFF35-6CF3-4EAF-AEE3-77B5ABE91C8D}">
      <dgm:prSet/>
      <dgm:spPr/>
      <dgm:t>
        <a:bodyPr/>
        <a:lstStyle/>
        <a:p>
          <a:endParaRPr lang="ru-RU"/>
        </a:p>
      </dgm:t>
    </dgm:pt>
    <dgm:pt modelId="{1EE5E0A3-9F55-49DF-92E1-DF7516B4580C}">
      <dgm:prSet phldrT="[Текст]"/>
      <dgm:spPr/>
      <dgm:t>
        <a:bodyPr/>
        <a:lstStyle/>
        <a:p>
          <a:r>
            <a:rPr lang="ru-RU" b="1" dirty="0" smtClean="0"/>
            <a:t>По наличию главных членов предложения </a:t>
          </a:r>
        </a:p>
      </dgm:t>
    </dgm:pt>
    <dgm:pt modelId="{85695617-D487-4BEC-8D4B-35323A4AF118}" type="parTrans" cxnId="{892FFB48-9017-4964-9D63-ECAACA78D978}">
      <dgm:prSet/>
      <dgm:spPr/>
      <dgm:t>
        <a:bodyPr/>
        <a:lstStyle/>
        <a:p>
          <a:endParaRPr lang="ru-RU"/>
        </a:p>
      </dgm:t>
    </dgm:pt>
    <dgm:pt modelId="{948FBAA3-7366-4663-A633-D24D6B10940D}" type="sibTrans" cxnId="{892FFB48-9017-4964-9D63-ECAACA78D978}">
      <dgm:prSet/>
      <dgm:spPr/>
      <dgm:t>
        <a:bodyPr/>
        <a:lstStyle/>
        <a:p>
          <a:endParaRPr lang="ru-RU"/>
        </a:p>
      </dgm:t>
    </dgm:pt>
    <dgm:pt modelId="{47856D1F-D911-407E-9E83-3AFC038EC34D}">
      <dgm:prSet phldrT="[Текст]"/>
      <dgm:spPr/>
      <dgm:t>
        <a:bodyPr/>
        <a:lstStyle/>
        <a:p>
          <a:r>
            <a:rPr lang="ru-RU" b="1" dirty="0" smtClean="0"/>
            <a:t>побудительное</a:t>
          </a:r>
          <a:endParaRPr lang="ru-RU" dirty="0"/>
        </a:p>
      </dgm:t>
    </dgm:pt>
    <dgm:pt modelId="{6F41211C-A6DD-4123-B020-62C112512ACD}" type="parTrans" cxnId="{7F6A166E-7B68-4C56-8060-823E3BFAABB2}">
      <dgm:prSet/>
      <dgm:spPr/>
      <dgm:t>
        <a:bodyPr/>
        <a:lstStyle/>
        <a:p>
          <a:endParaRPr lang="ru-RU"/>
        </a:p>
      </dgm:t>
    </dgm:pt>
    <dgm:pt modelId="{5C76BF07-DA20-439A-B8E6-80CBFE19FF64}" type="sibTrans" cxnId="{7F6A166E-7B68-4C56-8060-823E3BFAABB2}">
      <dgm:prSet/>
      <dgm:spPr/>
      <dgm:t>
        <a:bodyPr/>
        <a:lstStyle/>
        <a:p>
          <a:endParaRPr lang="ru-RU"/>
        </a:p>
      </dgm:t>
    </dgm:pt>
    <dgm:pt modelId="{3CA37D20-0AA7-46D6-AEF5-5D0BABF03406}">
      <dgm:prSet phldrT="[Текст]"/>
      <dgm:spPr/>
      <dgm:t>
        <a:bodyPr/>
        <a:lstStyle/>
        <a:p>
          <a:r>
            <a:rPr lang="ru-RU" b="1" dirty="0" smtClean="0"/>
            <a:t>невосклицательные</a:t>
          </a:r>
          <a:endParaRPr lang="ru-RU" dirty="0"/>
        </a:p>
      </dgm:t>
    </dgm:pt>
    <dgm:pt modelId="{9F0C18DB-BA81-48F5-96E4-C1A13B6F765B}" type="parTrans" cxnId="{11D48127-308C-42F2-8763-63E1F94D71CF}">
      <dgm:prSet/>
      <dgm:spPr/>
      <dgm:t>
        <a:bodyPr/>
        <a:lstStyle/>
        <a:p>
          <a:endParaRPr lang="ru-RU"/>
        </a:p>
      </dgm:t>
    </dgm:pt>
    <dgm:pt modelId="{9B23ED80-D0B2-438F-9288-0CC062A72D9C}" type="sibTrans" cxnId="{11D48127-308C-42F2-8763-63E1F94D71CF}">
      <dgm:prSet/>
      <dgm:spPr/>
      <dgm:t>
        <a:bodyPr/>
        <a:lstStyle/>
        <a:p>
          <a:endParaRPr lang="ru-RU"/>
        </a:p>
      </dgm:t>
    </dgm:pt>
    <dgm:pt modelId="{E9E3C332-08C5-4E0F-BA76-2E5F7AAD4267}">
      <dgm:prSet phldrT="[Текст]"/>
      <dgm:spPr/>
      <dgm:t>
        <a:bodyPr/>
        <a:lstStyle/>
        <a:p>
          <a:r>
            <a:rPr lang="ru-RU" b="1" dirty="0" smtClean="0"/>
            <a:t>односоставное</a:t>
          </a:r>
          <a:endParaRPr lang="ru-RU" dirty="0"/>
        </a:p>
      </dgm:t>
    </dgm:pt>
    <dgm:pt modelId="{C8B60061-FFA7-42CC-A875-F0DB5F0D1DAC}" type="sibTrans" cxnId="{E6D1CD14-15A9-4A09-A653-4B3A168D039C}">
      <dgm:prSet/>
      <dgm:spPr/>
      <dgm:t>
        <a:bodyPr/>
        <a:lstStyle/>
        <a:p>
          <a:endParaRPr lang="ru-RU"/>
        </a:p>
      </dgm:t>
    </dgm:pt>
    <dgm:pt modelId="{E75A30F5-E944-44D6-82E6-7369C7CAC94A}" type="parTrans" cxnId="{E6D1CD14-15A9-4A09-A653-4B3A168D039C}">
      <dgm:prSet/>
      <dgm:spPr/>
      <dgm:t>
        <a:bodyPr/>
        <a:lstStyle/>
        <a:p>
          <a:endParaRPr lang="ru-RU"/>
        </a:p>
      </dgm:t>
    </dgm:pt>
    <dgm:pt modelId="{0C13058D-CA04-481B-BD7D-B9B3519902DB}">
      <dgm:prSet phldrT="[Текст]"/>
      <dgm:spPr/>
      <dgm:t>
        <a:bodyPr/>
        <a:lstStyle/>
        <a:p>
          <a:r>
            <a:rPr lang="ru-RU" b="1" dirty="0" smtClean="0"/>
            <a:t>двусоставное, </a:t>
          </a:r>
          <a:endParaRPr lang="ru-RU" dirty="0"/>
        </a:p>
      </dgm:t>
    </dgm:pt>
    <dgm:pt modelId="{AD8D8240-CBCB-4AD8-AF11-BB1A33E76C90}" type="sibTrans" cxnId="{DD5628F0-1DAE-4512-9564-68DEB5BF1D2F}">
      <dgm:prSet/>
      <dgm:spPr/>
      <dgm:t>
        <a:bodyPr/>
        <a:lstStyle/>
        <a:p>
          <a:endParaRPr lang="ru-RU"/>
        </a:p>
      </dgm:t>
    </dgm:pt>
    <dgm:pt modelId="{852FB488-ADAA-4EE8-8496-7D3AFA75E09F}" type="parTrans" cxnId="{DD5628F0-1DAE-4512-9564-68DEB5BF1D2F}">
      <dgm:prSet/>
      <dgm:spPr/>
      <dgm:t>
        <a:bodyPr/>
        <a:lstStyle/>
        <a:p>
          <a:endParaRPr lang="ru-RU"/>
        </a:p>
      </dgm:t>
    </dgm:pt>
    <dgm:pt modelId="{29392685-6C90-4099-ADEC-FA7F8714DE39}">
      <dgm:prSet phldrT="[Текст]"/>
      <dgm:spPr/>
      <dgm:t>
        <a:bodyPr/>
        <a:lstStyle/>
        <a:p>
          <a:r>
            <a:rPr lang="ru-RU" b="1" dirty="0" smtClean="0"/>
            <a:t>По цели высказывания </a:t>
          </a:r>
          <a:endParaRPr lang="ru-RU" dirty="0"/>
        </a:p>
      </dgm:t>
    </dgm:pt>
    <dgm:pt modelId="{FDE7FD69-F96B-4415-A744-7B922CE15CA2}" type="sibTrans" cxnId="{BFAAA401-268B-4C26-A91A-18BA9F5DAA9F}">
      <dgm:prSet/>
      <dgm:spPr/>
      <dgm:t>
        <a:bodyPr/>
        <a:lstStyle/>
        <a:p>
          <a:endParaRPr lang="ru-RU"/>
        </a:p>
      </dgm:t>
    </dgm:pt>
    <dgm:pt modelId="{B509B033-43D1-4636-8ABB-794BD830663E}" type="parTrans" cxnId="{BFAAA401-268B-4C26-A91A-18BA9F5DAA9F}">
      <dgm:prSet/>
      <dgm:spPr/>
      <dgm:t>
        <a:bodyPr/>
        <a:lstStyle/>
        <a:p>
          <a:endParaRPr lang="ru-RU"/>
        </a:p>
      </dgm:t>
    </dgm:pt>
    <dgm:pt modelId="{709CA06D-248C-46C6-B3A9-AD0B591A95C6}" type="pres">
      <dgm:prSet presAssocID="{9FF9203B-2250-4128-AEFF-5227D0290E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D56D74-0CB8-4EA7-B9C7-F4E93318818F}" type="pres">
      <dgm:prSet presAssocID="{29392685-6C90-4099-ADEC-FA7F8714DE39}" presName="linNode" presStyleCnt="0"/>
      <dgm:spPr/>
    </dgm:pt>
    <dgm:pt modelId="{CF1AD25F-D531-47A8-9DC2-67E7DB30E84E}" type="pres">
      <dgm:prSet presAssocID="{29392685-6C90-4099-ADEC-FA7F8714DE3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D21B2-D5A1-4C8D-BE32-F5D95823CB02}" type="pres">
      <dgm:prSet presAssocID="{29392685-6C90-4099-ADEC-FA7F8714DE39}" presName="descendantText" presStyleLbl="alignAccFollowNode1" presStyleIdx="0" presStyleCnt="3" custScaleX="97221" custLinFactNeighborX="593" custLinFactNeighborY="-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375A7-1D8E-418A-B88C-2BCAAEAA2A19}" type="pres">
      <dgm:prSet presAssocID="{FDE7FD69-F96B-4415-A744-7B922CE15CA2}" presName="sp" presStyleCnt="0"/>
      <dgm:spPr/>
    </dgm:pt>
    <dgm:pt modelId="{C5939C18-587B-4E3E-9113-536A40D54F2C}" type="pres">
      <dgm:prSet presAssocID="{230146A9-39CC-4F7F-B8BC-0A10A8E1DFA2}" presName="linNode" presStyleCnt="0"/>
      <dgm:spPr/>
    </dgm:pt>
    <dgm:pt modelId="{A08F4719-0FEA-4DEF-8A15-DCF023277DD9}" type="pres">
      <dgm:prSet presAssocID="{230146A9-39CC-4F7F-B8BC-0A10A8E1DFA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3A769-0CAA-453E-B4E4-49B5238F69B5}" type="pres">
      <dgm:prSet presAssocID="{230146A9-39CC-4F7F-B8BC-0A10A8E1DFA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F3BDB-297D-4D12-83A7-A6F78BC153CF}" type="pres">
      <dgm:prSet presAssocID="{93058BEF-9E54-4752-A82D-3A18BA35EC17}" presName="sp" presStyleCnt="0"/>
      <dgm:spPr/>
    </dgm:pt>
    <dgm:pt modelId="{BE925DE7-DFAB-452D-9552-815FDDA7AAB1}" type="pres">
      <dgm:prSet presAssocID="{1EE5E0A3-9F55-49DF-92E1-DF7516B4580C}" presName="linNode" presStyleCnt="0"/>
      <dgm:spPr/>
    </dgm:pt>
    <dgm:pt modelId="{7207F871-A098-4391-91D0-9C2E88B84456}" type="pres">
      <dgm:prSet presAssocID="{1EE5E0A3-9F55-49DF-92E1-DF7516B4580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8F8FE-C3CC-4751-BC78-6BCA0205A00E}" type="pres">
      <dgm:prSet presAssocID="{1EE5E0A3-9F55-49DF-92E1-DF7516B4580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A3AF9-3312-4C91-8640-F09313C3C570}" type="presOf" srcId="{0C13058D-CA04-481B-BD7D-B9B3519902DB}" destId="{DFE8F8FE-C3CC-4751-BC78-6BCA0205A00E}" srcOrd="0" destOrd="0" presId="urn:microsoft.com/office/officeart/2005/8/layout/vList5"/>
    <dgm:cxn modelId="{E6D1CD14-15A9-4A09-A653-4B3A168D039C}" srcId="{1EE5E0A3-9F55-49DF-92E1-DF7516B4580C}" destId="{E9E3C332-08C5-4E0F-BA76-2E5F7AAD4267}" srcOrd="1" destOrd="0" parTransId="{E75A30F5-E944-44D6-82E6-7369C7CAC94A}" sibTransId="{C8B60061-FFA7-42CC-A875-F0DB5F0D1DAC}"/>
    <dgm:cxn modelId="{EF00EFE1-D5AD-4C9F-A99A-AFD7DDD646B3}" type="presOf" srcId="{383AACAD-EABA-4D82-BC74-CDB454E93F7E}" destId="{0ECD21B2-D5A1-4C8D-BE32-F5D95823CB02}" srcOrd="0" destOrd="0" presId="urn:microsoft.com/office/officeart/2005/8/layout/vList5"/>
    <dgm:cxn modelId="{892FFB48-9017-4964-9D63-ECAACA78D978}" srcId="{9FF9203B-2250-4128-AEFF-5227D0290EAC}" destId="{1EE5E0A3-9F55-49DF-92E1-DF7516B4580C}" srcOrd="2" destOrd="0" parTransId="{85695617-D487-4BEC-8D4B-35323A4AF118}" sibTransId="{948FBAA3-7366-4663-A633-D24D6B10940D}"/>
    <dgm:cxn modelId="{11D48127-308C-42F2-8763-63E1F94D71CF}" srcId="{230146A9-39CC-4F7F-B8BC-0A10A8E1DFA2}" destId="{3CA37D20-0AA7-46D6-AEF5-5D0BABF03406}" srcOrd="1" destOrd="0" parTransId="{9F0C18DB-BA81-48F5-96E4-C1A13B6F765B}" sibTransId="{9B23ED80-D0B2-438F-9288-0CC062A72D9C}"/>
    <dgm:cxn modelId="{7F6A166E-7B68-4C56-8060-823E3BFAABB2}" srcId="{29392685-6C90-4099-ADEC-FA7F8714DE39}" destId="{47856D1F-D911-407E-9E83-3AFC038EC34D}" srcOrd="2" destOrd="0" parTransId="{6F41211C-A6DD-4123-B020-62C112512ACD}" sibTransId="{5C76BF07-DA20-439A-B8E6-80CBFE19FF64}"/>
    <dgm:cxn modelId="{BFAAA401-268B-4C26-A91A-18BA9F5DAA9F}" srcId="{9FF9203B-2250-4128-AEFF-5227D0290EAC}" destId="{29392685-6C90-4099-ADEC-FA7F8714DE39}" srcOrd="0" destOrd="0" parTransId="{B509B033-43D1-4636-8ABB-794BD830663E}" sibTransId="{FDE7FD69-F96B-4415-A744-7B922CE15CA2}"/>
    <dgm:cxn modelId="{F1542B78-D89D-4589-9AA6-C1CF90AE3961}" type="presOf" srcId="{230146A9-39CC-4F7F-B8BC-0A10A8E1DFA2}" destId="{A08F4719-0FEA-4DEF-8A15-DCF023277DD9}" srcOrd="0" destOrd="0" presId="urn:microsoft.com/office/officeart/2005/8/layout/vList5"/>
    <dgm:cxn modelId="{794A8E56-D889-4D5A-ADC6-4DB59F81DF2F}" type="presOf" srcId="{47856D1F-D911-407E-9E83-3AFC038EC34D}" destId="{0ECD21B2-D5A1-4C8D-BE32-F5D95823CB02}" srcOrd="0" destOrd="2" presId="urn:microsoft.com/office/officeart/2005/8/layout/vList5"/>
    <dgm:cxn modelId="{46B08779-3B37-4C52-9F3A-7EEA18CD51FE}" srcId="{9FF9203B-2250-4128-AEFF-5227D0290EAC}" destId="{230146A9-39CC-4F7F-B8BC-0A10A8E1DFA2}" srcOrd="1" destOrd="0" parTransId="{11557FA3-B718-4DCE-AA3E-B40D286360A6}" sibTransId="{93058BEF-9E54-4752-A82D-3A18BA35EC17}"/>
    <dgm:cxn modelId="{541F3397-A656-43BC-88E0-F41352CC414D}" type="presOf" srcId="{3CA37D20-0AA7-46D6-AEF5-5D0BABF03406}" destId="{B183A769-0CAA-453E-B4E4-49B5238F69B5}" srcOrd="0" destOrd="1" presId="urn:microsoft.com/office/officeart/2005/8/layout/vList5"/>
    <dgm:cxn modelId="{033212F7-4ADA-4312-85C9-0415BE6DADF9}" type="presOf" srcId="{29392685-6C90-4099-ADEC-FA7F8714DE39}" destId="{CF1AD25F-D531-47A8-9DC2-67E7DB30E84E}" srcOrd="0" destOrd="0" presId="urn:microsoft.com/office/officeart/2005/8/layout/vList5"/>
    <dgm:cxn modelId="{1ADFFF35-6CF3-4EAF-AEE3-77B5ABE91C8D}" srcId="{230146A9-39CC-4F7F-B8BC-0A10A8E1DFA2}" destId="{80C3DE86-C557-4D9A-94C1-3A9F60D90E08}" srcOrd="0" destOrd="0" parTransId="{4CC43D59-F7D7-4680-8744-545298255258}" sibTransId="{D2C504AF-3936-49C4-8C2D-9F8687E8056D}"/>
    <dgm:cxn modelId="{BE8DBED3-F300-4B0E-A8F0-8C11500617E9}" type="presOf" srcId="{9FF9203B-2250-4128-AEFF-5227D0290EAC}" destId="{709CA06D-248C-46C6-B3A9-AD0B591A95C6}" srcOrd="0" destOrd="0" presId="urn:microsoft.com/office/officeart/2005/8/layout/vList5"/>
    <dgm:cxn modelId="{DD5628F0-1DAE-4512-9564-68DEB5BF1D2F}" srcId="{1EE5E0A3-9F55-49DF-92E1-DF7516B4580C}" destId="{0C13058D-CA04-481B-BD7D-B9B3519902DB}" srcOrd="0" destOrd="0" parTransId="{852FB488-ADAA-4EE8-8496-7D3AFA75E09F}" sibTransId="{AD8D8240-CBCB-4AD8-AF11-BB1A33E76C90}"/>
    <dgm:cxn modelId="{470E8042-FE8B-4F78-AF74-05DD57ABE5F6}" type="presOf" srcId="{E9E3C332-08C5-4E0F-BA76-2E5F7AAD4267}" destId="{DFE8F8FE-C3CC-4751-BC78-6BCA0205A00E}" srcOrd="0" destOrd="1" presId="urn:microsoft.com/office/officeart/2005/8/layout/vList5"/>
    <dgm:cxn modelId="{C7DAE968-B303-4D45-9813-CD77918296FA}" srcId="{29392685-6C90-4099-ADEC-FA7F8714DE39}" destId="{383AACAD-EABA-4D82-BC74-CDB454E93F7E}" srcOrd="0" destOrd="0" parTransId="{4640137D-6E0E-4EFE-8505-C81EF4C6FC63}" sibTransId="{89C26C04-8574-4D32-84DC-3B79B3A054F3}"/>
    <dgm:cxn modelId="{36AE9F3F-DC11-49A6-B0BB-BC7EA84471A3}" srcId="{29392685-6C90-4099-ADEC-FA7F8714DE39}" destId="{CE8CC67B-4B84-4C78-A228-E6DFD40BEDF7}" srcOrd="1" destOrd="0" parTransId="{81015494-73A5-48CE-B19F-4E0962059BE6}" sibTransId="{7DDD1E24-6945-471E-8FE8-A42D8EB50167}"/>
    <dgm:cxn modelId="{825E1E67-79EA-4807-993F-9E4BEAF61366}" type="presOf" srcId="{80C3DE86-C557-4D9A-94C1-3A9F60D90E08}" destId="{B183A769-0CAA-453E-B4E4-49B5238F69B5}" srcOrd="0" destOrd="0" presId="urn:microsoft.com/office/officeart/2005/8/layout/vList5"/>
    <dgm:cxn modelId="{D74B539B-7071-4978-BE6A-560BE14829F6}" type="presOf" srcId="{CE8CC67B-4B84-4C78-A228-E6DFD40BEDF7}" destId="{0ECD21B2-D5A1-4C8D-BE32-F5D95823CB02}" srcOrd="0" destOrd="1" presId="urn:microsoft.com/office/officeart/2005/8/layout/vList5"/>
    <dgm:cxn modelId="{2334416B-AFC9-4934-9365-584EBA5D307C}" type="presOf" srcId="{1EE5E0A3-9F55-49DF-92E1-DF7516B4580C}" destId="{7207F871-A098-4391-91D0-9C2E88B84456}" srcOrd="0" destOrd="0" presId="urn:microsoft.com/office/officeart/2005/8/layout/vList5"/>
    <dgm:cxn modelId="{4C09CD20-6764-45AB-8208-760D908C7E4E}" type="presParOf" srcId="{709CA06D-248C-46C6-B3A9-AD0B591A95C6}" destId="{73D56D74-0CB8-4EA7-B9C7-F4E93318818F}" srcOrd="0" destOrd="0" presId="urn:microsoft.com/office/officeart/2005/8/layout/vList5"/>
    <dgm:cxn modelId="{5023400F-3C49-4BC8-8A49-363681D48499}" type="presParOf" srcId="{73D56D74-0CB8-4EA7-B9C7-F4E93318818F}" destId="{CF1AD25F-D531-47A8-9DC2-67E7DB30E84E}" srcOrd="0" destOrd="0" presId="urn:microsoft.com/office/officeart/2005/8/layout/vList5"/>
    <dgm:cxn modelId="{A4BA4606-9C05-4AA6-BC7B-EA4BF69AF9B3}" type="presParOf" srcId="{73D56D74-0CB8-4EA7-B9C7-F4E93318818F}" destId="{0ECD21B2-D5A1-4C8D-BE32-F5D95823CB02}" srcOrd="1" destOrd="0" presId="urn:microsoft.com/office/officeart/2005/8/layout/vList5"/>
    <dgm:cxn modelId="{EF854CCF-667F-4C8A-8B1A-7FE638F14704}" type="presParOf" srcId="{709CA06D-248C-46C6-B3A9-AD0B591A95C6}" destId="{CE2375A7-1D8E-418A-B88C-2BCAAEAA2A19}" srcOrd="1" destOrd="0" presId="urn:microsoft.com/office/officeart/2005/8/layout/vList5"/>
    <dgm:cxn modelId="{1AD04A58-7009-4714-AB72-5C80167CE58D}" type="presParOf" srcId="{709CA06D-248C-46C6-B3A9-AD0B591A95C6}" destId="{C5939C18-587B-4E3E-9113-536A40D54F2C}" srcOrd="2" destOrd="0" presId="urn:microsoft.com/office/officeart/2005/8/layout/vList5"/>
    <dgm:cxn modelId="{23B9EBDA-D387-4ECA-AF6C-0AA44FEB6891}" type="presParOf" srcId="{C5939C18-587B-4E3E-9113-536A40D54F2C}" destId="{A08F4719-0FEA-4DEF-8A15-DCF023277DD9}" srcOrd="0" destOrd="0" presId="urn:microsoft.com/office/officeart/2005/8/layout/vList5"/>
    <dgm:cxn modelId="{C351C3A4-44BC-4695-81DF-6880EB532FB9}" type="presParOf" srcId="{C5939C18-587B-4E3E-9113-536A40D54F2C}" destId="{B183A769-0CAA-453E-B4E4-49B5238F69B5}" srcOrd="1" destOrd="0" presId="urn:microsoft.com/office/officeart/2005/8/layout/vList5"/>
    <dgm:cxn modelId="{AE32B683-D826-4E69-8248-B6389CD01B13}" type="presParOf" srcId="{709CA06D-248C-46C6-B3A9-AD0B591A95C6}" destId="{A13F3BDB-297D-4D12-83A7-A6F78BC153CF}" srcOrd="3" destOrd="0" presId="urn:microsoft.com/office/officeart/2005/8/layout/vList5"/>
    <dgm:cxn modelId="{307C9C31-C479-4D7F-97AF-0A0A667F5AF1}" type="presParOf" srcId="{709CA06D-248C-46C6-B3A9-AD0B591A95C6}" destId="{BE925DE7-DFAB-452D-9552-815FDDA7AAB1}" srcOrd="4" destOrd="0" presId="urn:microsoft.com/office/officeart/2005/8/layout/vList5"/>
    <dgm:cxn modelId="{3E4462A4-1FB7-4EA6-8581-832CF74AA4B2}" type="presParOf" srcId="{BE925DE7-DFAB-452D-9552-815FDDA7AAB1}" destId="{7207F871-A098-4391-91D0-9C2E88B84456}" srcOrd="0" destOrd="0" presId="urn:microsoft.com/office/officeart/2005/8/layout/vList5"/>
    <dgm:cxn modelId="{67BC2E53-AF4B-4730-986E-B5B21C5D9D87}" type="presParOf" srcId="{BE925DE7-DFAB-452D-9552-815FDDA7AAB1}" destId="{DFE8F8FE-C3CC-4751-BC78-6BCA0205A0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FF9203B-2250-4128-AEFF-5227D0290E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392685-6C90-4099-ADEC-FA7F8714DE39}">
      <dgm:prSet phldrT="[Текст]"/>
      <dgm:spPr/>
      <dgm:t>
        <a:bodyPr/>
        <a:lstStyle/>
        <a:p>
          <a:r>
            <a:rPr lang="ru-RU" b="1" dirty="0" smtClean="0"/>
            <a:t>По наличию второстепенных членов предложения</a:t>
          </a:r>
          <a:endParaRPr lang="ru-RU" dirty="0"/>
        </a:p>
      </dgm:t>
    </dgm:pt>
    <dgm:pt modelId="{B509B033-43D1-4636-8ABB-794BD830663E}" type="parTrans" cxnId="{BFAAA401-268B-4C26-A91A-18BA9F5DAA9F}">
      <dgm:prSet/>
      <dgm:spPr/>
      <dgm:t>
        <a:bodyPr/>
        <a:lstStyle/>
        <a:p>
          <a:endParaRPr lang="ru-RU"/>
        </a:p>
      </dgm:t>
    </dgm:pt>
    <dgm:pt modelId="{FDE7FD69-F96B-4415-A744-7B922CE15CA2}" type="sibTrans" cxnId="{BFAAA401-268B-4C26-A91A-18BA9F5DAA9F}">
      <dgm:prSet/>
      <dgm:spPr/>
      <dgm:t>
        <a:bodyPr/>
        <a:lstStyle/>
        <a:p>
          <a:endParaRPr lang="ru-RU"/>
        </a:p>
      </dgm:t>
    </dgm:pt>
    <dgm:pt modelId="{383AACAD-EABA-4D82-BC74-CDB454E93F7E}">
      <dgm:prSet phldrT="[Текст]"/>
      <dgm:spPr/>
      <dgm:t>
        <a:bodyPr/>
        <a:lstStyle/>
        <a:p>
          <a:r>
            <a:rPr lang="ru-RU" b="1" dirty="0" smtClean="0"/>
            <a:t>нераспространенные</a:t>
          </a:r>
          <a:endParaRPr lang="ru-RU" b="1" dirty="0"/>
        </a:p>
      </dgm:t>
    </dgm:pt>
    <dgm:pt modelId="{4640137D-6E0E-4EFE-8505-C81EF4C6FC63}" type="parTrans" cxnId="{C7DAE968-B303-4D45-9813-CD77918296FA}">
      <dgm:prSet/>
      <dgm:spPr/>
      <dgm:t>
        <a:bodyPr/>
        <a:lstStyle/>
        <a:p>
          <a:endParaRPr lang="ru-RU"/>
        </a:p>
      </dgm:t>
    </dgm:pt>
    <dgm:pt modelId="{89C26C04-8574-4D32-84DC-3B79B3A054F3}" type="sibTrans" cxnId="{C7DAE968-B303-4D45-9813-CD77918296FA}">
      <dgm:prSet/>
      <dgm:spPr/>
      <dgm:t>
        <a:bodyPr/>
        <a:lstStyle/>
        <a:p>
          <a:endParaRPr lang="ru-RU"/>
        </a:p>
      </dgm:t>
    </dgm:pt>
    <dgm:pt modelId="{CE8CC67B-4B84-4C78-A228-E6DFD40BEDF7}">
      <dgm:prSet phldrT="[Текст]"/>
      <dgm:spPr/>
      <dgm:t>
        <a:bodyPr/>
        <a:lstStyle/>
        <a:p>
          <a:r>
            <a:rPr lang="ru-RU" b="1" dirty="0" smtClean="0"/>
            <a:t>распространенные</a:t>
          </a:r>
          <a:endParaRPr lang="ru-RU" b="1" dirty="0"/>
        </a:p>
      </dgm:t>
    </dgm:pt>
    <dgm:pt modelId="{81015494-73A5-48CE-B19F-4E0962059BE6}" type="parTrans" cxnId="{36AE9F3F-DC11-49A6-B0BB-BC7EA84471A3}">
      <dgm:prSet/>
      <dgm:spPr/>
      <dgm:t>
        <a:bodyPr/>
        <a:lstStyle/>
        <a:p>
          <a:endParaRPr lang="ru-RU"/>
        </a:p>
      </dgm:t>
    </dgm:pt>
    <dgm:pt modelId="{7DDD1E24-6945-471E-8FE8-A42D8EB50167}" type="sibTrans" cxnId="{36AE9F3F-DC11-49A6-B0BB-BC7EA84471A3}">
      <dgm:prSet/>
      <dgm:spPr/>
      <dgm:t>
        <a:bodyPr/>
        <a:lstStyle/>
        <a:p>
          <a:endParaRPr lang="ru-RU"/>
        </a:p>
      </dgm:t>
    </dgm:pt>
    <dgm:pt modelId="{230146A9-39CC-4F7F-B8BC-0A10A8E1DFA2}">
      <dgm:prSet phldrT="[Текст]"/>
      <dgm:spPr/>
      <dgm:t>
        <a:bodyPr/>
        <a:lstStyle/>
        <a:p>
          <a:r>
            <a:rPr lang="ru-RU" b="1" dirty="0" smtClean="0"/>
            <a:t>По наличию необходимых членов предложения </a:t>
          </a:r>
          <a:endParaRPr lang="ru-RU" dirty="0"/>
        </a:p>
      </dgm:t>
    </dgm:pt>
    <dgm:pt modelId="{11557FA3-B718-4DCE-AA3E-B40D286360A6}" type="parTrans" cxnId="{46B08779-3B37-4C52-9F3A-7EEA18CD51FE}">
      <dgm:prSet/>
      <dgm:spPr/>
      <dgm:t>
        <a:bodyPr/>
        <a:lstStyle/>
        <a:p>
          <a:endParaRPr lang="ru-RU"/>
        </a:p>
      </dgm:t>
    </dgm:pt>
    <dgm:pt modelId="{93058BEF-9E54-4752-A82D-3A18BA35EC17}" type="sibTrans" cxnId="{46B08779-3B37-4C52-9F3A-7EEA18CD51FE}">
      <dgm:prSet/>
      <dgm:spPr/>
      <dgm:t>
        <a:bodyPr/>
        <a:lstStyle/>
        <a:p>
          <a:endParaRPr lang="ru-RU"/>
        </a:p>
      </dgm:t>
    </dgm:pt>
    <dgm:pt modelId="{80C3DE86-C557-4D9A-94C1-3A9F60D90E08}">
      <dgm:prSet phldrT="[Текст]"/>
      <dgm:spPr/>
      <dgm:t>
        <a:bodyPr/>
        <a:lstStyle/>
        <a:p>
          <a:r>
            <a:rPr lang="ru-RU" b="1" dirty="0" smtClean="0"/>
            <a:t>полные</a:t>
          </a:r>
          <a:endParaRPr lang="ru-RU" b="1" dirty="0"/>
        </a:p>
      </dgm:t>
    </dgm:pt>
    <dgm:pt modelId="{4CC43D59-F7D7-4680-8744-545298255258}" type="parTrans" cxnId="{1ADFFF35-6CF3-4EAF-AEE3-77B5ABE91C8D}">
      <dgm:prSet/>
      <dgm:spPr/>
      <dgm:t>
        <a:bodyPr/>
        <a:lstStyle/>
        <a:p>
          <a:endParaRPr lang="ru-RU"/>
        </a:p>
      </dgm:t>
    </dgm:pt>
    <dgm:pt modelId="{D2C504AF-3936-49C4-8C2D-9F8687E8056D}" type="sibTrans" cxnId="{1ADFFF35-6CF3-4EAF-AEE3-77B5ABE91C8D}">
      <dgm:prSet/>
      <dgm:spPr/>
      <dgm:t>
        <a:bodyPr/>
        <a:lstStyle/>
        <a:p>
          <a:endParaRPr lang="ru-RU"/>
        </a:p>
      </dgm:t>
    </dgm:pt>
    <dgm:pt modelId="{47856D1F-D911-407E-9E83-3AFC038EC34D}">
      <dgm:prSet phldrT="[Текст]"/>
      <dgm:spPr/>
      <dgm:t>
        <a:bodyPr/>
        <a:lstStyle/>
        <a:p>
          <a:endParaRPr lang="ru-RU" dirty="0"/>
        </a:p>
      </dgm:t>
    </dgm:pt>
    <dgm:pt modelId="{6F41211C-A6DD-4123-B020-62C112512ACD}" type="parTrans" cxnId="{7F6A166E-7B68-4C56-8060-823E3BFAABB2}">
      <dgm:prSet/>
      <dgm:spPr/>
      <dgm:t>
        <a:bodyPr/>
        <a:lstStyle/>
        <a:p>
          <a:endParaRPr lang="ru-RU"/>
        </a:p>
      </dgm:t>
    </dgm:pt>
    <dgm:pt modelId="{5C76BF07-DA20-439A-B8E6-80CBFE19FF64}" type="sibTrans" cxnId="{7F6A166E-7B68-4C56-8060-823E3BFAABB2}">
      <dgm:prSet/>
      <dgm:spPr/>
      <dgm:t>
        <a:bodyPr/>
        <a:lstStyle/>
        <a:p>
          <a:endParaRPr lang="ru-RU"/>
        </a:p>
      </dgm:t>
    </dgm:pt>
    <dgm:pt modelId="{3CA37D20-0AA7-46D6-AEF5-5D0BABF03406}">
      <dgm:prSet phldrT="[Текст]"/>
      <dgm:spPr/>
      <dgm:t>
        <a:bodyPr/>
        <a:lstStyle/>
        <a:p>
          <a:r>
            <a:rPr lang="ru-RU" b="1" dirty="0" smtClean="0"/>
            <a:t>неполные</a:t>
          </a:r>
          <a:endParaRPr lang="ru-RU" dirty="0"/>
        </a:p>
      </dgm:t>
    </dgm:pt>
    <dgm:pt modelId="{9F0C18DB-BA81-48F5-96E4-C1A13B6F765B}" type="parTrans" cxnId="{11D48127-308C-42F2-8763-63E1F94D71CF}">
      <dgm:prSet/>
      <dgm:spPr/>
      <dgm:t>
        <a:bodyPr/>
        <a:lstStyle/>
        <a:p>
          <a:endParaRPr lang="ru-RU"/>
        </a:p>
      </dgm:t>
    </dgm:pt>
    <dgm:pt modelId="{9B23ED80-D0B2-438F-9288-0CC062A72D9C}" type="sibTrans" cxnId="{11D48127-308C-42F2-8763-63E1F94D71CF}">
      <dgm:prSet/>
      <dgm:spPr/>
      <dgm:t>
        <a:bodyPr/>
        <a:lstStyle/>
        <a:p>
          <a:endParaRPr lang="ru-RU"/>
        </a:p>
      </dgm:t>
    </dgm:pt>
    <dgm:pt modelId="{709CA06D-248C-46C6-B3A9-AD0B591A95C6}" type="pres">
      <dgm:prSet presAssocID="{9FF9203B-2250-4128-AEFF-5227D0290E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D56D74-0CB8-4EA7-B9C7-F4E93318818F}" type="pres">
      <dgm:prSet presAssocID="{29392685-6C90-4099-ADEC-FA7F8714DE39}" presName="linNode" presStyleCnt="0"/>
      <dgm:spPr/>
    </dgm:pt>
    <dgm:pt modelId="{CF1AD25F-D531-47A8-9DC2-67E7DB30E84E}" type="pres">
      <dgm:prSet presAssocID="{29392685-6C90-4099-ADEC-FA7F8714DE39}" presName="parentText" presStyleLbl="node1" presStyleIdx="0" presStyleCnt="2" custLinFactNeighborX="-199" custLinFactNeighborY="-1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D21B2-D5A1-4C8D-BE32-F5D95823CB02}" type="pres">
      <dgm:prSet presAssocID="{29392685-6C90-4099-ADEC-FA7F8714DE39}" presName="descendantText" presStyleLbl="alignAccFollowNode1" presStyleIdx="0" presStyleCnt="2" custLinFactNeighborX="-2054" custLinFactNeighborY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375A7-1D8E-418A-B88C-2BCAAEAA2A19}" type="pres">
      <dgm:prSet presAssocID="{FDE7FD69-F96B-4415-A744-7B922CE15CA2}" presName="sp" presStyleCnt="0"/>
      <dgm:spPr/>
    </dgm:pt>
    <dgm:pt modelId="{C5939C18-587B-4E3E-9113-536A40D54F2C}" type="pres">
      <dgm:prSet presAssocID="{230146A9-39CC-4F7F-B8BC-0A10A8E1DFA2}" presName="linNode" presStyleCnt="0"/>
      <dgm:spPr/>
    </dgm:pt>
    <dgm:pt modelId="{A08F4719-0FEA-4DEF-8A15-DCF023277DD9}" type="pres">
      <dgm:prSet presAssocID="{230146A9-39CC-4F7F-B8BC-0A10A8E1DFA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3A769-0CAA-453E-B4E4-49B5238F69B5}" type="pres">
      <dgm:prSet presAssocID="{230146A9-39CC-4F7F-B8BC-0A10A8E1DFA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AAA401-268B-4C26-A91A-18BA9F5DAA9F}" srcId="{9FF9203B-2250-4128-AEFF-5227D0290EAC}" destId="{29392685-6C90-4099-ADEC-FA7F8714DE39}" srcOrd="0" destOrd="0" parTransId="{B509B033-43D1-4636-8ABB-794BD830663E}" sibTransId="{FDE7FD69-F96B-4415-A744-7B922CE15CA2}"/>
    <dgm:cxn modelId="{EE48AA95-44AC-45A2-B562-482670C59813}" type="presOf" srcId="{230146A9-39CC-4F7F-B8BC-0A10A8E1DFA2}" destId="{A08F4719-0FEA-4DEF-8A15-DCF023277DD9}" srcOrd="0" destOrd="0" presId="urn:microsoft.com/office/officeart/2005/8/layout/vList5"/>
    <dgm:cxn modelId="{7F6A166E-7B68-4C56-8060-823E3BFAABB2}" srcId="{29392685-6C90-4099-ADEC-FA7F8714DE39}" destId="{47856D1F-D911-407E-9E83-3AFC038EC34D}" srcOrd="2" destOrd="0" parTransId="{6F41211C-A6DD-4123-B020-62C112512ACD}" sibTransId="{5C76BF07-DA20-439A-B8E6-80CBFE19FF64}"/>
    <dgm:cxn modelId="{1ADFFF35-6CF3-4EAF-AEE3-77B5ABE91C8D}" srcId="{230146A9-39CC-4F7F-B8BC-0A10A8E1DFA2}" destId="{80C3DE86-C557-4D9A-94C1-3A9F60D90E08}" srcOrd="0" destOrd="0" parTransId="{4CC43D59-F7D7-4680-8744-545298255258}" sibTransId="{D2C504AF-3936-49C4-8C2D-9F8687E8056D}"/>
    <dgm:cxn modelId="{3FE6E245-BFFE-4ACA-8F2F-E284DF2B08E3}" type="presOf" srcId="{3CA37D20-0AA7-46D6-AEF5-5D0BABF03406}" destId="{B183A769-0CAA-453E-B4E4-49B5238F69B5}" srcOrd="0" destOrd="1" presId="urn:microsoft.com/office/officeart/2005/8/layout/vList5"/>
    <dgm:cxn modelId="{11D48127-308C-42F2-8763-63E1F94D71CF}" srcId="{230146A9-39CC-4F7F-B8BC-0A10A8E1DFA2}" destId="{3CA37D20-0AA7-46D6-AEF5-5D0BABF03406}" srcOrd="1" destOrd="0" parTransId="{9F0C18DB-BA81-48F5-96E4-C1A13B6F765B}" sibTransId="{9B23ED80-D0B2-438F-9288-0CC062A72D9C}"/>
    <dgm:cxn modelId="{F64EB371-97F1-4388-A373-E0B5048B532A}" type="presOf" srcId="{383AACAD-EABA-4D82-BC74-CDB454E93F7E}" destId="{0ECD21B2-D5A1-4C8D-BE32-F5D95823CB02}" srcOrd="0" destOrd="0" presId="urn:microsoft.com/office/officeart/2005/8/layout/vList5"/>
    <dgm:cxn modelId="{4DBC4D84-55B7-4809-A14C-74700A2A5D6D}" type="presOf" srcId="{29392685-6C90-4099-ADEC-FA7F8714DE39}" destId="{CF1AD25F-D531-47A8-9DC2-67E7DB30E84E}" srcOrd="0" destOrd="0" presId="urn:microsoft.com/office/officeart/2005/8/layout/vList5"/>
    <dgm:cxn modelId="{58CB4C5E-E6DE-4E94-9847-514A173BF846}" type="presOf" srcId="{47856D1F-D911-407E-9E83-3AFC038EC34D}" destId="{0ECD21B2-D5A1-4C8D-BE32-F5D95823CB02}" srcOrd="0" destOrd="2" presId="urn:microsoft.com/office/officeart/2005/8/layout/vList5"/>
    <dgm:cxn modelId="{30658763-4AFC-4354-BDDB-2164CC630BEE}" type="presOf" srcId="{CE8CC67B-4B84-4C78-A228-E6DFD40BEDF7}" destId="{0ECD21B2-D5A1-4C8D-BE32-F5D95823CB02}" srcOrd="0" destOrd="1" presId="urn:microsoft.com/office/officeart/2005/8/layout/vList5"/>
    <dgm:cxn modelId="{D49E0A86-22E1-4A3D-B5F3-B2D230024800}" type="presOf" srcId="{80C3DE86-C557-4D9A-94C1-3A9F60D90E08}" destId="{B183A769-0CAA-453E-B4E4-49B5238F69B5}" srcOrd="0" destOrd="0" presId="urn:microsoft.com/office/officeart/2005/8/layout/vList5"/>
    <dgm:cxn modelId="{C7DAE968-B303-4D45-9813-CD77918296FA}" srcId="{29392685-6C90-4099-ADEC-FA7F8714DE39}" destId="{383AACAD-EABA-4D82-BC74-CDB454E93F7E}" srcOrd="0" destOrd="0" parTransId="{4640137D-6E0E-4EFE-8505-C81EF4C6FC63}" sibTransId="{89C26C04-8574-4D32-84DC-3B79B3A054F3}"/>
    <dgm:cxn modelId="{8BC9C0CF-9029-472E-8B18-2758AE6AA95E}" type="presOf" srcId="{9FF9203B-2250-4128-AEFF-5227D0290EAC}" destId="{709CA06D-248C-46C6-B3A9-AD0B591A95C6}" srcOrd="0" destOrd="0" presId="urn:microsoft.com/office/officeart/2005/8/layout/vList5"/>
    <dgm:cxn modelId="{46B08779-3B37-4C52-9F3A-7EEA18CD51FE}" srcId="{9FF9203B-2250-4128-AEFF-5227D0290EAC}" destId="{230146A9-39CC-4F7F-B8BC-0A10A8E1DFA2}" srcOrd="1" destOrd="0" parTransId="{11557FA3-B718-4DCE-AA3E-B40D286360A6}" sibTransId="{93058BEF-9E54-4752-A82D-3A18BA35EC17}"/>
    <dgm:cxn modelId="{36AE9F3F-DC11-49A6-B0BB-BC7EA84471A3}" srcId="{29392685-6C90-4099-ADEC-FA7F8714DE39}" destId="{CE8CC67B-4B84-4C78-A228-E6DFD40BEDF7}" srcOrd="1" destOrd="0" parTransId="{81015494-73A5-48CE-B19F-4E0962059BE6}" sibTransId="{7DDD1E24-6945-471E-8FE8-A42D8EB50167}"/>
    <dgm:cxn modelId="{CBB4A324-35E6-4140-B9A4-DB8A0295F178}" type="presParOf" srcId="{709CA06D-248C-46C6-B3A9-AD0B591A95C6}" destId="{73D56D74-0CB8-4EA7-B9C7-F4E93318818F}" srcOrd="0" destOrd="0" presId="urn:microsoft.com/office/officeart/2005/8/layout/vList5"/>
    <dgm:cxn modelId="{27E92276-8F65-4AB4-AE8A-FEA1E03DAA26}" type="presParOf" srcId="{73D56D74-0CB8-4EA7-B9C7-F4E93318818F}" destId="{CF1AD25F-D531-47A8-9DC2-67E7DB30E84E}" srcOrd="0" destOrd="0" presId="urn:microsoft.com/office/officeart/2005/8/layout/vList5"/>
    <dgm:cxn modelId="{716D7021-DC97-4224-B8F4-C2467D38098E}" type="presParOf" srcId="{73D56D74-0CB8-4EA7-B9C7-F4E93318818F}" destId="{0ECD21B2-D5A1-4C8D-BE32-F5D95823CB02}" srcOrd="1" destOrd="0" presId="urn:microsoft.com/office/officeart/2005/8/layout/vList5"/>
    <dgm:cxn modelId="{E74F5CF8-F2F6-41F4-8E17-2DFFD88E4154}" type="presParOf" srcId="{709CA06D-248C-46C6-B3A9-AD0B591A95C6}" destId="{CE2375A7-1D8E-418A-B88C-2BCAAEAA2A19}" srcOrd="1" destOrd="0" presId="urn:microsoft.com/office/officeart/2005/8/layout/vList5"/>
    <dgm:cxn modelId="{93FF94DD-6D86-4FDB-8C94-5041D514BFB9}" type="presParOf" srcId="{709CA06D-248C-46C6-B3A9-AD0B591A95C6}" destId="{C5939C18-587B-4E3E-9113-536A40D54F2C}" srcOrd="2" destOrd="0" presId="urn:microsoft.com/office/officeart/2005/8/layout/vList5"/>
    <dgm:cxn modelId="{5A376488-1A79-4D52-9D88-10C5503ED137}" type="presParOf" srcId="{C5939C18-587B-4E3E-9113-536A40D54F2C}" destId="{A08F4719-0FEA-4DEF-8A15-DCF023277DD9}" srcOrd="0" destOrd="0" presId="urn:microsoft.com/office/officeart/2005/8/layout/vList5"/>
    <dgm:cxn modelId="{8B09AC58-B51B-4A59-996E-2077764E6692}" type="presParOf" srcId="{C5939C18-587B-4E3E-9113-536A40D54F2C}" destId="{B183A769-0CAA-453E-B4E4-49B5238F69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479DA2-40E2-40D8-AC32-DC6E882A98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F1D65-8277-4727-BDBE-8D7EA15A3251}">
      <dgm:prSet phldrT="[Текст]"/>
      <dgm:spPr/>
      <dgm:t>
        <a:bodyPr/>
        <a:lstStyle/>
        <a:p>
          <a:r>
            <a:rPr lang="ru-RU" b="1" u="sng" dirty="0" smtClean="0"/>
            <a:t>Сложные предложения</a:t>
          </a:r>
          <a:r>
            <a:rPr lang="ru-RU" b="1" dirty="0" smtClean="0"/>
            <a:t> </a:t>
          </a:r>
          <a:endParaRPr lang="ru-RU" dirty="0"/>
        </a:p>
      </dgm:t>
    </dgm:pt>
    <dgm:pt modelId="{B4218112-55A8-444D-B301-BC3E43B63B12}" type="parTrans" cxnId="{A05E3174-7EC0-4788-A4FF-8D1417C24F58}">
      <dgm:prSet/>
      <dgm:spPr/>
      <dgm:t>
        <a:bodyPr/>
        <a:lstStyle/>
        <a:p>
          <a:endParaRPr lang="ru-RU"/>
        </a:p>
      </dgm:t>
    </dgm:pt>
    <dgm:pt modelId="{75CD511B-840E-4585-BD13-A9C023B10882}" type="sibTrans" cxnId="{A05E3174-7EC0-4788-A4FF-8D1417C24F58}">
      <dgm:prSet/>
      <dgm:spPr/>
      <dgm:t>
        <a:bodyPr/>
        <a:lstStyle/>
        <a:p>
          <a:endParaRPr lang="ru-RU"/>
        </a:p>
      </dgm:t>
    </dgm:pt>
    <dgm:pt modelId="{C237D304-E505-43EF-84CA-96495F0606C1}">
      <dgm:prSet phldrT="[Текст]"/>
      <dgm:spPr/>
      <dgm:t>
        <a:bodyPr/>
        <a:lstStyle/>
        <a:p>
          <a:r>
            <a:rPr lang="ru-RU" b="1" dirty="0" smtClean="0"/>
            <a:t>Союзные</a:t>
          </a:r>
          <a:endParaRPr lang="ru-RU" dirty="0"/>
        </a:p>
      </dgm:t>
    </dgm:pt>
    <dgm:pt modelId="{F10E9BB8-459C-4A84-B5B0-44BE370E800D}" type="parTrans" cxnId="{6137C488-3083-4B6E-9222-15AA15F10D8E}">
      <dgm:prSet/>
      <dgm:spPr/>
      <dgm:t>
        <a:bodyPr/>
        <a:lstStyle/>
        <a:p>
          <a:endParaRPr lang="ru-RU"/>
        </a:p>
      </dgm:t>
    </dgm:pt>
    <dgm:pt modelId="{273640EB-084C-4ABB-9E15-545EA6E67AEC}" type="sibTrans" cxnId="{6137C488-3083-4B6E-9222-15AA15F10D8E}">
      <dgm:prSet/>
      <dgm:spPr/>
      <dgm:t>
        <a:bodyPr/>
        <a:lstStyle/>
        <a:p>
          <a:endParaRPr lang="ru-RU"/>
        </a:p>
      </dgm:t>
    </dgm:pt>
    <dgm:pt modelId="{94CF919F-BC41-4C84-9C0D-7E723601790C}">
      <dgm:prSet phldrT="[Текст]"/>
      <dgm:spPr/>
      <dgm:t>
        <a:bodyPr/>
        <a:lstStyle/>
        <a:p>
          <a:r>
            <a:rPr lang="ru-RU" b="1" dirty="0" smtClean="0"/>
            <a:t>Сложносочиненные </a:t>
          </a:r>
          <a:endParaRPr lang="ru-RU" dirty="0"/>
        </a:p>
      </dgm:t>
    </dgm:pt>
    <dgm:pt modelId="{04A7786F-A8D3-48A4-BC1E-6792428AAE6D}" type="parTrans" cxnId="{FF0912DE-9DA6-4010-9D9A-A181D5CC85EC}">
      <dgm:prSet/>
      <dgm:spPr/>
      <dgm:t>
        <a:bodyPr/>
        <a:lstStyle/>
        <a:p>
          <a:endParaRPr lang="ru-RU"/>
        </a:p>
      </dgm:t>
    </dgm:pt>
    <dgm:pt modelId="{66A902CD-57D2-4E64-8FBB-0F905905464E}" type="sibTrans" cxnId="{FF0912DE-9DA6-4010-9D9A-A181D5CC85EC}">
      <dgm:prSet/>
      <dgm:spPr/>
      <dgm:t>
        <a:bodyPr/>
        <a:lstStyle/>
        <a:p>
          <a:endParaRPr lang="ru-RU"/>
        </a:p>
      </dgm:t>
    </dgm:pt>
    <dgm:pt modelId="{1403F304-6ABC-4A12-A911-CCA15952705B}">
      <dgm:prSet phldrT="[Текст]"/>
      <dgm:spPr/>
      <dgm:t>
        <a:bodyPr/>
        <a:lstStyle/>
        <a:p>
          <a:r>
            <a:rPr lang="ru-RU" b="1" dirty="0" smtClean="0"/>
            <a:t>Сложноподчиненные</a:t>
          </a:r>
          <a:endParaRPr lang="ru-RU" dirty="0"/>
        </a:p>
      </dgm:t>
    </dgm:pt>
    <dgm:pt modelId="{B7194D86-36B6-48E6-AF7B-7E8278B2289D}" type="parTrans" cxnId="{41043D59-EC75-4DB8-BF79-E69BC392025E}">
      <dgm:prSet/>
      <dgm:spPr/>
      <dgm:t>
        <a:bodyPr/>
        <a:lstStyle/>
        <a:p>
          <a:endParaRPr lang="ru-RU"/>
        </a:p>
      </dgm:t>
    </dgm:pt>
    <dgm:pt modelId="{432C8578-4C2A-4BB6-AE93-DFA9C1418818}" type="sibTrans" cxnId="{41043D59-EC75-4DB8-BF79-E69BC392025E}">
      <dgm:prSet/>
      <dgm:spPr/>
      <dgm:t>
        <a:bodyPr/>
        <a:lstStyle/>
        <a:p>
          <a:endParaRPr lang="ru-RU"/>
        </a:p>
      </dgm:t>
    </dgm:pt>
    <dgm:pt modelId="{897E17BF-F7D8-45C1-9817-30D4C80D9952}">
      <dgm:prSet phldrT="[Текст]"/>
      <dgm:spPr/>
      <dgm:t>
        <a:bodyPr/>
        <a:lstStyle/>
        <a:p>
          <a:r>
            <a:rPr lang="ru-RU" b="1" dirty="0" smtClean="0"/>
            <a:t>Бессоюзные</a:t>
          </a:r>
          <a:endParaRPr lang="ru-RU" dirty="0"/>
        </a:p>
      </dgm:t>
    </dgm:pt>
    <dgm:pt modelId="{86E33AFD-7690-4450-8139-FBEC4892AC10}" type="parTrans" cxnId="{07250DA7-959C-4C05-BFF8-1F955905B53F}">
      <dgm:prSet/>
      <dgm:spPr/>
      <dgm:t>
        <a:bodyPr/>
        <a:lstStyle/>
        <a:p>
          <a:endParaRPr lang="ru-RU"/>
        </a:p>
      </dgm:t>
    </dgm:pt>
    <dgm:pt modelId="{33B8BB6C-802C-4869-BE7E-D6AD774A83D1}" type="sibTrans" cxnId="{07250DA7-959C-4C05-BFF8-1F955905B53F}">
      <dgm:prSet/>
      <dgm:spPr/>
      <dgm:t>
        <a:bodyPr/>
        <a:lstStyle/>
        <a:p>
          <a:endParaRPr lang="ru-RU"/>
        </a:p>
      </dgm:t>
    </dgm:pt>
    <dgm:pt modelId="{8943B2D0-CC2A-41EC-A14A-DE56BD5A2C4B}" type="pres">
      <dgm:prSet presAssocID="{0D479DA2-40E2-40D8-AC32-DC6E882A98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B40613-DE24-435D-AECE-A6CBE060A779}" type="pres">
      <dgm:prSet presAssocID="{58BF1D65-8277-4727-BDBE-8D7EA15A3251}" presName="hierRoot1" presStyleCnt="0"/>
      <dgm:spPr/>
    </dgm:pt>
    <dgm:pt modelId="{342AAD5F-EDEC-4EBA-A65F-756A825B3E53}" type="pres">
      <dgm:prSet presAssocID="{58BF1D65-8277-4727-BDBE-8D7EA15A3251}" presName="composite" presStyleCnt="0"/>
      <dgm:spPr/>
    </dgm:pt>
    <dgm:pt modelId="{2B075AA4-F513-4725-98EA-31DF1CD84E59}" type="pres">
      <dgm:prSet presAssocID="{58BF1D65-8277-4727-BDBE-8D7EA15A3251}" presName="background" presStyleLbl="node0" presStyleIdx="0" presStyleCnt="1"/>
      <dgm:spPr/>
    </dgm:pt>
    <dgm:pt modelId="{3CB997BD-A6A5-49AF-8BD3-B71A22F3B030}" type="pres">
      <dgm:prSet presAssocID="{58BF1D65-8277-4727-BDBE-8D7EA15A3251}" presName="text" presStyleLbl="fgAcc0" presStyleIdx="0" presStyleCnt="1" custScaleY="113263" custLinFactNeighborX="3946" custLinFactNeighborY="-47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C2C760-CE72-438C-900D-61FB8BE41D3D}" type="pres">
      <dgm:prSet presAssocID="{58BF1D65-8277-4727-BDBE-8D7EA15A3251}" presName="hierChild2" presStyleCnt="0"/>
      <dgm:spPr/>
    </dgm:pt>
    <dgm:pt modelId="{0644582A-18F2-40D2-9358-DA9BAAC4CB9E}" type="pres">
      <dgm:prSet presAssocID="{F10E9BB8-459C-4A84-B5B0-44BE370E800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8C49989-EDBA-4357-A54B-C54C7D8859CE}" type="pres">
      <dgm:prSet presAssocID="{C237D304-E505-43EF-84CA-96495F0606C1}" presName="hierRoot2" presStyleCnt="0"/>
      <dgm:spPr/>
    </dgm:pt>
    <dgm:pt modelId="{769E1B1C-724C-4584-BAD7-8989EAC16B00}" type="pres">
      <dgm:prSet presAssocID="{C237D304-E505-43EF-84CA-96495F0606C1}" presName="composite2" presStyleCnt="0"/>
      <dgm:spPr/>
    </dgm:pt>
    <dgm:pt modelId="{3202BF87-688F-45F5-B231-7E68E26370EE}" type="pres">
      <dgm:prSet presAssocID="{C237D304-E505-43EF-84CA-96495F0606C1}" presName="background2" presStyleLbl="node2" presStyleIdx="0" presStyleCnt="2"/>
      <dgm:spPr/>
    </dgm:pt>
    <dgm:pt modelId="{A08023C8-F9A1-4CD3-9754-4B93D7DBB5D7}" type="pres">
      <dgm:prSet presAssocID="{C237D304-E505-43EF-84CA-96495F0606C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E336B0-C5B1-401E-90CF-A0237B18499C}" type="pres">
      <dgm:prSet presAssocID="{C237D304-E505-43EF-84CA-96495F0606C1}" presName="hierChild3" presStyleCnt="0"/>
      <dgm:spPr/>
    </dgm:pt>
    <dgm:pt modelId="{EEDA55C3-FEF0-44E9-ACCB-F1D78B0FF38C}" type="pres">
      <dgm:prSet presAssocID="{04A7786F-A8D3-48A4-BC1E-6792428AAE6D}" presName="Name17" presStyleLbl="parChTrans1D3" presStyleIdx="0" presStyleCnt="2"/>
      <dgm:spPr/>
      <dgm:t>
        <a:bodyPr/>
        <a:lstStyle/>
        <a:p>
          <a:endParaRPr lang="ru-RU"/>
        </a:p>
      </dgm:t>
    </dgm:pt>
    <dgm:pt modelId="{03BF23C1-948D-403A-9BAE-4E539FB18064}" type="pres">
      <dgm:prSet presAssocID="{94CF919F-BC41-4C84-9C0D-7E723601790C}" presName="hierRoot3" presStyleCnt="0"/>
      <dgm:spPr/>
    </dgm:pt>
    <dgm:pt modelId="{293C0089-9B9B-46CA-89B4-EBBA485C8C46}" type="pres">
      <dgm:prSet presAssocID="{94CF919F-BC41-4C84-9C0D-7E723601790C}" presName="composite3" presStyleCnt="0"/>
      <dgm:spPr/>
    </dgm:pt>
    <dgm:pt modelId="{7F375F3C-4C13-4AEB-A0E3-F2C7DB12910F}" type="pres">
      <dgm:prSet presAssocID="{94CF919F-BC41-4C84-9C0D-7E723601790C}" presName="background3" presStyleLbl="node3" presStyleIdx="0" presStyleCnt="2"/>
      <dgm:spPr/>
    </dgm:pt>
    <dgm:pt modelId="{DB857CC5-894A-4445-9043-5609800E3906}" type="pres">
      <dgm:prSet presAssocID="{94CF919F-BC41-4C84-9C0D-7E723601790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057EDA-E8B6-4C6E-93F7-23B5F26B52B6}" type="pres">
      <dgm:prSet presAssocID="{94CF919F-BC41-4C84-9C0D-7E723601790C}" presName="hierChild4" presStyleCnt="0"/>
      <dgm:spPr/>
    </dgm:pt>
    <dgm:pt modelId="{AB0CEBC9-887E-4216-A9CF-52F98F002249}" type="pres">
      <dgm:prSet presAssocID="{B7194D86-36B6-48E6-AF7B-7E8278B2289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4C8A6DE6-8FD5-4DE9-BC0D-46EE3EEC3728}" type="pres">
      <dgm:prSet presAssocID="{1403F304-6ABC-4A12-A911-CCA15952705B}" presName="hierRoot3" presStyleCnt="0"/>
      <dgm:spPr/>
    </dgm:pt>
    <dgm:pt modelId="{B5735AE5-8355-4017-9E97-2062ECE43758}" type="pres">
      <dgm:prSet presAssocID="{1403F304-6ABC-4A12-A911-CCA15952705B}" presName="composite3" presStyleCnt="0"/>
      <dgm:spPr/>
    </dgm:pt>
    <dgm:pt modelId="{F4DB76FB-5E7D-4F80-9A37-28E8E19EBE83}" type="pres">
      <dgm:prSet presAssocID="{1403F304-6ABC-4A12-A911-CCA15952705B}" presName="background3" presStyleLbl="node3" presStyleIdx="1" presStyleCnt="2"/>
      <dgm:spPr/>
    </dgm:pt>
    <dgm:pt modelId="{AB7BF0C0-7150-4C91-882E-3BD40F1E8273}" type="pres">
      <dgm:prSet presAssocID="{1403F304-6ABC-4A12-A911-CCA15952705B}" presName="text3" presStyleLbl="fgAcc3" presStyleIdx="1" presStyleCnt="2" custLinFactNeighborX="1256" custLinFactNeighborY="1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9DFAEE-EBD3-4082-B189-6D8D0BC6E837}" type="pres">
      <dgm:prSet presAssocID="{1403F304-6ABC-4A12-A911-CCA15952705B}" presName="hierChild4" presStyleCnt="0"/>
      <dgm:spPr/>
    </dgm:pt>
    <dgm:pt modelId="{4F2164E7-9B90-40F6-9AA9-9EE9E77C604C}" type="pres">
      <dgm:prSet presAssocID="{86E33AFD-7690-4450-8139-FBEC4892AC1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D595BC2-FE68-46BE-A0E0-7A935771BC8E}" type="pres">
      <dgm:prSet presAssocID="{897E17BF-F7D8-45C1-9817-30D4C80D9952}" presName="hierRoot2" presStyleCnt="0"/>
      <dgm:spPr/>
    </dgm:pt>
    <dgm:pt modelId="{E1D864B8-F4B7-4467-B8E9-4FC237023F4D}" type="pres">
      <dgm:prSet presAssocID="{897E17BF-F7D8-45C1-9817-30D4C80D9952}" presName="composite2" presStyleCnt="0"/>
      <dgm:spPr/>
    </dgm:pt>
    <dgm:pt modelId="{34E10BF3-02AF-43C8-B277-E3A111EE652B}" type="pres">
      <dgm:prSet presAssocID="{897E17BF-F7D8-45C1-9817-30D4C80D9952}" presName="background2" presStyleLbl="node2" presStyleIdx="1" presStyleCnt="2"/>
      <dgm:spPr/>
    </dgm:pt>
    <dgm:pt modelId="{674E8E81-B48C-4194-B90B-8CE8DB5558BE}" type="pres">
      <dgm:prSet presAssocID="{897E17BF-F7D8-45C1-9817-30D4C80D995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AB0AA-5917-4C09-BB1A-C189C22B5FD2}" type="pres">
      <dgm:prSet presAssocID="{897E17BF-F7D8-45C1-9817-30D4C80D9952}" presName="hierChild3" presStyleCnt="0"/>
      <dgm:spPr/>
    </dgm:pt>
  </dgm:ptLst>
  <dgm:cxnLst>
    <dgm:cxn modelId="{E81AA975-E6AB-442F-B531-648D2FA13259}" type="presOf" srcId="{86E33AFD-7690-4450-8139-FBEC4892AC10}" destId="{4F2164E7-9B90-40F6-9AA9-9EE9E77C604C}" srcOrd="0" destOrd="0" presId="urn:microsoft.com/office/officeart/2005/8/layout/hierarchy1"/>
    <dgm:cxn modelId="{5B4D2148-ED8E-4795-811E-682F6798C302}" type="presOf" srcId="{C237D304-E505-43EF-84CA-96495F0606C1}" destId="{A08023C8-F9A1-4CD3-9754-4B93D7DBB5D7}" srcOrd="0" destOrd="0" presId="urn:microsoft.com/office/officeart/2005/8/layout/hierarchy1"/>
    <dgm:cxn modelId="{6137C488-3083-4B6E-9222-15AA15F10D8E}" srcId="{58BF1D65-8277-4727-BDBE-8D7EA15A3251}" destId="{C237D304-E505-43EF-84CA-96495F0606C1}" srcOrd="0" destOrd="0" parTransId="{F10E9BB8-459C-4A84-B5B0-44BE370E800D}" sibTransId="{273640EB-084C-4ABB-9E15-545EA6E67AEC}"/>
    <dgm:cxn modelId="{585A6A3B-1A20-4226-9AE2-9DDD484CE537}" type="presOf" srcId="{897E17BF-F7D8-45C1-9817-30D4C80D9952}" destId="{674E8E81-B48C-4194-B90B-8CE8DB5558BE}" srcOrd="0" destOrd="0" presId="urn:microsoft.com/office/officeart/2005/8/layout/hierarchy1"/>
    <dgm:cxn modelId="{41043D59-EC75-4DB8-BF79-E69BC392025E}" srcId="{C237D304-E505-43EF-84CA-96495F0606C1}" destId="{1403F304-6ABC-4A12-A911-CCA15952705B}" srcOrd="1" destOrd="0" parTransId="{B7194D86-36B6-48E6-AF7B-7E8278B2289D}" sibTransId="{432C8578-4C2A-4BB6-AE93-DFA9C1418818}"/>
    <dgm:cxn modelId="{294B9578-F5E6-4880-A4AA-FEB1E4ABBE77}" type="presOf" srcId="{F10E9BB8-459C-4A84-B5B0-44BE370E800D}" destId="{0644582A-18F2-40D2-9358-DA9BAAC4CB9E}" srcOrd="0" destOrd="0" presId="urn:microsoft.com/office/officeart/2005/8/layout/hierarchy1"/>
    <dgm:cxn modelId="{07250DA7-959C-4C05-BFF8-1F955905B53F}" srcId="{58BF1D65-8277-4727-BDBE-8D7EA15A3251}" destId="{897E17BF-F7D8-45C1-9817-30D4C80D9952}" srcOrd="1" destOrd="0" parTransId="{86E33AFD-7690-4450-8139-FBEC4892AC10}" sibTransId="{33B8BB6C-802C-4869-BE7E-D6AD774A83D1}"/>
    <dgm:cxn modelId="{D929F14A-6C3B-4030-A88C-E5F263BEE7C2}" type="presOf" srcId="{94CF919F-BC41-4C84-9C0D-7E723601790C}" destId="{DB857CC5-894A-4445-9043-5609800E3906}" srcOrd="0" destOrd="0" presId="urn:microsoft.com/office/officeart/2005/8/layout/hierarchy1"/>
    <dgm:cxn modelId="{FF0912DE-9DA6-4010-9D9A-A181D5CC85EC}" srcId="{C237D304-E505-43EF-84CA-96495F0606C1}" destId="{94CF919F-BC41-4C84-9C0D-7E723601790C}" srcOrd="0" destOrd="0" parTransId="{04A7786F-A8D3-48A4-BC1E-6792428AAE6D}" sibTransId="{66A902CD-57D2-4E64-8FBB-0F905905464E}"/>
    <dgm:cxn modelId="{C00028EB-3B27-4FA9-928E-70435C2C6630}" type="presOf" srcId="{58BF1D65-8277-4727-BDBE-8D7EA15A3251}" destId="{3CB997BD-A6A5-49AF-8BD3-B71A22F3B030}" srcOrd="0" destOrd="0" presId="urn:microsoft.com/office/officeart/2005/8/layout/hierarchy1"/>
    <dgm:cxn modelId="{A05E3174-7EC0-4788-A4FF-8D1417C24F58}" srcId="{0D479DA2-40E2-40D8-AC32-DC6E882A98D3}" destId="{58BF1D65-8277-4727-BDBE-8D7EA15A3251}" srcOrd="0" destOrd="0" parTransId="{B4218112-55A8-444D-B301-BC3E43B63B12}" sibTransId="{75CD511B-840E-4585-BD13-A9C023B10882}"/>
    <dgm:cxn modelId="{4C874051-A82D-4D56-BE19-E2DCBF0E2D4D}" type="presOf" srcId="{B7194D86-36B6-48E6-AF7B-7E8278B2289D}" destId="{AB0CEBC9-887E-4216-A9CF-52F98F002249}" srcOrd="0" destOrd="0" presId="urn:microsoft.com/office/officeart/2005/8/layout/hierarchy1"/>
    <dgm:cxn modelId="{FAD53C9D-E8F0-4401-933C-0C22FCF83F91}" type="presOf" srcId="{0D479DA2-40E2-40D8-AC32-DC6E882A98D3}" destId="{8943B2D0-CC2A-41EC-A14A-DE56BD5A2C4B}" srcOrd="0" destOrd="0" presId="urn:microsoft.com/office/officeart/2005/8/layout/hierarchy1"/>
    <dgm:cxn modelId="{69566187-A454-4351-A04C-15F0B2A099FD}" type="presOf" srcId="{04A7786F-A8D3-48A4-BC1E-6792428AAE6D}" destId="{EEDA55C3-FEF0-44E9-ACCB-F1D78B0FF38C}" srcOrd="0" destOrd="0" presId="urn:microsoft.com/office/officeart/2005/8/layout/hierarchy1"/>
    <dgm:cxn modelId="{8ABA358A-3720-4C9F-BA7A-FCBE6F9C385A}" type="presOf" srcId="{1403F304-6ABC-4A12-A911-CCA15952705B}" destId="{AB7BF0C0-7150-4C91-882E-3BD40F1E8273}" srcOrd="0" destOrd="0" presId="urn:microsoft.com/office/officeart/2005/8/layout/hierarchy1"/>
    <dgm:cxn modelId="{57CFB41D-6965-4239-9D14-AB7266720A36}" type="presParOf" srcId="{8943B2D0-CC2A-41EC-A14A-DE56BD5A2C4B}" destId="{C0B40613-DE24-435D-AECE-A6CBE060A779}" srcOrd="0" destOrd="0" presId="urn:microsoft.com/office/officeart/2005/8/layout/hierarchy1"/>
    <dgm:cxn modelId="{E0D1B8A8-3ADF-41AD-ABAB-8D6D10ED8418}" type="presParOf" srcId="{C0B40613-DE24-435D-AECE-A6CBE060A779}" destId="{342AAD5F-EDEC-4EBA-A65F-756A825B3E53}" srcOrd="0" destOrd="0" presId="urn:microsoft.com/office/officeart/2005/8/layout/hierarchy1"/>
    <dgm:cxn modelId="{B1D787DE-D359-433B-A6D4-96C839ED94FF}" type="presParOf" srcId="{342AAD5F-EDEC-4EBA-A65F-756A825B3E53}" destId="{2B075AA4-F513-4725-98EA-31DF1CD84E59}" srcOrd="0" destOrd="0" presId="urn:microsoft.com/office/officeart/2005/8/layout/hierarchy1"/>
    <dgm:cxn modelId="{F0B1C4AA-D74F-4C1B-8786-38F4A47A74E0}" type="presParOf" srcId="{342AAD5F-EDEC-4EBA-A65F-756A825B3E53}" destId="{3CB997BD-A6A5-49AF-8BD3-B71A22F3B030}" srcOrd="1" destOrd="0" presId="urn:microsoft.com/office/officeart/2005/8/layout/hierarchy1"/>
    <dgm:cxn modelId="{869344C2-2036-45EA-BF91-CE6A50C7C5CB}" type="presParOf" srcId="{C0B40613-DE24-435D-AECE-A6CBE060A779}" destId="{75C2C760-CE72-438C-900D-61FB8BE41D3D}" srcOrd="1" destOrd="0" presId="urn:microsoft.com/office/officeart/2005/8/layout/hierarchy1"/>
    <dgm:cxn modelId="{E26D7CEA-D2D2-4901-9B7B-68A3B54C3555}" type="presParOf" srcId="{75C2C760-CE72-438C-900D-61FB8BE41D3D}" destId="{0644582A-18F2-40D2-9358-DA9BAAC4CB9E}" srcOrd="0" destOrd="0" presId="urn:microsoft.com/office/officeart/2005/8/layout/hierarchy1"/>
    <dgm:cxn modelId="{98988317-2C23-401B-8B50-D04F7812FC29}" type="presParOf" srcId="{75C2C760-CE72-438C-900D-61FB8BE41D3D}" destId="{88C49989-EDBA-4357-A54B-C54C7D8859CE}" srcOrd="1" destOrd="0" presId="urn:microsoft.com/office/officeart/2005/8/layout/hierarchy1"/>
    <dgm:cxn modelId="{97CDD102-9810-4D35-9895-B167AAA06646}" type="presParOf" srcId="{88C49989-EDBA-4357-A54B-C54C7D8859CE}" destId="{769E1B1C-724C-4584-BAD7-8989EAC16B00}" srcOrd="0" destOrd="0" presId="urn:microsoft.com/office/officeart/2005/8/layout/hierarchy1"/>
    <dgm:cxn modelId="{85483316-7D3C-4E4D-BE09-E3F34811EF43}" type="presParOf" srcId="{769E1B1C-724C-4584-BAD7-8989EAC16B00}" destId="{3202BF87-688F-45F5-B231-7E68E26370EE}" srcOrd="0" destOrd="0" presId="urn:microsoft.com/office/officeart/2005/8/layout/hierarchy1"/>
    <dgm:cxn modelId="{01B3D88F-6A7C-474A-BE1F-4262520D16C3}" type="presParOf" srcId="{769E1B1C-724C-4584-BAD7-8989EAC16B00}" destId="{A08023C8-F9A1-4CD3-9754-4B93D7DBB5D7}" srcOrd="1" destOrd="0" presId="urn:microsoft.com/office/officeart/2005/8/layout/hierarchy1"/>
    <dgm:cxn modelId="{BE648D15-44DF-4A82-9DB1-226400592D29}" type="presParOf" srcId="{88C49989-EDBA-4357-A54B-C54C7D8859CE}" destId="{9BE336B0-C5B1-401E-90CF-A0237B18499C}" srcOrd="1" destOrd="0" presId="urn:microsoft.com/office/officeart/2005/8/layout/hierarchy1"/>
    <dgm:cxn modelId="{8E138C1D-E17F-4A4B-8E69-35843A912348}" type="presParOf" srcId="{9BE336B0-C5B1-401E-90CF-A0237B18499C}" destId="{EEDA55C3-FEF0-44E9-ACCB-F1D78B0FF38C}" srcOrd="0" destOrd="0" presId="urn:microsoft.com/office/officeart/2005/8/layout/hierarchy1"/>
    <dgm:cxn modelId="{ABAE33CB-8663-4C1F-82CE-38390BF1F154}" type="presParOf" srcId="{9BE336B0-C5B1-401E-90CF-A0237B18499C}" destId="{03BF23C1-948D-403A-9BAE-4E539FB18064}" srcOrd="1" destOrd="0" presId="urn:microsoft.com/office/officeart/2005/8/layout/hierarchy1"/>
    <dgm:cxn modelId="{468CEDA3-D3D1-468F-8B1E-30405A7CA2DA}" type="presParOf" srcId="{03BF23C1-948D-403A-9BAE-4E539FB18064}" destId="{293C0089-9B9B-46CA-89B4-EBBA485C8C46}" srcOrd="0" destOrd="0" presId="urn:microsoft.com/office/officeart/2005/8/layout/hierarchy1"/>
    <dgm:cxn modelId="{AB8B42B9-9E5D-4A52-A191-2386B79CFC68}" type="presParOf" srcId="{293C0089-9B9B-46CA-89B4-EBBA485C8C46}" destId="{7F375F3C-4C13-4AEB-A0E3-F2C7DB12910F}" srcOrd="0" destOrd="0" presId="urn:microsoft.com/office/officeart/2005/8/layout/hierarchy1"/>
    <dgm:cxn modelId="{1F1912B6-98F8-4EB7-9C31-886EBB415418}" type="presParOf" srcId="{293C0089-9B9B-46CA-89B4-EBBA485C8C46}" destId="{DB857CC5-894A-4445-9043-5609800E3906}" srcOrd="1" destOrd="0" presId="urn:microsoft.com/office/officeart/2005/8/layout/hierarchy1"/>
    <dgm:cxn modelId="{320100FB-A2B0-45D9-A667-F832681CF954}" type="presParOf" srcId="{03BF23C1-948D-403A-9BAE-4E539FB18064}" destId="{5F057EDA-E8B6-4C6E-93F7-23B5F26B52B6}" srcOrd="1" destOrd="0" presId="urn:microsoft.com/office/officeart/2005/8/layout/hierarchy1"/>
    <dgm:cxn modelId="{79DBFEC5-6AEC-40E4-8B49-83DC3D9A9701}" type="presParOf" srcId="{9BE336B0-C5B1-401E-90CF-A0237B18499C}" destId="{AB0CEBC9-887E-4216-A9CF-52F98F002249}" srcOrd="2" destOrd="0" presId="urn:microsoft.com/office/officeart/2005/8/layout/hierarchy1"/>
    <dgm:cxn modelId="{9ED65EC8-22F9-4944-A851-C051DB1E843A}" type="presParOf" srcId="{9BE336B0-C5B1-401E-90CF-A0237B18499C}" destId="{4C8A6DE6-8FD5-4DE9-BC0D-46EE3EEC3728}" srcOrd="3" destOrd="0" presId="urn:microsoft.com/office/officeart/2005/8/layout/hierarchy1"/>
    <dgm:cxn modelId="{10F5A6EE-3AB5-40FF-AF66-423E1D769309}" type="presParOf" srcId="{4C8A6DE6-8FD5-4DE9-BC0D-46EE3EEC3728}" destId="{B5735AE5-8355-4017-9E97-2062ECE43758}" srcOrd="0" destOrd="0" presId="urn:microsoft.com/office/officeart/2005/8/layout/hierarchy1"/>
    <dgm:cxn modelId="{3F370622-0118-4227-886E-A9114D75A4A3}" type="presParOf" srcId="{B5735AE5-8355-4017-9E97-2062ECE43758}" destId="{F4DB76FB-5E7D-4F80-9A37-28E8E19EBE83}" srcOrd="0" destOrd="0" presId="urn:microsoft.com/office/officeart/2005/8/layout/hierarchy1"/>
    <dgm:cxn modelId="{07FE9DD1-D0D5-489D-9D38-EA7A0D6F7D99}" type="presParOf" srcId="{B5735AE5-8355-4017-9E97-2062ECE43758}" destId="{AB7BF0C0-7150-4C91-882E-3BD40F1E8273}" srcOrd="1" destOrd="0" presId="urn:microsoft.com/office/officeart/2005/8/layout/hierarchy1"/>
    <dgm:cxn modelId="{B50AE7D1-6BFA-4319-BB56-DF17AF04275A}" type="presParOf" srcId="{4C8A6DE6-8FD5-4DE9-BC0D-46EE3EEC3728}" destId="{939DFAEE-EBD3-4082-B189-6D8D0BC6E837}" srcOrd="1" destOrd="0" presId="urn:microsoft.com/office/officeart/2005/8/layout/hierarchy1"/>
    <dgm:cxn modelId="{925BB195-5B9A-49B3-B4C4-4B8BA0F3E3FC}" type="presParOf" srcId="{75C2C760-CE72-438C-900D-61FB8BE41D3D}" destId="{4F2164E7-9B90-40F6-9AA9-9EE9E77C604C}" srcOrd="2" destOrd="0" presId="urn:microsoft.com/office/officeart/2005/8/layout/hierarchy1"/>
    <dgm:cxn modelId="{F15C58F3-F9DC-4701-A534-E93522691A79}" type="presParOf" srcId="{75C2C760-CE72-438C-900D-61FB8BE41D3D}" destId="{FD595BC2-FE68-46BE-A0E0-7A935771BC8E}" srcOrd="3" destOrd="0" presId="urn:microsoft.com/office/officeart/2005/8/layout/hierarchy1"/>
    <dgm:cxn modelId="{72948C69-CCF5-49C6-81F9-2947A0FB193F}" type="presParOf" srcId="{FD595BC2-FE68-46BE-A0E0-7A935771BC8E}" destId="{E1D864B8-F4B7-4467-B8E9-4FC237023F4D}" srcOrd="0" destOrd="0" presId="urn:microsoft.com/office/officeart/2005/8/layout/hierarchy1"/>
    <dgm:cxn modelId="{6B33B4EE-E957-44B7-AEB9-AB82828BD440}" type="presParOf" srcId="{E1D864B8-F4B7-4467-B8E9-4FC237023F4D}" destId="{34E10BF3-02AF-43C8-B277-E3A111EE652B}" srcOrd="0" destOrd="0" presId="urn:microsoft.com/office/officeart/2005/8/layout/hierarchy1"/>
    <dgm:cxn modelId="{C2140784-0D0E-49A0-ADD7-46C963B134BB}" type="presParOf" srcId="{E1D864B8-F4B7-4467-B8E9-4FC237023F4D}" destId="{674E8E81-B48C-4194-B90B-8CE8DB5558BE}" srcOrd="1" destOrd="0" presId="urn:microsoft.com/office/officeart/2005/8/layout/hierarchy1"/>
    <dgm:cxn modelId="{4519EE3D-B96A-4502-8956-28AF17B3BB77}" type="presParOf" srcId="{FD595BC2-FE68-46BE-A0E0-7A935771BC8E}" destId="{25BAB0AA-5917-4C09-BB1A-C189C22B5F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702E2CE-6C20-4F68-9394-70D87636B7FE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1EA663-9E3D-400E-B075-8A666042B0DA}">
      <dgm:prSet phldrT="[Текст]"/>
      <dgm:spPr/>
      <dgm:t>
        <a:bodyPr/>
        <a:lstStyle/>
        <a:p>
          <a:r>
            <a:rPr lang="ru-RU" dirty="0" smtClean="0"/>
            <a:t>1. </a:t>
          </a:r>
          <a:r>
            <a:rPr lang="ru-RU" b="1" dirty="0" smtClean="0"/>
            <a:t>Нераспространенные предложения (</a:t>
          </a:r>
          <a:r>
            <a:rPr lang="ru-RU" dirty="0" smtClean="0"/>
            <a:t>субъект — предикат </a:t>
          </a:r>
          <a:r>
            <a:rPr lang="ru-RU" b="1" dirty="0" smtClean="0"/>
            <a:t>)</a:t>
          </a:r>
          <a:endParaRPr lang="ru-RU" dirty="0"/>
        </a:p>
      </dgm:t>
    </dgm:pt>
    <dgm:pt modelId="{9EB08502-D972-411F-9F13-AE9F291E554D}" type="parTrans" cxnId="{D88A8D7B-E4B3-4CE0-85B9-8C7BECA540CE}">
      <dgm:prSet/>
      <dgm:spPr/>
      <dgm:t>
        <a:bodyPr/>
        <a:lstStyle/>
        <a:p>
          <a:endParaRPr lang="ru-RU"/>
        </a:p>
      </dgm:t>
    </dgm:pt>
    <dgm:pt modelId="{EF9E45AA-82C7-416C-942B-F7080BE14115}" type="sibTrans" cxnId="{D88A8D7B-E4B3-4CE0-85B9-8C7BECA540CE}">
      <dgm:prSet/>
      <dgm:spPr/>
      <dgm:t>
        <a:bodyPr/>
        <a:lstStyle/>
        <a:p>
          <a:endParaRPr lang="ru-RU"/>
        </a:p>
      </dgm:t>
    </dgm:pt>
    <dgm:pt modelId="{868280CE-0648-465A-A72A-CE658C4D8B10}">
      <dgm:prSet phldrT="[Текст]" custT="1"/>
      <dgm:spPr/>
      <dgm:t>
        <a:bodyPr/>
        <a:lstStyle/>
        <a:p>
          <a:r>
            <a:rPr lang="ru-RU" sz="1000" b="1" dirty="0" smtClean="0"/>
            <a:t>2. Распространенные предложения из 3—4 слов </a:t>
          </a:r>
          <a:r>
            <a:rPr lang="ru-RU" sz="800" b="1" dirty="0" smtClean="0"/>
            <a:t>(</a:t>
          </a:r>
          <a:r>
            <a:rPr lang="ru-RU" sz="800" dirty="0" smtClean="0"/>
            <a:t>подлежащее — сказуемое — прямое дополнение ; подлежащее, сказуемое прямое дополнение и косвенное дополнение ; подлежащее —сказуемое — обстоятельство места ; подлежащее — сказуемое — дополнение — обстоятельство места ; подлежащее — сказуемое — дополнение — определение ) </a:t>
          </a:r>
          <a:endParaRPr lang="ru-RU" sz="800" dirty="0"/>
        </a:p>
      </dgm:t>
    </dgm:pt>
    <dgm:pt modelId="{8580FDA9-E195-4F13-B921-A32CAC973290}" type="parTrans" cxnId="{496ACC18-7B52-4012-A593-B3A29D468D0F}">
      <dgm:prSet/>
      <dgm:spPr/>
      <dgm:t>
        <a:bodyPr/>
        <a:lstStyle/>
        <a:p>
          <a:endParaRPr lang="ru-RU"/>
        </a:p>
      </dgm:t>
    </dgm:pt>
    <dgm:pt modelId="{56371675-195D-4B87-AD2A-0EE072F183E1}" type="sibTrans" cxnId="{496ACC18-7B52-4012-A593-B3A29D468D0F}">
      <dgm:prSet/>
      <dgm:spPr/>
      <dgm:t>
        <a:bodyPr/>
        <a:lstStyle/>
        <a:p>
          <a:endParaRPr lang="ru-RU"/>
        </a:p>
      </dgm:t>
    </dgm:pt>
    <dgm:pt modelId="{56BB3B9F-29C4-4878-BC59-183DA371C70B}">
      <dgm:prSet phldrT="[Текст]"/>
      <dgm:spPr/>
      <dgm:t>
        <a:bodyPr/>
        <a:lstStyle/>
        <a:p>
          <a:r>
            <a:rPr lang="ru-RU" dirty="0" smtClean="0"/>
            <a:t>3. </a:t>
          </a:r>
          <a:r>
            <a:rPr lang="ru-RU" b="1" dirty="0" smtClean="0"/>
            <a:t>Предложения с однородными членами</a:t>
          </a:r>
          <a:r>
            <a:rPr lang="ru-RU" dirty="0" smtClean="0"/>
            <a:t>. </a:t>
          </a:r>
          <a:endParaRPr lang="ru-RU" dirty="0"/>
        </a:p>
      </dgm:t>
    </dgm:pt>
    <dgm:pt modelId="{0CAD7E1A-71C7-41D2-8B14-FD1924BF5992}" type="parTrans" cxnId="{5DD8D7DA-B8D6-482F-B296-794225CF31FC}">
      <dgm:prSet/>
      <dgm:spPr/>
      <dgm:t>
        <a:bodyPr/>
        <a:lstStyle/>
        <a:p>
          <a:endParaRPr lang="ru-RU"/>
        </a:p>
      </dgm:t>
    </dgm:pt>
    <dgm:pt modelId="{B93F7424-14F6-44DC-936C-3627E6C2955F}" type="sibTrans" cxnId="{5DD8D7DA-B8D6-482F-B296-794225CF31FC}">
      <dgm:prSet/>
      <dgm:spPr/>
      <dgm:t>
        <a:bodyPr/>
        <a:lstStyle/>
        <a:p>
          <a:endParaRPr lang="ru-RU"/>
        </a:p>
      </dgm:t>
    </dgm:pt>
    <dgm:pt modelId="{F0BA872C-E99E-439C-B072-269D5882F9AC}">
      <dgm:prSet phldrT="[Текст]"/>
      <dgm:spPr/>
      <dgm:t>
        <a:bodyPr/>
        <a:lstStyle/>
        <a:p>
          <a:r>
            <a:rPr lang="ru-RU" dirty="0" smtClean="0"/>
            <a:t>4. </a:t>
          </a:r>
          <a:r>
            <a:rPr lang="ru-RU" b="1" dirty="0" smtClean="0"/>
            <a:t>Сложносочиненные предложения</a:t>
          </a:r>
          <a:endParaRPr lang="ru-RU" dirty="0"/>
        </a:p>
      </dgm:t>
    </dgm:pt>
    <dgm:pt modelId="{9D93498E-01DD-4D38-BABB-EBB748851164}" type="parTrans" cxnId="{87BF7C75-43EC-4B91-9C0C-F70A3AAC5E04}">
      <dgm:prSet/>
      <dgm:spPr/>
      <dgm:t>
        <a:bodyPr/>
        <a:lstStyle/>
        <a:p>
          <a:endParaRPr lang="ru-RU"/>
        </a:p>
      </dgm:t>
    </dgm:pt>
    <dgm:pt modelId="{BE8F4DF7-ABC2-4091-BC9F-7C4445A8D869}" type="sibTrans" cxnId="{87BF7C75-43EC-4B91-9C0C-F70A3AAC5E04}">
      <dgm:prSet/>
      <dgm:spPr/>
      <dgm:t>
        <a:bodyPr/>
        <a:lstStyle/>
        <a:p>
          <a:endParaRPr lang="ru-RU"/>
        </a:p>
      </dgm:t>
    </dgm:pt>
    <dgm:pt modelId="{FBC4185D-F8B6-4244-9B55-A6A6F5C065CB}">
      <dgm:prSet phldrT="[Текст]"/>
      <dgm:spPr/>
      <dgm:t>
        <a:bodyPr/>
        <a:lstStyle/>
        <a:p>
          <a:r>
            <a:rPr lang="ru-RU" dirty="0" smtClean="0"/>
            <a:t>5. </a:t>
          </a:r>
          <a:r>
            <a:rPr lang="ru-RU" b="1" dirty="0" smtClean="0"/>
            <a:t>Сложноподчиненные предложения</a:t>
          </a:r>
          <a:endParaRPr lang="ru-RU" dirty="0"/>
        </a:p>
      </dgm:t>
    </dgm:pt>
    <dgm:pt modelId="{9C8D87BA-5D7F-43B5-962C-C4BBE9196506}" type="parTrans" cxnId="{ED64C5D7-0737-428C-B83C-D18C1AB31FBB}">
      <dgm:prSet/>
      <dgm:spPr/>
      <dgm:t>
        <a:bodyPr/>
        <a:lstStyle/>
        <a:p>
          <a:endParaRPr lang="ru-RU"/>
        </a:p>
      </dgm:t>
    </dgm:pt>
    <dgm:pt modelId="{697EBCBB-8D67-4793-94CC-20FBC653D56A}" type="sibTrans" cxnId="{ED64C5D7-0737-428C-B83C-D18C1AB31FBB}">
      <dgm:prSet/>
      <dgm:spPr/>
      <dgm:t>
        <a:bodyPr/>
        <a:lstStyle/>
        <a:p>
          <a:endParaRPr lang="ru-RU"/>
        </a:p>
      </dgm:t>
    </dgm:pt>
    <dgm:pt modelId="{B7B7285F-7873-430A-B019-E1DFE379A6DF}" type="pres">
      <dgm:prSet presAssocID="{6702E2CE-6C20-4F68-9394-70D87636B7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05AF1-62A2-4C98-8C09-F7BA61C3B61A}" type="pres">
      <dgm:prSet presAssocID="{241EA663-9E3D-400E-B075-8A666042B0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DEB7E-1BEE-49CA-9DF5-4930206C835B}" type="pres">
      <dgm:prSet presAssocID="{EF9E45AA-82C7-416C-942B-F7080BE14115}" presName="sibTrans" presStyleLbl="sibTrans1D1" presStyleIdx="0" presStyleCnt="4"/>
      <dgm:spPr/>
      <dgm:t>
        <a:bodyPr/>
        <a:lstStyle/>
        <a:p>
          <a:endParaRPr lang="ru-RU"/>
        </a:p>
      </dgm:t>
    </dgm:pt>
    <dgm:pt modelId="{88A5FF0A-3256-45E0-9A4E-D36DFA7CA15F}" type="pres">
      <dgm:prSet presAssocID="{EF9E45AA-82C7-416C-942B-F7080BE14115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32564078-5186-49ED-9601-09BBF2EAAC20}" type="pres">
      <dgm:prSet presAssocID="{868280CE-0648-465A-A72A-CE658C4D8B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925A7-38B0-4DB3-92D9-AFF640A20B7E}" type="pres">
      <dgm:prSet presAssocID="{56371675-195D-4B87-AD2A-0EE072F183E1}" presName="sibTrans" presStyleLbl="sibTrans1D1" presStyleIdx="1" presStyleCnt="4"/>
      <dgm:spPr/>
      <dgm:t>
        <a:bodyPr/>
        <a:lstStyle/>
        <a:p>
          <a:endParaRPr lang="ru-RU"/>
        </a:p>
      </dgm:t>
    </dgm:pt>
    <dgm:pt modelId="{FFCE0E0D-E585-435D-9E73-32848CD84AC6}" type="pres">
      <dgm:prSet presAssocID="{56371675-195D-4B87-AD2A-0EE072F183E1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7FAE1465-6514-4871-94F9-CC832B0C7456}" type="pres">
      <dgm:prSet presAssocID="{56BB3B9F-29C4-4878-BC59-183DA371C7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03B22-26D2-475A-9E29-35C4062D689B}" type="pres">
      <dgm:prSet presAssocID="{B93F7424-14F6-44DC-936C-3627E6C2955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E23337A4-ACF0-462B-BB07-C6887E416FED}" type="pres">
      <dgm:prSet presAssocID="{B93F7424-14F6-44DC-936C-3627E6C2955F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1373FB24-A131-47F5-8595-A477270F4FE3}" type="pres">
      <dgm:prSet presAssocID="{F0BA872C-E99E-439C-B072-269D5882F9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189B3-F7FB-4AC0-BF24-D468280AF2C3}" type="pres">
      <dgm:prSet presAssocID="{BE8F4DF7-ABC2-4091-BC9F-7C4445A8D869}" presName="sibTrans" presStyleLbl="sibTrans1D1" presStyleIdx="3" presStyleCnt="4"/>
      <dgm:spPr/>
      <dgm:t>
        <a:bodyPr/>
        <a:lstStyle/>
        <a:p>
          <a:endParaRPr lang="ru-RU"/>
        </a:p>
      </dgm:t>
    </dgm:pt>
    <dgm:pt modelId="{A2A39AFC-DA23-4C71-BA69-725744251780}" type="pres">
      <dgm:prSet presAssocID="{BE8F4DF7-ABC2-4091-BC9F-7C4445A8D869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E4B0BFBD-69D1-4619-9840-3FDEB820903C}" type="pres">
      <dgm:prSet presAssocID="{FBC4185D-F8B6-4244-9B55-A6A6F5C065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76B94-EA22-41BF-BCFA-51A0F5814B72}" type="presOf" srcId="{241EA663-9E3D-400E-B075-8A666042B0DA}" destId="{09305AF1-62A2-4C98-8C09-F7BA61C3B61A}" srcOrd="0" destOrd="0" presId="urn:microsoft.com/office/officeart/2005/8/layout/bProcess3"/>
    <dgm:cxn modelId="{AD808311-51CB-44AA-8DA3-388DA7E9B3A9}" type="presOf" srcId="{BE8F4DF7-ABC2-4091-BC9F-7C4445A8D869}" destId="{502189B3-F7FB-4AC0-BF24-D468280AF2C3}" srcOrd="0" destOrd="0" presId="urn:microsoft.com/office/officeart/2005/8/layout/bProcess3"/>
    <dgm:cxn modelId="{D6A71EA3-38E4-4724-BD77-46ED959B1638}" type="presOf" srcId="{868280CE-0648-465A-A72A-CE658C4D8B10}" destId="{32564078-5186-49ED-9601-09BBF2EAAC20}" srcOrd="0" destOrd="0" presId="urn:microsoft.com/office/officeart/2005/8/layout/bProcess3"/>
    <dgm:cxn modelId="{D88A8D7B-E4B3-4CE0-85B9-8C7BECA540CE}" srcId="{6702E2CE-6C20-4F68-9394-70D87636B7FE}" destId="{241EA663-9E3D-400E-B075-8A666042B0DA}" srcOrd="0" destOrd="0" parTransId="{9EB08502-D972-411F-9F13-AE9F291E554D}" sibTransId="{EF9E45AA-82C7-416C-942B-F7080BE14115}"/>
    <dgm:cxn modelId="{496ACC18-7B52-4012-A593-B3A29D468D0F}" srcId="{6702E2CE-6C20-4F68-9394-70D87636B7FE}" destId="{868280CE-0648-465A-A72A-CE658C4D8B10}" srcOrd="1" destOrd="0" parTransId="{8580FDA9-E195-4F13-B921-A32CAC973290}" sibTransId="{56371675-195D-4B87-AD2A-0EE072F183E1}"/>
    <dgm:cxn modelId="{C1984752-5AD6-4174-B65E-9C262DC4286F}" type="presOf" srcId="{EF9E45AA-82C7-416C-942B-F7080BE14115}" destId="{88A5FF0A-3256-45E0-9A4E-D36DFA7CA15F}" srcOrd="1" destOrd="0" presId="urn:microsoft.com/office/officeart/2005/8/layout/bProcess3"/>
    <dgm:cxn modelId="{DD10D1FD-DDAB-4850-8C2F-5DCFB703A2C6}" type="presOf" srcId="{B93F7424-14F6-44DC-936C-3627E6C2955F}" destId="{E23337A4-ACF0-462B-BB07-C6887E416FED}" srcOrd="1" destOrd="0" presId="urn:microsoft.com/office/officeart/2005/8/layout/bProcess3"/>
    <dgm:cxn modelId="{4A914D2E-2E1F-4EC4-9C2F-D2585E8467FB}" type="presOf" srcId="{FBC4185D-F8B6-4244-9B55-A6A6F5C065CB}" destId="{E4B0BFBD-69D1-4619-9840-3FDEB820903C}" srcOrd="0" destOrd="0" presId="urn:microsoft.com/office/officeart/2005/8/layout/bProcess3"/>
    <dgm:cxn modelId="{16DA84F8-0A6A-43F1-A6B7-05E68F1F1FF7}" type="presOf" srcId="{BE8F4DF7-ABC2-4091-BC9F-7C4445A8D869}" destId="{A2A39AFC-DA23-4C71-BA69-725744251780}" srcOrd="1" destOrd="0" presId="urn:microsoft.com/office/officeart/2005/8/layout/bProcess3"/>
    <dgm:cxn modelId="{C8511F10-7490-4B56-93B9-6672C01D802D}" type="presOf" srcId="{6702E2CE-6C20-4F68-9394-70D87636B7FE}" destId="{B7B7285F-7873-430A-B019-E1DFE379A6DF}" srcOrd="0" destOrd="0" presId="urn:microsoft.com/office/officeart/2005/8/layout/bProcess3"/>
    <dgm:cxn modelId="{87BF7C75-43EC-4B91-9C0C-F70A3AAC5E04}" srcId="{6702E2CE-6C20-4F68-9394-70D87636B7FE}" destId="{F0BA872C-E99E-439C-B072-269D5882F9AC}" srcOrd="3" destOrd="0" parTransId="{9D93498E-01DD-4D38-BABB-EBB748851164}" sibTransId="{BE8F4DF7-ABC2-4091-BC9F-7C4445A8D869}"/>
    <dgm:cxn modelId="{B72A818A-A8D2-408A-B95B-CAC3EE2914FB}" type="presOf" srcId="{56371675-195D-4B87-AD2A-0EE072F183E1}" destId="{D67925A7-38B0-4DB3-92D9-AFF640A20B7E}" srcOrd="0" destOrd="0" presId="urn:microsoft.com/office/officeart/2005/8/layout/bProcess3"/>
    <dgm:cxn modelId="{ED64C5D7-0737-428C-B83C-D18C1AB31FBB}" srcId="{6702E2CE-6C20-4F68-9394-70D87636B7FE}" destId="{FBC4185D-F8B6-4244-9B55-A6A6F5C065CB}" srcOrd="4" destOrd="0" parTransId="{9C8D87BA-5D7F-43B5-962C-C4BBE9196506}" sibTransId="{697EBCBB-8D67-4793-94CC-20FBC653D56A}"/>
    <dgm:cxn modelId="{8963608A-5B58-413D-B126-6456C9179A84}" type="presOf" srcId="{56BB3B9F-29C4-4878-BC59-183DA371C70B}" destId="{7FAE1465-6514-4871-94F9-CC832B0C7456}" srcOrd="0" destOrd="0" presId="urn:microsoft.com/office/officeart/2005/8/layout/bProcess3"/>
    <dgm:cxn modelId="{DBFB8F59-8D04-4553-93EE-475F42BFDC54}" type="presOf" srcId="{EF9E45AA-82C7-416C-942B-F7080BE14115}" destId="{EDBDEB7E-1BEE-49CA-9DF5-4930206C835B}" srcOrd="0" destOrd="0" presId="urn:microsoft.com/office/officeart/2005/8/layout/bProcess3"/>
    <dgm:cxn modelId="{97A5759D-BFE5-4D8A-80A6-A0D2E253A3BE}" type="presOf" srcId="{F0BA872C-E99E-439C-B072-269D5882F9AC}" destId="{1373FB24-A131-47F5-8595-A477270F4FE3}" srcOrd="0" destOrd="0" presId="urn:microsoft.com/office/officeart/2005/8/layout/bProcess3"/>
    <dgm:cxn modelId="{5DD8D7DA-B8D6-482F-B296-794225CF31FC}" srcId="{6702E2CE-6C20-4F68-9394-70D87636B7FE}" destId="{56BB3B9F-29C4-4878-BC59-183DA371C70B}" srcOrd="2" destOrd="0" parTransId="{0CAD7E1A-71C7-41D2-8B14-FD1924BF5992}" sibTransId="{B93F7424-14F6-44DC-936C-3627E6C2955F}"/>
    <dgm:cxn modelId="{B39908CB-A697-450B-BE26-9F400A64D7B1}" type="presOf" srcId="{56371675-195D-4B87-AD2A-0EE072F183E1}" destId="{FFCE0E0D-E585-435D-9E73-32848CD84AC6}" srcOrd="1" destOrd="0" presId="urn:microsoft.com/office/officeart/2005/8/layout/bProcess3"/>
    <dgm:cxn modelId="{11C1AC1A-E87B-4397-85FC-72A11DED4061}" type="presOf" srcId="{B93F7424-14F6-44DC-936C-3627E6C2955F}" destId="{E4D03B22-26D2-475A-9E29-35C4062D689B}" srcOrd="0" destOrd="0" presId="urn:microsoft.com/office/officeart/2005/8/layout/bProcess3"/>
    <dgm:cxn modelId="{EFFCF213-6524-4B76-803A-B51958784A0A}" type="presParOf" srcId="{B7B7285F-7873-430A-B019-E1DFE379A6DF}" destId="{09305AF1-62A2-4C98-8C09-F7BA61C3B61A}" srcOrd="0" destOrd="0" presId="urn:microsoft.com/office/officeart/2005/8/layout/bProcess3"/>
    <dgm:cxn modelId="{1E386B1C-2AC1-4886-80DD-4FDC0D204441}" type="presParOf" srcId="{B7B7285F-7873-430A-B019-E1DFE379A6DF}" destId="{EDBDEB7E-1BEE-49CA-9DF5-4930206C835B}" srcOrd="1" destOrd="0" presId="urn:microsoft.com/office/officeart/2005/8/layout/bProcess3"/>
    <dgm:cxn modelId="{8E0D2E39-48D0-4C45-873D-8762AC29CC59}" type="presParOf" srcId="{EDBDEB7E-1BEE-49CA-9DF5-4930206C835B}" destId="{88A5FF0A-3256-45E0-9A4E-D36DFA7CA15F}" srcOrd="0" destOrd="0" presId="urn:microsoft.com/office/officeart/2005/8/layout/bProcess3"/>
    <dgm:cxn modelId="{59EDE965-B8BF-4AC8-9882-6C9ECC8EEF0C}" type="presParOf" srcId="{B7B7285F-7873-430A-B019-E1DFE379A6DF}" destId="{32564078-5186-49ED-9601-09BBF2EAAC20}" srcOrd="2" destOrd="0" presId="urn:microsoft.com/office/officeart/2005/8/layout/bProcess3"/>
    <dgm:cxn modelId="{83B75F89-BAFD-4050-A307-619E2864AA83}" type="presParOf" srcId="{B7B7285F-7873-430A-B019-E1DFE379A6DF}" destId="{D67925A7-38B0-4DB3-92D9-AFF640A20B7E}" srcOrd="3" destOrd="0" presId="urn:microsoft.com/office/officeart/2005/8/layout/bProcess3"/>
    <dgm:cxn modelId="{88DEDB2D-9547-4282-81C0-21CD4E5CEF72}" type="presParOf" srcId="{D67925A7-38B0-4DB3-92D9-AFF640A20B7E}" destId="{FFCE0E0D-E585-435D-9E73-32848CD84AC6}" srcOrd="0" destOrd="0" presId="urn:microsoft.com/office/officeart/2005/8/layout/bProcess3"/>
    <dgm:cxn modelId="{B472BC24-FA21-4EDB-972F-FAFCFB6DD5FB}" type="presParOf" srcId="{B7B7285F-7873-430A-B019-E1DFE379A6DF}" destId="{7FAE1465-6514-4871-94F9-CC832B0C7456}" srcOrd="4" destOrd="0" presId="urn:microsoft.com/office/officeart/2005/8/layout/bProcess3"/>
    <dgm:cxn modelId="{885C3A30-1072-4D05-A5B9-9F21CC38781F}" type="presParOf" srcId="{B7B7285F-7873-430A-B019-E1DFE379A6DF}" destId="{E4D03B22-26D2-475A-9E29-35C4062D689B}" srcOrd="5" destOrd="0" presId="urn:microsoft.com/office/officeart/2005/8/layout/bProcess3"/>
    <dgm:cxn modelId="{2882EA52-76BA-43A0-AF04-B6CC4F1F0401}" type="presParOf" srcId="{E4D03B22-26D2-475A-9E29-35C4062D689B}" destId="{E23337A4-ACF0-462B-BB07-C6887E416FED}" srcOrd="0" destOrd="0" presId="urn:microsoft.com/office/officeart/2005/8/layout/bProcess3"/>
    <dgm:cxn modelId="{8B86700F-4C8E-4FBA-A02E-0437732D1771}" type="presParOf" srcId="{B7B7285F-7873-430A-B019-E1DFE379A6DF}" destId="{1373FB24-A131-47F5-8595-A477270F4FE3}" srcOrd="6" destOrd="0" presId="urn:microsoft.com/office/officeart/2005/8/layout/bProcess3"/>
    <dgm:cxn modelId="{4D6CDB38-A085-4C9A-B55F-369743B436D3}" type="presParOf" srcId="{B7B7285F-7873-430A-B019-E1DFE379A6DF}" destId="{502189B3-F7FB-4AC0-BF24-D468280AF2C3}" srcOrd="7" destOrd="0" presId="urn:microsoft.com/office/officeart/2005/8/layout/bProcess3"/>
    <dgm:cxn modelId="{35318C5F-7CB4-4BF2-9DCD-6D6EFC296AC9}" type="presParOf" srcId="{502189B3-F7FB-4AC0-BF24-D468280AF2C3}" destId="{A2A39AFC-DA23-4C71-BA69-725744251780}" srcOrd="0" destOrd="0" presId="urn:microsoft.com/office/officeart/2005/8/layout/bProcess3"/>
    <dgm:cxn modelId="{494A18DE-D6A6-4E44-82CC-ECC03FE1103A}" type="presParOf" srcId="{B7B7285F-7873-430A-B019-E1DFE379A6DF}" destId="{E4B0BFBD-69D1-4619-9840-3FDEB820903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1FA93F9-52AC-4C4D-A698-803B64169B13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70AE4F-5C33-4E6C-AD64-8383C294BDBB}">
      <dgm:prSet phldrT="[Текст]"/>
      <dgm:spPr/>
      <dgm:t>
        <a:bodyPr/>
        <a:lstStyle/>
        <a:p>
          <a:r>
            <a:rPr lang="ru-RU" dirty="0" smtClean="0"/>
            <a:t>Тексты </a:t>
          </a:r>
          <a:endParaRPr lang="ru-RU" dirty="0"/>
        </a:p>
      </dgm:t>
    </dgm:pt>
    <dgm:pt modelId="{51177C17-5FA2-4091-968F-8024781CEA7E}" type="parTrans" cxnId="{F65EE6E0-77B2-4A5B-9E37-254714AE6887}">
      <dgm:prSet/>
      <dgm:spPr/>
      <dgm:t>
        <a:bodyPr/>
        <a:lstStyle/>
        <a:p>
          <a:endParaRPr lang="ru-RU"/>
        </a:p>
      </dgm:t>
    </dgm:pt>
    <dgm:pt modelId="{C50611D0-2076-482A-B218-2B3177DA1695}" type="sibTrans" cxnId="{F65EE6E0-77B2-4A5B-9E37-254714AE6887}">
      <dgm:prSet/>
      <dgm:spPr/>
      <dgm:t>
        <a:bodyPr/>
        <a:lstStyle/>
        <a:p>
          <a:endParaRPr lang="ru-RU"/>
        </a:p>
      </dgm:t>
    </dgm:pt>
    <dgm:pt modelId="{83AADF9E-1D83-4458-9552-96E38CFE5BE4}">
      <dgm:prSet phldrT="[Текст]"/>
      <dgm:spPr/>
      <dgm:t>
        <a:bodyPr/>
        <a:lstStyle/>
        <a:p>
          <a:r>
            <a:rPr lang="ru-RU" b="1" dirty="0" smtClean="0"/>
            <a:t>описательные (пейзажные, портретные)</a:t>
          </a:r>
          <a:endParaRPr lang="ru-RU" dirty="0"/>
        </a:p>
      </dgm:t>
    </dgm:pt>
    <dgm:pt modelId="{1FB7C731-87D3-4B82-AD25-11F5696B8855}" type="parTrans" cxnId="{2D404572-D3F7-4780-B313-0EC30C748A28}">
      <dgm:prSet/>
      <dgm:spPr/>
      <dgm:t>
        <a:bodyPr/>
        <a:lstStyle/>
        <a:p>
          <a:endParaRPr lang="ru-RU"/>
        </a:p>
      </dgm:t>
    </dgm:pt>
    <dgm:pt modelId="{E1A58C14-BC0D-49F9-84A0-EEA91A8B7191}" type="sibTrans" cxnId="{2D404572-D3F7-4780-B313-0EC30C748A28}">
      <dgm:prSet/>
      <dgm:spPr/>
      <dgm:t>
        <a:bodyPr/>
        <a:lstStyle/>
        <a:p>
          <a:endParaRPr lang="ru-RU"/>
        </a:p>
      </dgm:t>
    </dgm:pt>
    <dgm:pt modelId="{26DDD8C0-9558-49A6-9324-2C207C452653}">
      <dgm:prSet phldrT="[Текст]"/>
      <dgm:spPr/>
      <dgm:t>
        <a:bodyPr/>
        <a:lstStyle/>
        <a:p>
          <a:r>
            <a:rPr lang="ru-RU" b="1" dirty="0" smtClean="0"/>
            <a:t>повествовательные (сообщается о происходящих событиях и их взаимосвязи) </a:t>
          </a:r>
          <a:endParaRPr lang="ru-RU" dirty="0"/>
        </a:p>
      </dgm:t>
    </dgm:pt>
    <dgm:pt modelId="{15480E78-B355-415D-91BF-A8DE82626DE4}" type="parTrans" cxnId="{809C91FB-6914-4506-BEE2-18CF4F2F3468}">
      <dgm:prSet/>
      <dgm:spPr/>
      <dgm:t>
        <a:bodyPr/>
        <a:lstStyle/>
        <a:p>
          <a:endParaRPr lang="ru-RU"/>
        </a:p>
      </dgm:t>
    </dgm:pt>
    <dgm:pt modelId="{CC79A4A6-8137-42D0-AD0C-CDDB6BF0DAD0}" type="sibTrans" cxnId="{809C91FB-6914-4506-BEE2-18CF4F2F3468}">
      <dgm:prSet/>
      <dgm:spPr/>
      <dgm:t>
        <a:bodyPr/>
        <a:lstStyle/>
        <a:p>
          <a:endParaRPr lang="ru-RU"/>
        </a:p>
      </dgm:t>
    </dgm:pt>
    <dgm:pt modelId="{E7ADB774-6D90-4980-85DF-525B9C19677E}">
      <dgm:prSet phldrT="[Текст]"/>
      <dgm:spPr/>
      <dgm:t>
        <a:bodyPr/>
        <a:lstStyle/>
        <a:p>
          <a:r>
            <a:rPr lang="ru-RU" b="1" dirty="0" smtClean="0"/>
            <a:t>тексты-рассуждения (излагается, разъясняется или обсуждается какая-либо мысль)</a:t>
          </a:r>
          <a:endParaRPr lang="ru-RU" dirty="0"/>
        </a:p>
      </dgm:t>
    </dgm:pt>
    <dgm:pt modelId="{6244CD46-B262-4576-935F-2898B932E85F}" type="parTrans" cxnId="{E84D9AAA-75E0-4282-BE3F-D12ABE13D8DC}">
      <dgm:prSet/>
      <dgm:spPr/>
      <dgm:t>
        <a:bodyPr/>
        <a:lstStyle/>
        <a:p>
          <a:endParaRPr lang="ru-RU"/>
        </a:p>
      </dgm:t>
    </dgm:pt>
    <dgm:pt modelId="{BB4EF571-D387-4BA4-96EF-90C56A3923D7}" type="sibTrans" cxnId="{E84D9AAA-75E0-4282-BE3F-D12ABE13D8DC}">
      <dgm:prSet/>
      <dgm:spPr/>
      <dgm:t>
        <a:bodyPr/>
        <a:lstStyle/>
        <a:p>
          <a:endParaRPr lang="ru-RU"/>
        </a:p>
      </dgm:t>
    </dgm:pt>
    <dgm:pt modelId="{E6F650F6-0C8E-41EB-9ACD-F6B873A1DC32}" type="pres">
      <dgm:prSet presAssocID="{A1FA93F9-52AC-4C4D-A698-803B64169B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AD5AE0-A8B6-4F6B-89AF-E28AF7BDFD1C}" type="pres">
      <dgm:prSet presAssocID="{2F70AE4F-5C33-4E6C-AD64-8383C294BDBB}" presName="centerShape" presStyleLbl="node0" presStyleIdx="0" presStyleCnt="1" custLinFactNeighborX="-68" custLinFactNeighborY="-9631"/>
      <dgm:spPr/>
      <dgm:t>
        <a:bodyPr/>
        <a:lstStyle/>
        <a:p>
          <a:endParaRPr lang="ru-RU"/>
        </a:p>
      </dgm:t>
    </dgm:pt>
    <dgm:pt modelId="{5A7147CA-CA5E-45F1-A8F4-664171CB1211}" type="pres">
      <dgm:prSet presAssocID="{1FB7C731-87D3-4B82-AD25-11F5696B8855}" presName="parTrans" presStyleLbl="bgSibTrans2D1" presStyleIdx="0" presStyleCnt="3" custLinFactNeighborX="30391" custLinFactNeighborY="-67112"/>
      <dgm:spPr/>
      <dgm:t>
        <a:bodyPr/>
        <a:lstStyle/>
        <a:p>
          <a:endParaRPr lang="ru-RU"/>
        </a:p>
      </dgm:t>
    </dgm:pt>
    <dgm:pt modelId="{DDFBB998-12BA-482E-86D6-69E60928DCDE}" type="pres">
      <dgm:prSet presAssocID="{83AADF9E-1D83-4458-9552-96E38CFE5BE4}" presName="node" presStyleLbl="node1" presStyleIdx="0" presStyleCnt="3" custRadScaleRad="96834" custRadScaleInc="2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717C7-1B86-4DA2-9D69-91B36CA4896C}" type="pres">
      <dgm:prSet presAssocID="{15480E78-B355-415D-91BF-A8DE82626DE4}" presName="parTrans" presStyleLbl="bgSibTrans2D1" presStyleIdx="1" presStyleCnt="3" custLinFactNeighborX="129" custLinFactNeighborY="19346"/>
      <dgm:spPr/>
      <dgm:t>
        <a:bodyPr/>
        <a:lstStyle/>
        <a:p>
          <a:endParaRPr lang="ru-RU"/>
        </a:p>
      </dgm:t>
    </dgm:pt>
    <dgm:pt modelId="{8D640823-D591-44FF-A126-36719101FF51}" type="pres">
      <dgm:prSet presAssocID="{26DDD8C0-9558-49A6-9324-2C207C452653}" presName="node" presStyleLbl="node1" presStyleIdx="1" presStyleCnt="3" custScaleY="97925" custRadScaleRad="109332" custRadScaleInc="-1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EC125-2449-4944-9B19-7E6AD8C901DF}" type="pres">
      <dgm:prSet presAssocID="{6244CD46-B262-4576-935F-2898B932E85F}" presName="parTrans" presStyleLbl="bgSibTrans2D1" presStyleIdx="2" presStyleCnt="3" custLinFactNeighborX="-30096" custLinFactNeighborY="-66974"/>
      <dgm:spPr/>
      <dgm:t>
        <a:bodyPr/>
        <a:lstStyle/>
        <a:p>
          <a:endParaRPr lang="ru-RU"/>
        </a:p>
      </dgm:t>
    </dgm:pt>
    <dgm:pt modelId="{E7AA2806-AD34-450C-8140-E5FA677FD7A4}" type="pres">
      <dgm:prSet presAssocID="{E7ADB774-6D90-4980-85DF-525B9C19677E}" presName="node" presStyleLbl="node1" presStyleIdx="2" presStyleCnt="3" custScaleX="101397" custRadScaleRad="97645" custRadScaleInc="-1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C91FB-6914-4506-BEE2-18CF4F2F3468}" srcId="{2F70AE4F-5C33-4E6C-AD64-8383C294BDBB}" destId="{26DDD8C0-9558-49A6-9324-2C207C452653}" srcOrd="1" destOrd="0" parTransId="{15480E78-B355-415D-91BF-A8DE82626DE4}" sibTransId="{CC79A4A6-8137-42D0-AD0C-CDDB6BF0DAD0}"/>
    <dgm:cxn modelId="{096F18A1-308D-4F6A-82B4-AD9DB8D53396}" type="presOf" srcId="{15480E78-B355-415D-91BF-A8DE82626DE4}" destId="{C03717C7-1B86-4DA2-9D69-91B36CA4896C}" srcOrd="0" destOrd="0" presId="urn:microsoft.com/office/officeart/2005/8/layout/radial4"/>
    <dgm:cxn modelId="{32CE9D39-4E84-44A4-A7E9-C701ED91DE87}" type="presOf" srcId="{2F70AE4F-5C33-4E6C-AD64-8383C294BDBB}" destId="{6CAD5AE0-A8B6-4F6B-89AF-E28AF7BDFD1C}" srcOrd="0" destOrd="0" presId="urn:microsoft.com/office/officeart/2005/8/layout/radial4"/>
    <dgm:cxn modelId="{F65EE6E0-77B2-4A5B-9E37-254714AE6887}" srcId="{A1FA93F9-52AC-4C4D-A698-803B64169B13}" destId="{2F70AE4F-5C33-4E6C-AD64-8383C294BDBB}" srcOrd="0" destOrd="0" parTransId="{51177C17-5FA2-4091-968F-8024781CEA7E}" sibTransId="{C50611D0-2076-482A-B218-2B3177DA1695}"/>
    <dgm:cxn modelId="{23E96920-6607-42C9-B253-B48F98EA8B7A}" type="presOf" srcId="{83AADF9E-1D83-4458-9552-96E38CFE5BE4}" destId="{DDFBB998-12BA-482E-86D6-69E60928DCDE}" srcOrd="0" destOrd="0" presId="urn:microsoft.com/office/officeart/2005/8/layout/radial4"/>
    <dgm:cxn modelId="{F04E4A53-F6B4-478B-8C06-CF112EF2533C}" type="presOf" srcId="{26DDD8C0-9558-49A6-9324-2C207C452653}" destId="{8D640823-D591-44FF-A126-36719101FF51}" srcOrd="0" destOrd="0" presId="urn:microsoft.com/office/officeart/2005/8/layout/radial4"/>
    <dgm:cxn modelId="{8A1B5F6C-5E93-4065-A2CB-BEB0294C30D8}" type="presOf" srcId="{6244CD46-B262-4576-935F-2898B932E85F}" destId="{D73EC125-2449-4944-9B19-7E6AD8C901DF}" srcOrd="0" destOrd="0" presId="urn:microsoft.com/office/officeart/2005/8/layout/radial4"/>
    <dgm:cxn modelId="{2D404572-D3F7-4780-B313-0EC30C748A28}" srcId="{2F70AE4F-5C33-4E6C-AD64-8383C294BDBB}" destId="{83AADF9E-1D83-4458-9552-96E38CFE5BE4}" srcOrd="0" destOrd="0" parTransId="{1FB7C731-87D3-4B82-AD25-11F5696B8855}" sibTransId="{E1A58C14-BC0D-49F9-84A0-EEA91A8B7191}"/>
    <dgm:cxn modelId="{41AA123D-8132-4D57-B091-1DF6859B0ABA}" type="presOf" srcId="{1FB7C731-87D3-4B82-AD25-11F5696B8855}" destId="{5A7147CA-CA5E-45F1-A8F4-664171CB1211}" srcOrd="0" destOrd="0" presId="urn:microsoft.com/office/officeart/2005/8/layout/radial4"/>
    <dgm:cxn modelId="{A0287827-4729-47E0-993B-5C1AA171C7DB}" type="presOf" srcId="{E7ADB774-6D90-4980-85DF-525B9C19677E}" destId="{E7AA2806-AD34-450C-8140-E5FA677FD7A4}" srcOrd="0" destOrd="0" presId="urn:microsoft.com/office/officeart/2005/8/layout/radial4"/>
    <dgm:cxn modelId="{2FB52B62-9F9C-4363-A759-81198797D240}" type="presOf" srcId="{A1FA93F9-52AC-4C4D-A698-803B64169B13}" destId="{E6F650F6-0C8E-41EB-9ACD-F6B873A1DC32}" srcOrd="0" destOrd="0" presId="urn:microsoft.com/office/officeart/2005/8/layout/radial4"/>
    <dgm:cxn modelId="{E84D9AAA-75E0-4282-BE3F-D12ABE13D8DC}" srcId="{2F70AE4F-5C33-4E6C-AD64-8383C294BDBB}" destId="{E7ADB774-6D90-4980-85DF-525B9C19677E}" srcOrd="2" destOrd="0" parTransId="{6244CD46-B262-4576-935F-2898B932E85F}" sibTransId="{BB4EF571-D387-4BA4-96EF-90C56A3923D7}"/>
    <dgm:cxn modelId="{4F0BEDC8-E354-4828-80D7-563BCB0B39EB}" type="presParOf" srcId="{E6F650F6-0C8E-41EB-9ACD-F6B873A1DC32}" destId="{6CAD5AE0-A8B6-4F6B-89AF-E28AF7BDFD1C}" srcOrd="0" destOrd="0" presId="urn:microsoft.com/office/officeart/2005/8/layout/radial4"/>
    <dgm:cxn modelId="{75662F62-4566-4345-B603-473FD2F7F329}" type="presParOf" srcId="{E6F650F6-0C8E-41EB-9ACD-F6B873A1DC32}" destId="{5A7147CA-CA5E-45F1-A8F4-664171CB1211}" srcOrd="1" destOrd="0" presId="urn:microsoft.com/office/officeart/2005/8/layout/radial4"/>
    <dgm:cxn modelId="{693DD196-A5E0-4545-BD16-F2467E2AF826}" type="presParOf" srcId="{E6F650F6-0C8E-41EB-9ACD-F6B873A1DC32}" destId="{DDFBB998-12BA-482E-86D6-69E60928DCDE}" srcOrd="2" destOrd="0" presId="urn:microsoft.com/office/officeart/2005/8/layout/radial4"/>
    <dgm:cxn modelId="{22DFDDE0-3095-4B6A-9117-F2AEB587CC21}" type="presParOf" srcId="{E6F650F6-0C8E-41EB-9ACD-F6B873A1DC32}" destId="{C03717C7-1B86-4DA2-9D69-91B36CA4896C}" srcOrd="3" destOrd="0" presId="urn:microsoft.com/office/officeart/2005/8/layout/radial4"/>
    <dgm:cxn modelId="{DAAD7593-92E3-4780-8DE7-635A56F346C1}" type="presParOf" srcId="{E6F650F6-0C8E-41EB-9ACD-F6B873A1DC32}" destId="{8D640823-D591-44FF-A126-36719101FF51}" srcOrd="4" destOrd="0" presId="urn:microsoft.com/office/officeart/2005/8/layout/radial4"/>
    <dgm:cxn modelId="{C6EA4924-5F4E-4359-BEA1-A2CC67F2ED4F}" type="presParOf" srcId="{E6F650F6-0C8E-41EB-9ACD-F6B873A1DC32}" destId="{D73EC125-2449-4944-9B19-7E6AD8C901DF}" srcOrd="5" destOrd="0" presId="urn:microsoft.com/office/officeart/2005/8/layout/radial4"/>
    <dgm:cxn modelId="{0C81929B-D5CF-46AC-86EA-9F1C5FF99920}" type="presParOf" srcId="{E6F650F6-0C8E-41EB-9ACD-F6B873A1DC32}" destId="{E7AA2806-AD34-450C-8140-E5FA677FD7A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68C2910-D0E5-4C1E-A82A-3A16ABD5B682}" type="doc">
      <dgm:prSet loTypeId="urn:microsoft.com/office/officeart/2005/8/layout/venn1" loCatId="relationship" qsTypeId="urn:microsoft.com/office/officeart/2005/8/quickstyle/3d9" qsCatId="3D" csTypeId="urn:microsoft.com/office/officeart/2005/8/colors/accent1_2" csCatId="accent1" phldr="1"/>
      <dgm:spPr/>
    </dgm:pt>
    <dgm:pt modelId="{49620BE4-78BB-44BB-BE28-F468613A59A6}">
      <dgm:prSet phldrT="[Текст]"/>
      <dgm:spPr/>
      <dgm:t>
        <a:bodyPr/>
        <a:lstStyle/>
        <a:p>
          <a:r>
            <a:rPr lang="ru-RU" b="1" dirty="0" smtClean="0"/>
            <a:t>Цепная связь</a:t>
          </a:r>
          <a:endParaRPr lang="ru-RU" b="1" dirty="0"/>
        </a:p>
      </dgm:t>
    </dgm:pt>
    <dgm:pt modelId="{6798AFDA-C3C1-4D6A-A35F-EC3984B21114}" type="parTrans" cxnId="{1F9E8DDC-BA10-49D0-99C3-901CFCBB9581}">
      <dgm:prSet/>
      <dgm:spPr/>
      <dgm:t>
        <a:bodyPr/>
        <a:lstStyle/>
        <a:p>
          <a:endParaRPr lang="ru-RU"/>
        </a:p>
      </dgm:t>
    </dgm:pt>
    <dgm:pt modelId="{A591F12B-C54E-4155-9600-4CE3877D5808}" type="sibTrans" cxnId="{1F9E8DDC-BA10-49D0-99C3-901CFCBB9581}">
      <dgm:prSet/>
      <dgm:spPr/>
      <dgm:t>
        <a:bodyPr/>
        <a:lstStyle/>
        <a:p>
          <a:endParaRPr lang="ru-RU"/>
        </a:p>
      </dgm:t>
    </dgm:pt>
    <dgm:pt modelId="{B0E72C3D-252E-4C7C-B627-49A1AD34EDE1}">
      <dgm:prSet phldrT="[Текст]"/>
      <dgm:spPr/>
      <dgm:t>
        <a:bodyPr/>
        <a:lstStyle/>
        <a:p>
          <a:r>
            <a:rPr lang="ru-RU" b="1" dirty="0" smtClean="0"/>
            <a:t>Параллельная связь</a:t>
          </a:r>
          <a:endParaRPr lang="ru-RU" b="1" dirty="0"/>
        </a:p>
      </dgm:t>
    </dgm:pt>
    <dgm:pt modelId="{F69D9AD8-F1CC-4826-B12B-B5164A1A730F}" type="parTrans" cxnId="{24E3EDE1-F59A-4B57-93CA-317129B07E88}">
      <dgm:prSet/>
      <dgm:spPr/>
      <dgm:t>
        <a:bodyPr/>
        <a:lstStyle/>
        <a:p>
          <a:endParaRPr lang="ru-RU"/>
        </a:p>
      </dgm:t>
    </dgm:pt>
    <dgm:pt modelId="{F0963D3A-8764-4391-B364-97A84C0D91B5}" type="sibTrans" cxnId="{24E3EDE1-F59A-4B57-93CA-317129B07E88}">
      <dgm:prSet/>
      <dgm:spPr/>
      <dgm:t>
        <a:bodyPr/>
        <a:lstStyle/>
        <a:p>
          <a:endParaRPr lang="ru-RU"/>
        </a:p>
      </dgm:t>
    </dgm:pt>
    <dgm:pt modelId="{6261BA31-3AB9-42BB-9F56-77F912C0200A}">
      <dgm:prSet phldrT="[Текст]"/>
      <dgm:spPr/>
      <dgm:t>
        <a:bodyPr/>
        <a:lstStyle/>
        <a:p>
          <a:r>
            <a:rPr lang="ru-RU" b="1" dirty="0" smtClean="0"/>
            <a:t>Параллельно-цепная связь</a:t>
          </a:r>
          <a:endParaRPr lang="ru-RU" b="1" dirty="0"/>
        </a:p>
      </dgm:t>
    </dgm:pt>
    <dgm:pt modelId="{7CF26416-4839-4183-8233-B0D1B41E360F}" type="parTrans" cxnId="{94BA0275-5CDE-4ADE-B931-7BE3C81C5FA1}">
      <dgm:prSet/>
      <dgm:spPr/>
      <dgm:t>
        <a:bodyPr/>
        <a:lstStyle/>
        <a:p>
          <a:endParaRPr lang="ru-RU"/>
        </a:p>
      </dgm:t>
    </dgm:pt>
    <dgm:pt modelId="{9E37A2D1-5BFA-4910-9A14-841ACE819B72}" type="sibTrans" cxnId="{94BA0275-5CDE-4ADE-B931-7BE3C81C5FA1}">
      <dgm:prSet/>
      <dgm:spPr/>
      <dgm:t>
        <a:bodyPr/>
        <a:lstStyle/>
        <a:p>
          <a:endParaRPr lang="ru-RU"/>
        </a:p>
      </dgm:t>
    </dgm:pt>
    <dgm:pt modelId="{A97D08A7-D042-4AEA-8D34-776B9EDEBEBA}" type="pres">
      <dgm:prSet presAssocID="{768C2910-D0E5-4C1E-A82A-3A16ABD5B682}" presName="compositeShape" presStyleCnt="0">
        <dgm:presLayoutVars>
          <dgm:chMax val="7"/>
          <dgm:dir/>
          <dgm:resizeHandles val="exact"/>
        </dgm:presLayoutVars>
      </dgm:prSet>
      <dgm:spPr/>
    </dgm:pt>
    <dgm:pt modelId="{AEFACE51-C9AF-4839-AE7D-32714F1C9BA9}" type="pres">
      <dgm:prSet presAssocID="{49620BE4-78BB-44BB-BE28-F468613A59A6}" presName="circ1" presStyleLbl="vennNode1" presStyleIdx="0" presStyleCnt="3" custAng="920110" custScaleY="60133" custLinFactX="-27484" custLinFactNeighborX="-100000" custLinFactNeighborY="69566"/>
      <dgm:spPr/>
      <dgm:t>
        <a:bodyPr/>
        <a:lstStyle/>
        <a:p>
          <a:endParaRPr lang="ru-RU"/>
        </a:p>
      </dgm:t>
    </dgm:pt>
    <dgm:pt modelId="{CEC88CD9-79A7-425B-86DA-1F62FD7241E7}" type="pres">
      <dgm:prSet presAssocID="{49620BE4-78BB-44BB-BE28-F468613A59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F8FD4-FAB6-45AA-975A-7DDC09DFEA7B}" type="pres">
      <dgm:prSet presAssocID="{B0E72C3D-252E-4C7C-B627-49A1AD34EDE1}" presName="circ2" presStyleLbl="vennNode1" presStyleIdx="1" presStyleCnt="3" custScaleX="110678" custScaleY="58913" custLinFactNeighborX="-39814" custLinFactNeighborY="14237"/>
      <dgm:spPr/>
      <dgm:t>
        <a:bodyPr/>
        <a:lstStyle/>
        <a:p>
          <a:endParaRPr lang="ru-RU"/>
        </a:p>
      </dgm:t>
    </dgm:pt>
    <dgm:pt modelId="{E38DF417-BF90-4490-8CD1-5A00F602F300}" type="pres">
      <dgm:prSet presAssocID="{B0E72C3D-252E-4C7C-B627-49A1AD34EDE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C19DD-78A5-47EF-8BF4-CD90B8DBBD14}" type="pres">
      <dgm:prSet presAssocID="{6261BA31-3AB9-42BB-9F56-77F912C0200A}" presName="circ3" presStyleLbl="vennNode1" presStyleIdx="2" presStyleCnt="3" custAng="21116314" custScaleX="87816" custScaleY="51335" custLinFactX="58639" custLinFactNeighborX="100000" custLinFactNeighborY="-3582"/>
      <dgm:spPr/>
      <dgm:t>
        <a:bodyPr/>
        <a:lstStyle/>
        <a:p>
          <a:endParaRPr lang="ru-RU"/>
        </a:p>
      </dgm:t>
    </dgm:pt>
    <dgm:pt modelId="{CE3DF7BE-9581-40B1-92CA-8D088E43FBE5}" type="pres">
      <dgm:prSet presAssocID="{6261BA31-3AB9-42BB-9F56-77F912C0200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E8DDC-BA10-49D0-99C3-901CFCBB9581}" srcId="{768C2910-D0E5-4C1E-A82A-3A16ABD5B682}" destId="{49620BE4-78BB-44BB-BE28-F468613A59A6}" srcOrd="0" destOrd="0" parTransId="{6798AFDA-C3C1-4D6A-A35F-EC3984B21114}" sibTransId="{A591F12B-C54E-4155-9600-4CE3877D5808}"/>
    <dgm:cxn modelId="{318194A2-023E-4D54-8D39-0A02390BB75E}" type="presOf" srcId="{B0E72C3D-252E-4C7C-B627-49A1AD34EDE1}" destId="{E38DF417-BF90-4490-8CD1-5A00F602F300}" srcOrd="1" destOrd="0" presId="urn:microsoft.com/office/officeart/2005/8/layout/venn1"/>
    <dgm:cxn modelId="{775B309C-7945-4863-8F24-C38D1879289F}" type="presOf" srcId="{49620BE4-78BB-44BB-BE28-F468613A59A6}" destId="{AEFACE51-C9AF-4839-AE7D-32714F1C9BA9}" srcOrd="0" destOrd="0" presId="urn:microsoft.com/office/officeart/2005/8/layout/venn1"/>
    <dgm:cxn modelId="{16AA68B0-C250-481A-8373-C05DF2CD5265}" type="presOf" srcId="{49620BE4-78BB-44BB-BE28-F468613A59A6}" destId="{CEC88CD9-79A7-425B-86DA-1F62FD7241E7}" srcOrd="1" destOrd="0" presId="urn:microsoft.com/office/officeart/2005/8/layout/venn1"/>
    <dgm:cxn modelId="{606A9E58-83C1-4DFC-871C-9943F0167919}" type="presOf" srcId="{6261BA31-3AB9-42BB-9F56-77F912C0200A}" destId="{CE3DF7BE-9581-40B1-92CA-8D088E43FBE5}" srcOrd="1" destOrd="0" presId="urn:microsoft.com/office/officeart/2005/8/layout/venn1"/>
    <dgm:cxn modelId="{A90E56DE-20EA-46F2-91A7-B368F5669CC9}" type="presOf" srcId="{B0E72C3D-252E-4C7C-B627-49A1AD34EDE1}" destId="{97EF8FD4-FAB6-45AA-975A-7DDC09DFEA7B}" srcOrd="0" destOrd="0" presId="urn:microsoft.com/office/officeart/2005/8/layout/venn1"/>
    <dgm:cxn modelId="{0B8E1C54-EFA2-4F5C-912C-D09E306A01AD}" type="presOf" srcId="{768C2910-D0E5-4C1E-A82A-3A16ABD5B682}" destId="{A97D08A7-D042-4AEA-8D34-776B9EDEBEBA}" srcOrd="0" destOrd="0" presId="urn:microsoft.com/office/officeart/2005/8/layout/venn1"/>
    <dgm:cxn modelId="{24E3EDE1-F59A-4B57-93CA-317129B07E88}" srcId="{768C2910-D0E5-4C1E-A82A-3A16ABD5B682}" destId="{B0E72C3D-252E-4C7C-B627-49A1AD34EDE1}" srcOrd="1" destOrd="0" parTransId="{F69D9AD8-F1CC-4826-B12B-B5164A1A730F}" sibTransId="{F0963D3A-8764-4391-B364-97A84C0D91B5}"/>
    <dgm:cxn modelId="{94BA0275-5CDE-4ADE-B931-7BE3C81C5FA1}" srcId="{768C2910-D0E5-4C1E-A82A-3A16ABD5B682}" destId="{6261BA31-3AB9-42BB-9F56-77F912C0200A}" srcOrd="2" destOrd="0" parTransId="{7CF26416-4839-4183-8233-B0D1B41E360F}" sibTransId="{9E37A2D1-5BFA-4910-9A14-841ACE819B72}"/>
    <dgm:cxn modelId="{7DF26CD7-DD36-433D-AA9E-128639D1FAAF}" type="presOf" srcId="{6261BA31-3AB9-42BB-9F56-77F912C0200A}" destId="{6A1C19DD-78A5-47EF-8BF4-CD90B8DBBD14}" srcOrd="0" destOrd="0" presId="urn:microsoft.com/office/officeart/2005/8/layout/venn1"/>
    <dgm:cxn modelId="{036D1AAA-DC8D-4487-A252-76267C22CE47}" type="presParOf" srcId="{A97D08A7-D042-4AEA-8D34-776B9EDEBEBA}" destId="{AEFACE51-C9AF-4839-AE7D-32714F1C9BA9}" srcOrd="0" destOrd="0" presId="urn:microsoft.com/office/officeart/2005/8/layout/venn1"/>
    <dgm:cxn modelId="{0BF1B456-471D-4569-B89D-A35B07935F4A}" type="presParOf" srcId="{A97D08A7-D042-4AEA-8D34-776B9EDEBEBA}" destId="{CEC88CD9-79A7-425B-86DA-1F62FD7241E7}" srcOrd="1" destOrd="0" presId="urn:microsoft.com/office/officeart/2005/8/layout/venn1"/>
    <dgm:cxn modelId="{EF490E3D-5EF3-46C9-85A9-96CE887C0B5A}" type="presParOf" srcId="{A97D08A7-D042-4AEA-8D34-776B9EDEBEBA}" destId="{97EF8FD4-FAB6-45AA-975A-7DDC09DFEA7B}" srcOrd="2" destOrd="0" presId="urn:microsoft.com/office/officeart/2005/8/layout/venn1"/>
    <dgm:cxn modelId="{B6BF256B-E52B-4857-88B6-495DC58EAF93}" type="presParOf" srcId="{A97D08A7-D042-4AEA-8D34-776B9EDEBEBA}" destId="{E38DF417-BF90-4490-8CD1-5A00F602F300}" srcOrd="3" destOrd="0" presId="urn:microsoft.com/office/officeart/2005/8/layout/venn1"/>
    <dgm:cxn modelId="{3150F2EE-D5DA-4F55-B0A3-109DA6C3287F}" type="presParOf" srcId="{A97D08A7-D042-4AEA-8D34-776B9EDEBEBA}" destId="{6A1C19DD-78A5-47EF-8BF4-CD90B8DBBD14}" srcOrd="4" destOrd="0" presId="urn:microsoft.com/office/officeart/2005/8/layout/venn1"/>
    <dgm:cxn modelId="{A674D3E9-6ECE-4663-B45F-ABA03CAF8E9F}" type="presParOf" srcId="{A97D08A7-D042-4AEA-8D34-776B9EDEBEBA}" destId="{CE3DF7BE-9581-40B1-92CA-8D088E43FBE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71478F7-8DAA-4DC8-B84A-1CB541A841A4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B867B6-A554-4941-ADD5-E7B350A743E5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а)	пересказы простых и коротких текстов по серии</a:t>
          </a:r>
          <a:br>
            <a:rPr lang="ru-RU" dirty="0" smtClean="0"/>
          </a:br>
          <a:r>
            <a:rPr lang="ru-RU" dirty="0" smtClean="0"/>
            <a:t>сюжетных картинок с предварительной отработкой содержания каждой сюжетной картинки серии;</a:t>
          </a:r>
          <a:endParaRPr lang="ru-RU" dirty="0"/>
        </a:p>
      </dgm:t>
    </dgm:pt>
    <dgm:pt modelId="{0A723B07-22F8-4422-84C9-7CA15FE2EE6E}" type="parTrans" cxnId="{10C64D40-742A-4F93-8EB6-6B32E2D54144}">
      <dgm:prSet/>
      <dgm:spPr/>
      <dgm:t>
        <a:bodyPr/>
        <a:lstStyle/>
        <a:p>
          <a:endParaRPr lang="ru-RU"/>
        </a:p>
      </dgm:t>
    </dgm:pt>
    <dgm:pt modelId="{6C439E26-BF04-4352-A63A-11820264D52F}" type="sibTrans" cxnId="{10C64D40-742A-4F93-8EB6-6B32E2D54144}">
      <dgm:prSet/>
      <dgm:spPr/>
      <dgm:t>
        <a:bodyPr/>
        <a:lstStyle/>
        <a:p>
          <a:endParaRPr lang="ru-RU"/>
        </a:p>
      </dgm:t>
    </dgm:pt>
    <dgm:pt modelId="{95C3B673-E8F3-4979-8BA7-FDFE865FB4D7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б)	пересказы по серии сюжетных картинок без предварительной отработки содержания каждой сюжетной картинки;</a:t>
          </a:r>
          <a:endParaRPr lang="ru-RU" dirty="0"/>
        </a:p>
      </dgm:t>
    </dgm:pt>
    <dgm:pt modelId="{E8988BEC-3EB2-488A-95B9-CD5333E496DC}" type="parTrans" cxnId="{2AE3F1CC-CBE9-4785-BC0D-C868F9D8C445}">
      <dgm:prSet/>
      <dgm:spPr/>
      <dgm:t>
        <a:bodyPr/>
        <a:lstStyle/>
        <a:p>
          <a:endParaRPr lang="ru-RU"/>
        </a:p>
      </dgm:t>
    </dgm:pt>
    <dgm:pt modelId="{9A46408A-7CC5-4379-B060-45A6F4BEBA1A}" type="sibTrans" cxnId="{2AE3F1CC-CBE9-4785-BC0D-C868F9D8C445}">
      <dgm:prSet/>
      <dgm:spPr/>
      <dgm:t>
        <a:bodyPr/>
        <a:lstStyle/>
        <a:p>
          <a:endParaRPr lang="ru-RU"/>
        </a:p>
      </dgm:t>
    </dgm:pt>
    <dgm:pt modelId="{6D3CEE77-185D-46C0-A08B-3103892FABDC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в)	пересказы по сюжетной картинке с предварительной отработкой ее содержания по вопросам;</a:t>
          </a:r>
          <a:endParaRPr lang="ru-RU" dirty="0"/>
        </a:p>
      </dgm:t>
    </dgm:pt>
    <dgm:pt modelId="{8D560E44-8FA1-47AC-B1C1-72CB5D415DC3}" type="parTrans" cxnId="{A127CAB5-7CD9-4808-AF87-B4C8C71E936E}">
      <dgm:prSet/>
      <dgm:spPr/>
      <dgm:t>
        <a:bodyPr/>
        <a:lstStyle/>
        <a:p>
          <a:endParaRPr lang="ru-RU"/>
        </a:p>
      </dgm:t>
    </dgm:pt>
    <dgm:pt modelId="{D133F874-5CDA-4476-87F8-06D60F58F2F1}" type="sibTrans" cxnId="{A127CAB5-7CD9-4808-AF87-B4C8C71E936E}">
      <dgm:prSet/>
      <dgm:spPr/>
      <dgm:t>
        <a:bodyPr/>
        <a:lstStyle/>
        <a:p>
          <a:endParaRPr lang="ru-RU"/>
        </a:p>
      </dgm:t>
    </dgm:pt>
    <dgm:pt modelId="{FFA3C518-66BE-4F28-8DDA-06B129E1B039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г)	пересказы по сюжетной картинке без предварительной беседы по ее содержанию;</a:t>
          </a:r>
          <a:endParaRPr lang="ru-RU" dirty="0"/>
        </a:p>
      </dgm:t>
    </dgm:pt>
    <dgm:pt modelId="{8F957518-3505-4039-ABB5-885C4CC33573}" type="parTrans" cxnId="{23E90375-616D-4FA8-B39F-49840205B467}">
      <dgm:prSet/>
      <dgm:spPr/>
      <dgm:t>
        <a:bodyPr/>
        <a:lstStyle/>
        <a:p>
          <a:endParaRPr lang="ru-RU"/>
        </a:p>
      </dgm:t>
    </dgm:pt>
    <dgm:pt modelId="{DF0F4D00-1539-43E9-9AE6-810F7CCB391F}" type="sibTrans" cxnId="{23E90375-616D-4FA8-B39F-49840205B467}">
      <dgm:prSet/>
      <dgm:spPr/>
      <dgm:t>
        <a:bodyPr/>
        <a:lstStyle/>
        <a:p>
          <a:endParaRPr lang="ru-RU"/>
        </a:p>
      </dgm:t>
    </dgm:pt>
    <dgm:pt modelId="{DA8C1868-6F8F-47F5-A3E1-8E45E2238DA1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д</a:t>
          </a:r>
          <a:r>
            <a:rPr lang="ru-RU" dirty="0" smtClean="0"/>
            <a:t>)	пересказы без опоры на сюжетную картинку;</a:t>
          </a:r>
          <a:endParaRPr lang="ru-RU" dirty="0"/>
        </a:p>
      </dgm:t>
    </dgm:pt>
    <dgm:pt modelId="{54C3BDC7-3FE6-4B45-9673-C6DFC9E92CA6}" type="parTrans" cxnId="{CD981F78-C02F-47D6-984A-653E518C0A48}">
      <dgm:prSet/>
      <dgm:spPr/>
      <dgm:t>
        <a:bodyPr/>
        <a:lstStyle/>
        <a:p>
          <a:endParaRPr lang="ru-RU"/>
        </a:p>
      </dgm:t>
    </dgm:pt>
    <dgm:pt modelId="{4B6A537A-8D1D-403A-A67B-F07846751768}" type="sibTrans" cxnId="{CD981F78-C02F-47D6-984A-653E518C0A48}">
      <dgm:prSet/>
      <dgm:spPr/>
      <dgm:t>
        <a:bodyPr/>
        <a:lstStyle/>
        <a:p>
          <a:endParaRPr lang="ru-RU"/>
        </a:p>
      </dgm:t>
    </dgm:pt>
    <dgm:pt modelId="{7576933F-CE5B-464B-8363-F3C99FA43ADB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е)	составление рассказа но серии сюжетных картинок после предварительной беседы по содержанию каждой сюжетной картинки;</a:t>
          </a:r>
          <a:endParaRPr lang="ru-RU" dirty="0"/>
        </a:p>
      </dgm:t>
    </dgm:pt>
    <dgm:pt modelId="{C80AD4FC-829A-44A2-A69D-B20DEED1C72E}" type="parTrans" cxnId="{25FF249F-05D0-46F4-BE9D-CD64050B1706}">
      <dgm:prSet/>
      <dgm:spPr/>
      <dgm:t>
        <a:bodyPr/>
        <a:lstStyle/>
        <a:p>
          <a:endParaRPr lang="ru-RU"/>
        </a:p>
      </dgm:t>
    </dgm:pt>
    <dgm:pt modelId="{762A18C5-0746-4085-BAF9-EAB21F571EBD}" type="sibTrans" cxnId="{25FF249F-05D0-46F4-BE9D-CD64050B1706}">
      <dgm:prSet/>
      <dgm:spPr/>
      <dgm:t>
        <a:bodyPr/>
        <a:lstStyle/>
        <a:p>
          <a:endParaRPr lang="ru-RU"/>
        </a:p>
      </dgm:t>
    </dgm:pt>
    <dgm:pt modelId="{4F769254-65CE-4525-A2FE-E1A43396E11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ж)	составление рассказа по серии сюжетных картинок без предварительной отработки содержания;</a:t>
          </a:r>
          <a:endParaRPr lang="ru-RU" dirty="0"/>
        </a:p>
      </dgm:t>
    </dgm:pt>
    <dgm:pt modelId="{E7A31A99-38D8-494B-BFA3-993B69A535F1}" type="parTrans" cxnId="{9912D147-B0B4-456A-B32D-6B24F351183E}">
      <dgm:prSet/>
      <dgm:spPr/>
      <dgm:t>
        <a:bodyPr/>
        <a:lstStyle/>
        <a:p>
          <a:endParaRPr lang="ru-RU"/>
        </a:p>
      </dgm:t>
    </dgm:pt>
    <dgm:pt modelId="{0335635C-7E5A-4B76-98B3-E4704A228128}" type="sibTrans" cxnId="{9912D147-B0B4-456A-B32D-6B24F351183E}">
      <dgm:prSet/>
      <dgm:spPr/>
      <dgm:t>
        <a:bodyPr/>
        <a:lstStyle/>
        <a:p>
          <a:endParaRPr lang="ru-RU"/>
        </a:p>
      </dgm:t>
    </dgm:pt>
    <dgm:pt modelId="{A3361483-D4B1-47FB-9CAB-30F9FC7A288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з</a:t>
          </a:r>
          <a:r>
            <a:rPr lang="ru-RU" dirty="0" smtClean="0"/>
            <a:t>)	составление рассказа по сюжетной картинке с предварительной беседой по ее содержанию;</a:t>
          </a:r>
          <a:endParaRPr lang="ru-RU" dirty="0"/>
        </a:p>
      </dgm:t>
    </dgm:pt>
    <dgm:pt modelId="{7BAA0B16-CCCD-4299-813D-4455B75C1AAB}" type="parTrans" cxnId="{B7019B4B-2867-4A6C-A0F0-4C9727D87640}">
      <dgm:prSet/>
      <dgm:spPr/>
      <dgm:t>
        <a:bodyPr/>
        <a:lstStyle/>
        <a:p>
          <a:endParaRPr lang="ru-RU"/>
        </a:p>
      </dgm:t>
    </dgm:pt>
    <dgm:pt modelId="{1F6BF193-DFAB-4ACC-B77C-72CBA8D53E5A}" type="sibTrans" cxnId="{B7019B4B-2867-4A6C-A0F0-4C9727D87640}">
      <dgm:prSet/>
      <dgm:spPr/>
      <dgm:t>
        <a:bodyPr/>
        <a:lstStyle/>
        <a:p>
          <a:endParaRPr lang="ru-RU"/>
        </a:p>
      </dgm:t>
    </dgm:pt>
    <dgm:pt modelId="{A9DC271A-9B22-4E07-B72B-5C929B61DA0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и) составление рассказа по сюжетной картинке без предварительной беседы по ее содержанию;</a:t>
          </a:r>
          <a:endParaRPr lang="ru-RU" dirty="0"/>
        </a:p>
      </dgm:t>
    </dgm:pt>
    <dgm:pt modelId="{684E18F4-23DE-44FB-94B2-0935FB1C74AF}" type="parTrans" cxnId="{25B23413-DA08-40CA-B9F2-C472DF4CC7AA}">
      <dgm:prSet/>
      <dgm:spPr/>
      <dgm:t>
        <a:bodyPr/>
        <a:lstStyle/>
        <a:p>
          <a:endParaRPr lang="ru-RU"/>
        </a:p>
      </dgm:t>
    </dgm:pt>
    <dgm:pt modelId="{2DBEA70C-F018-4A4B-AA60-AF7356CE66CB}" type="sibTrans" cxnId="{25B23413-DA08-40CA-B9F2-C472DF4CC7AA}">
      <dgm:prSet/>
      <dgm:spPr/>
      <dgm:t>
        <a:bodyPr/>
        <a:lstStyle/>
        <a:p>
          <a:endParaRPr lang="ru-RU"/>
        </a:p>
      </dgm:t>
    </dgm:pt>
    <dgm:pt modelId="{A381D02F-B3B1-44DF-B879-45BA93A2A48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к) составление рассказа на заданную тему.</a:t>
          </a:r>
          <a:endParaRPr lang="ru-RU" dirty="0"/>
        </a:p>
      </dgm:t>
    </dgm:pt>
    <dgm:pt modelId="{BE2BF53D-B1FA-464F-BD4C-3EECC0F61819}" type="parTrans" cxnId="{BCA5E842-BD49-4E06-BF6B-15A0A8D5C570}">
      <dgm:prSet/>
      <dgm:spPr/>
      <dgm:t>
        <a:bodyPr/>
        <a:lstStyle/>
        <a:p>
          <a:endParaRPr lang="ru-RU"/>
        </a:p>
      </dgm:t>
    </dgm:pt>
    <dgm:pt modelId="{50DF6BE7-EB0A-4E49-BF6D-BE620E9F6217}" type="sibTrans" cxnId="{BCA5E842-BD49-4E06-BF6B-15A0A8D5C570}">
      <dgm:prSet/>
      <dgm:spPr/>
      <dgm:t>
        <a:bodyPr/>
        <a:lstStyle/>
        <a:p>
          <a:endParaRPr lang="ru-RU"/>
        </a:p>
      </dgm:t>
    </dgm:pt>
    <dgm:pt modelId="{C6E4A3C7-B8ED-4A60-99B5-6884DBD13E20}" type="pres">
      <dgm:prSet presAssocID="{471478F7-8DAA-4DC8-B84A-1CB541A841A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462CC9D-D5B9-4AEE-B4D6-1F740FCE851E}" type="pres">
      <dgm:prSet presAssocID="{75B867B6-A554-4941-ADD5-E7B350A743E5}" presName="firstNode" presStyleLbl="node1" presStyleIdx="0" presStyleCnt="10" custScaleX="110814" custScaleY="107670" custLinFactNeighborX="3510" custLinFactNeighborY="-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B26AB-E0AF-420E-BF4E-267DF616A97B}" type="pres">
      <dgm:prSet presAssocID="{6C439E26-BF04-4352-A63A-11820264D52F}" presName="sibTrans" presStyleLbl="sibTrans2D1" presStyleIdx="0" presStyleCnt="9"/>
      <dgm:spPr/>
      <dgm:t>
        <a:bodyPr/>
        <a:lstStyle/>
        <a:p>
          <a:endParaRPr lang="ru-RU"/>
        </a:p>
      </dgm:t>
    </dgm:pt>
    <dgm:pt modelId="{FF0F6BA0-0158-4977-B951-5CBEA7BC5102}" type="pres">
      <dgm:prSet presAssocID="{95C3B673-E8F3-4979-8BA7-FDFE865FB4D7}" presName="middleNode" presStyleCnt="0"/>
      <dgm:spPr/>
    </dgm:pt>
    <dgm:pt modelId="{D284A0BB-C8EC-4758-877D-B106BDCFD1E1}" type="pres">
      <dgm:prSet presAssocID="{95C3B673-E8F3-4979-8BA7-FDFE865FB4D7}" presName="padding" presStyleLbl="node1" presStyleIdx="0" presStyleCnt="10"/>
      <dgm:spPr/>
    </dgm:pt>
    <dgm:pt modelId="{9A35BB20-BC2B-459A-9B16-4483D83CC4C6}" type="pres">
      <dgm:prSet presAssocID="{95C3B673-E8F3-4979-8BA7-FDFE865FB4D7}" presName="shape" presStyleLbl="node1" presStyleIdx="1" presStyleCnt="10" custScaleX="155748" custScaleY="140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C1EB0-81CD-41A3-BC3F-DCD948485C69}" type="pres">
      <dgm:prSet presAssocID="{9A46408A-7CC5-4379-B060-45A6F4BEBA1A}" presName="sibTrans" presStyleLbl="sibTrans2D1" presStyleIdx="1" presStyleCnt="9"/>
      <dgm:spPr/>
      <dgm:t>
        <a:bodyPr/>
        <a:lstStyle/>
        <a:p>
          <a:endParaRPr lang="ru-RU"/>
        </a:p>
      </dgm:t>
    </dgm:pt>
    <dgm:pt modelId="{0E67AD5C-87C2-4D62-9925-C835CBBC157A}" type="pres">
      <dgm:prSet presAssocID="{6D3CEE77-185D-46C0-A08B-3103892FABDC}" presName="middleNode" presStyleCnt="0"/>
      <dgm:spPr/>
    </dgm:pt>
    <dgm:pt modelId="{E51520DA-1FC4-4DAB-8DE3-CC9793542BBD}" type="pres">
      <dgm:prSet presAssocID="{6D3CEE77-185D-46C0-A08B-3103892FABDC}" presName="padding" presStyleLbl="node1" presStyleIdx="1" presStyleCnt="10"/>
      <dgm:spPr/>
    </dgm:pt>
    <dgm:pt modelId="{EF308132-01AB-4414-8D97-8FF217898595}" type="pres">
      <dgm:prSet presAssocID="{6D3CEE77-185D-46C0-A08B-3103892FABDC}" presName="shape" presStyleLbl="node1" presStyleIdx="2" presStyleCnt="10" custScaleX="148590" custScaleY="140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D5F54-C7B5-4AEC-A598-4032BD714007}" type="pres">
      <dgm:prSet presAssocID="{D133F874-5CDA-4476-87F8-06D60F58F2F1}" presName="sibTrans" presStyleLbl="sibTrans2D1" presStyleIdx="2" presStyleCnt="9"/>
      <dgm:spPr/>
      <dgm:t>
        <a:bodyPr/>
        <a:lstStyle/>
        <a:p>
          <a:endParaRPr lang="ru-RU"/>
        </a:p>
      </dgm:t>
    </dgm:pt>
    <dgm:pt modelId="{3EE661E8-885D-46D4-900C-EAF65906DACC}" type="pres">
      <dgm:prSet presAssocID="{FFA3C518-66BE-4F28-8DDA-06B129E1B039}" presName="middleNode" presStyleCnt="0"/>
      <dgm:spPr/>
    </dgm:pt>
    <dgm:pt modelId="{593AD8F5-1458-4B75-AA59-B9D4C2C97079}" type="pres">
      <dgm:prSet presAssocID="{FFA3C518-66BE-4F28-8DDA-06B129E1B039}" presName="padding" presStyleLbl="node1" presStyleIdx="2" presStyleCnt="10"/>
      <dgm:spPr/>
    </dgm:pt>
    <dgm:pt modelId="{85109DA8-CA1F-4488-B720-AF44CCBCCC23}" type="pres">
      <dgm:prSet presAssocID="{FFA3C518-66BE-4F28-8DDA-06B129E1B039}" presName="shape" presStyleLbl="node1" presStyleIdx="3" presStyleCnt="10" custScaleX="132203" custScaleY="129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6DC37-122A-4B40-BA82-61BD7ECA7594}" type="pres">
      <dgm:prSet presAssocID="{DF0F4D00-1539-43E9-9AE6-810F7CCB391F}" presName="sibTrans" presStyleLbl="sibTrans2D1" presStyleIdx="3" presStyleCnt="9"/>
      <dgm:spPr/>
      <dgm:t>
        <a:bodyPr/>
        <a:lstStyle/>
        <a:p>
          <a:endParaRPr lang="ru-RU"/>
        </a:p>
      </dgm:t>
    </dgm:pt>
    <dgm:pt modelId="{7B304C4B-8A9E-43A7-AE55-05FE2F4A7428}" type="pres">
      <dgm:prSet presAssocID="{DA8C1868-6F8F-47F5-A3E1-8E45E2238DA1}" presName="middleNode" presStyleCnt="0"/>
      <dgm:spPr/>
    </dgm:pt>
    <dgm:pt modelId="{C6D6F4BE-D8D6-4AF4-A5C0-4EEFE3FC903C}" type="pres">
      <dgm:prSet presAssocID="{DA8C1868-6F8F-47F5-A3E1-8E45E2238DA1}" presName="padding" presStyleLbl="node1" presStyleIdx="3" presStyleCnt="10"/>
      <dgm:spPr/>
    </dgm:pt>
    <dgm:pt modelId="{9653EAFB-A1F2-477B-8829-D761B5ED49F0}" type="pres">
      <dgm:prSet presAssocID="{DA8C1868-6F8F-47F5-A3E1-8E45E2238DA1}" presName="shape" presStyleLbl="node1" presStyleIdx="4" presStyleCnt="10" custScaleX="143083" custScaleY="144615" custLinFactNeighborX="-24" custLinFactNeighborY="-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C1F9E-47D9-434E-A5F3-26C2123F03F7}" type="pres">
      <dgm:prSet presAssocID="{4B6A537A-8D1D-403A-A67B-F07846751768}" presName="sibTrans" presStyleLbl="sibTrans2D1" presStyleIdx="4" presStyleCnt="9"/>
      <dgm:spPr/>
      <dgm:t>
        <a:bodyPr/>
        <a:lstStyle/>
        <a:p>
          <a:endParaRPr lang="ru-RU"/>
        </a:p>
      </dgm:t>
    </dgm:pt>
    <dgm:pt modelId="{71895357-054F-4236-A1AF-F064E0914E85}" type="pres">
      <dgm:prSet presAssocID="{7576933F-CE5B-464B-8363-F3C99FA43ADB}" presName="middleNode" presStyleCnt="0"/>
      <dgm:spPr/>
    </dgm:pt>
    <dgm:pt modelId="{262789EE-3CEE-40C7-A2F0-659B37520C49}" type="pres">
      <dgm:prSet presAssocID="{7576933F-CE5B-464B-8363-F3C99FA43ADB}" presName="padding" presStyleLbl="node1" presStyleIdx="4" presStyleCnt="10"/>
      <dgm:spPr/>
    </dgm:pt>
    <dgm:pt modelId="{B0411AC1-BC30-4FE1-BBD1-F24B29F84F42}" type="pres">
      <dgm:prSet presAssocID="{7576933F-CE5B-464B-8363-F3C99FA43ADB}" presName="shape" presStyleLbl="node1" presStyleIdx="5" presStyleCnt="10" custScaleX="141257" custScaleY="144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FD0B5-E4A1-414A-8960-67ACB6519AA8}" type="pres">
      <dgm:prSet presAssocID="{762A18C5-0746-4085-BAF9-EAB21F571EBD}" presName="sibTrans" presStyleLbl="sibTrans2D1" presStyleIdx="5" presStyleCnt="9"/>
      <dgm:spPr/>
      <dgm:t>
        <a:bodyPr/>
        <a:lstStyle/>
        <a:p>
          <a:endParaRPr lang="ru-RU"/>
        </a:p>
      </dgm:t>
    </dgm:pt>
    <dgm:pt modelId="{0FDCC684-816E-4218-BDB2-952946C53379}" type="pres">
      <dgm:prSet presAssocID="{4F769254-65CE-4525-A2FE-E1A43396E11A}" presName="middleNode" presStyleCnt="0"/>
      <dgm:spPr/>
    </dgm:pt>
    <dgm:pt modelId="{ADFE4253-39EA-42D8-B50C-28AC1777AB77}" type="pres">
      <dgm:prSet presAssocID="{4F769254-65CE-4525-A2FE-E1A43396E11A}" presName="padding" presStyleLbl="node1" presStyleIdx="5" presStyleCnt="10"/>
      <dgm:spPr/>
    </dgm:pt>
    <dgm:pt modelId="{10F1A959-192F-46F6-A1B2-C255B422B3D3}" type="pres">
      <dgm:prSet presAssocID="{4F769254-65CE-4525-A2FE-E1A43396E11A}" presName="shape" presStyleLbl="node1" presStyleIdx="6" presStyleCnt="10" custScaleX="153214" custScaleY="145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F77EB-417F-4CA7-AF97-D981B801EE93}" type="pres">
      <dgm:prSet presAssocID="{0335635C-7E5A-4B76-98B3-E4704A228128}" presName="sibTrans" presStyleLbl="sibTrans2D1" presStyleIdx="6" presStyleCnt="9"/>
      <dgm:spPr/>
      <dgm:t>
        <a:bodyPr/>
        <a:lstStyle/>
        <a:p>
          <a:endParaRPr lang="ru-RU"/>
        </a:p>
      </dgm:t>
    </dgm:pt>
    <dgm:pt modelId="{5262CE2D-5EA2-4785-8FEE-3219167022AF}" type="pres">
      <dgm:prSet presAssocID="{A3361483-D4B1-47FB-9CAB-30F9FC7A2889}" presName="middleNode" presStyleCnt="0"/>
      <dgm:spPr/>
    </dgm:pt>
    <dgm:pt modelId="{36F0A583-F3E8-4AD0-8CCF-5E06DE23434A}" type="pres">
      <dgm:prSet presAssocID="{A3361483-D4B1-47FB-9CAB-30F9FC7A2889}" presName="padding" presStyleLbl="node1" presStyleIdx="6" presStyleCnt="10"/>
      <dgm:spPr/>
    </dgm:pt>
    <dgm:pt modelId="{EFBD4863-AE95-488A-9F44-970724618BF7}" type="pres">
      <dgm:prSet presAssocID="{A3361483-D4B1-47FB-9CAB-30F9FC7A2889}" presName="shape" presStyleLbl="node1" presStyleIdx="7" presStyleCnt="10" custScaleX="153705" custScaleY="156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7B144-9877-454E-9411-8043061BB134}" type="pres">
      <dgm:prSet presAssocID="{1F6BF193-DFAB-4ACC-B77C-72CBA8D53E5A}" presName="sibTrans" presStyleLbl="sibTrans2D1" presStyleIdx="7" presStyleCnt="9"/>
      <dgm:spPr/>
      <dgm:t>
        <a:bodyPr/>
        <a:lstStyle/>
        <a:p>
          <a:endParaRPr lang="ru-RU"/>
        </a:p>
      </dgm:t>
    </dgm:pt>
    <dgm:pt modelId="{C0D94622-56F7-46F2-B017-BC72A6609B2F}" type="pres">
      <dgm:prSet presAssocID="{A9DC271A-9B22-4E07-B72B-5C929B61DA07}" presName="middleNode" presStyleCnt="0"/>
      <dgm:spPr/>
    </dgm:pt>
    <dgm:pt modelId="{BDCDD450-64F9-40AB-88AB-2E1E3D22D689}" type="pres">
      <dgm:prSet presAssocID="{A9DC271A-9B22-4E07-B72B-5C929B61DA07}" presName="padding" presStyleLbl="node1" presStyleIdx="7" presStyleCnt="10"/>
      <dgm:spPr/>
    </dgm:pt>
    <dgm:pt modelId="{440386C8-3C9F-4973-BD00-45F5E80737BF}" type="pres">
      <dgm:prSet presAssocID="{A9DC271A-9B22-4E07-B72B-5C929B61DA07}" presName="shape" presStyleLbl="node1" presStyleIdx="8" presStyleCnt="10" custScaleX="158082" custScaleY="154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38388-E018-40E5-81E1-07510922F68B}" type="pres">
      <dgm:prSet presAssocID="{2DBEA70C-F018-4A4B-AA60-AF7356CE66CB}" presName="sibTrans" presStyleLbl="sibTrans2D1" presStyleIdx="8" presStyleCnt="9"/>
      <dgm:spPr/>
      <dgm:t>
        <a:bodyPr/>
        <a:lstStyle/>
        <a:p>
          <a:endParaRPr lang="ru-RU"/>
        </a:p>
      </dgm:t>
    </dgm:pt>
    <dgm:pt modelId="{54F48E84-BDA9-40AD-8256-D4946D963FA8}" type="pres">
      <dgm:prSet presAssocID="{A381D02F-B3B1-44DF-B879-45BA93A2A48E}" presName="las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B63AC-68C8-4287-9385-5C35AA59C01B}" type="presOf" srcId="{A9DC271A-9B22-4E07-B72B-5C929B61DA07}" destId="{440386C8-3C9F-4973-BD00-45F5E80737BF}" srcOrd="0" destOrd="0" presId="urn:microsoft.com/office/officeart/2005/8/layout/bProcess2"/>
    <dgm:cxn modelId="{05C97884-5A5F-43BD-B3EA-283F68CCCBDB}" type="presOf" srcId="{FFA3C518-66BE-4F28-8DDA-06B129E1B039}" destId="{85109DA8-CA1F-4488-B720-AF44CCBCCC23}" srcOrd="0" destOrd="0" presId="urn:microsoft.com/office/officeart/2005/8/layout/bProcess2"/>
    <dgm:cxn modelId="{82AFA27E-B5B4-4408-906A-CE0A2AFB58D6}" type="presOf" srcId="{762A18C5-0746-4085-BAF9-EAB21F571EBD}" destId="{270FD0B5-E4A1-414A-8960-67ACB6519AA8}" srcOrd="0" destOrd="0" presId="urn:microsoft.com/office/officeart/2005/8/layout/bProcess2"/>
    <dgm:cxn modelId="{CD981F78-C02F-47D6-984A-653E518C0A48}" srcId="{471478F7-8DAA-4DC8-B84A-1CB541A841A4}" destId="{DA8C1868-6F8F-47F5-A3E1-8E45E2238DA1}" srcOrd="4" destOrd="0" parTransId="{54C3BDC7-3FE6-4B45-9673-C6DFC9E92CA6}" sibTransId="{4B6A537A-8D1D-403A-A67B-F07846751768}"/>
    <dgm:cxn modelId="{D3440800-3992-4447-AA68-DDAB5094357C}" type="presOf" srcId="{A3361483-D4B1-47FB-9CAB-30F9FC7A2889}" destId="{EFBD4863-AE95-488A-9F44-970724618BF7}" srcOrd="0" destOrd="0" presId="urn:microsoft.com/office/officeart/2005/8/layout/bProcess2"/>
    <dgm:cxn modelId="{10C64D40-742A-4F93-8EB6-6B32E2D54144}" srcId="{471478F7-8DAA-4DC8-B84A-1CB541A841A4}" destId="{75B867B6-A554-4941-ADD5-E7B350A743E5}" srcOrd="0" destOrd="0" parTransId="{0A723B07-22F8-4422-84C9-7CA15FE2EE6E}" sibTransId="{6C439E26-BF04-4352-A63A-11820264D52F}"/>
    <dgm:cxn modelId="{68C56913-0099-4696-8C35-60D7F426E800}" type="presOf" srcId="{DF0F4D00-1539-43E9-9AE6-810F7CCB391F}" destId="{DE46DC37-122A-4B40-BA82-61BD7ECA7594}" srcOrd="0" destOrd="0" presId="urn:microsoft.com/office/officeart/2005/8/layout/bProcess2"/>
    <dgm:cxn modelId="{BCA5E842-BD49-4E06-BF6B-15A0A8D5C570}" srcId="{471478F7-8DAA-4DC8-B84A-1CB541A841A4}" destId="{A381D02F-B3B1-44DF-B879-45BA93A2A48E}" srcOrd="9" destOrd="0" parTransId="{BE2BF53D-B1FA-464F-BD4C-3EECC0F61819}" sibTransId="{50DF6BE7-EB0A-4E49-BF6D-BE620E9F6217}"/>
    <dgm:cxn modelId="{9912D147-B0B4-456A-B32D-6B24F351183E}" srcId="{471478F7-8DAA-4DC8-B84A-1CB541A841A4}" destId="{4F769254-65CE-4525-A2FE-E1A43396E11A}" srcOrd="6" destOrd="0" parTransId="{E7A31A99-38D8-494B-BFA3-993B69A535F1}" sibTransId="{0335635C-7E5A-4B76-98B3-E4704A228128}"/>
    <dgm:cxn modelId="{5FFA8B18-2DF5-4CDA-83F1-D590F19D4718}" type="presOf" srcId="{4F769254-65CE-4525-A2FE-E1A43396E11A}" destId="{10F1A959-192F-46F6-A1B2-C255B422B3D3}" srcOrd="0" destOrd="0" presId="urn:microsoft.com/office/officeart/2005/8/layout/bProcess2"/>
    <dgm:cxn modelId="{B90EE9F5-612D-4707-BEB7-BCE1716530E3}" type="presOf" srcId="{2DBEA70C-F018-4A4B-AA60-AF7356CE66CB}" destId="{9C938388-E018-40E5-81E1-07510922F68B}" srcOrd="0" destOrd="0" presId="urn:microsoft.com/office/officeart/2005/8/layout/bProcess2"/>
    <dgm:cxn modelId="{B7019B4B-2867-4A6C-A0F0-4C9727D87640}" srcId="{471478F7-8DAA-4DC8-B84A-1CB541A841A4}" destId="{A3361483-D4B1-47FB-9CAB-30F9FC7A2889}" srcOrd="7" destOrd="0" parTransId="{7BAA0B16-CCCD-4299-813D-4455B75C1AAB}" sibTransId="{1F6BF193-DFAB-4ACC-B77C-72CBA8D53E5A}"/>
    <dgm:cxn modelId="{25FF249F-05D0-46F4-BE9D-CD64050B1706}" srcId="{471478F7-8DAA-4DC8-B84A-1CB541A841A4}" destId="{7576933F-CE5B-464B-8363-F3C99FA43ADB}" srcOrd="5" destOrd="0" parTransId="{C80AD4FC-829A-44A2-A69D-B20DEED1C72E}" sibTransId="{762A18C5-0746-4085-BAF9-EAB21F571EBD}"/>
    <dgm:cxn modelId="{D56E2C95-D721-4CAA-AB48-0B4C3C76CF81}" type="presOf" srcId="{D133F874-5CDA-4476-87F8-06D60F58F2F1}" destId="{07DD5F54-C7B5-4AEC-A598-4032BD714007}" srcOrd="0" destOrd="0" presId="urn:microsoft.com/office/officeart/2005/8/layout/bProcess2"/>
    <dgm:cxn modelId="{2AE3F1CC-CBE9-4785-BC0D-C868F9D8C445}" srcId="{471478F7-8DAA-4DC8-B84A-1CB541A841A4}" destId="{95C3B673-E8F3-4979-8BA7-FDFE865FB4D7}" srcOrd="1" destOrd="0" parTransId="{E8988BEC-3EB2-488A-95B9-CD5333E496DC}" sibTransId="{9A46408A-7CC5-4379-B060-45A6F4BEBA1A}"/>
    <dgm:cxn modelId="{B6E6209B-B0A1-4C29-8924-D7D0EA299C49}" type="presOf" srcId="{75B867B6-A554-4941-ADD5-E7B350A743E5}" destId="{F462CC9D-D5B9-4AEE-B4D6-1F740FCE851E}" srcOrd="0" destOrd="0" presId="urn:microsoft.com/office/officeart/2005/8/layout/bProcess2"/>
    <dgm:cxn modelId="{39D52CD0-3860-4296-A671-0A3DFF45B1DB}" type="presOf" srcId="{4B6A537A-8D1D-403A-A67B-F07846751768}" destId="{30FC1F9E-47D9-434E-A5F3-26C2123F03F7}" srcOrd="0" destOrd="0" presId="urn:microsoft.com/office/officeart/2005/8/layout/bProcess2"/>
    <dgm:cxn modelId="{94A7D166-100A-4C38-90D7-3D9B18B50B40}" type="presOf" srcId="{6C439E26-BF04-4352-A63A-11820264D52F}" destId="{F56B26AB-E0AF-420E-BF4E-267DF616A97B}" srcOrd="0" destOrd="0" presId="urn:microsoft.com/office/officeart/2005/8/layout/bProcess2"/>
    <dgm:cxn modelId="{AC64E00B-FC8E-4837-8261-B098D0E97DE2}" type="presOf" srcId="{7576933F-CE5B-464B-8363-F3C99FA43ADB}" destId="{B0411AC1-BC30-4FE1-BBD1-F24B29F84F42}" srcOrd="0" destOrd="0" presId="urn:microsoft.com/office/officeart/2005/8/layout/bProcess2"/>
    <dgm:cxn modelId="{19466C56-4D81-4634-9D66-5BF0017E15B5}" type="presOf" srcId="{6D3CEE77-185D-46C0-A08B-3103892FABDC}" destId="{EF308132-01AB-4414-8D97-8FF217898595}" srcOrd="0" destOrd="0" presId="urn:microsoft.com/office/officeart/2005/8/layout/bProcess2"/>
    <dgm:cxn modelId="{9AFD51B0-70B9-41A9-9B90-87A974B18BF7}" type="presOf" srcId="{DA8C1868-6F8F-47F5-A3E1-8E45E2238DA1}" destId="{9653EAFB-A1F2-477B-8829-D761B5ED49F0}" srcOrd="0" destOrd="0" presId="urn:microsoft.com/office/officeart/2005/8/layout/bProcess2"/>
    <dgm:cxn modelId="{A127CAB5-7CD9-4808-AF87-B4C8C71E936E}" srcId="{471478F7-8DAA-4DC8-B84A-1CB541A841A4}" destId="{6D3CEE77-185D-46C0-A08B-3103892FABDC}" srcOrd="2" destOrd="0" parTransId="{8D560E44-8FA1-47AC-B1C1-72CB5D415DC3}" sibTransId="{D133F874-5CDA-4476-87F8-06D60F58F2F1}"/>
    <dgm:cxn modelId="{25B23413-DA08-40CA-B9F2-C472DF4CC7AA}" srcId="{471478F7-8DAA-4DC8-B84A-1CB541A841A4}" destId="{A9DC271A-9B22-4E07-B72B-5C929B61DA07}" srcOrd="8" destOrd="0" parTransId="{684E18F4-23DE-44FB-94B2-0935FB1C74AF}" sibTransId="{2DBEA70C-F018-4A4B-AA60-AF7356CE66CB}"/>
    <dgm:cxn modelId="{0AF681B1-6552-4DC5-9BAC-A89BF6E1D324}" type="presOf" srcId="{471478F7-8DAA-4DC8-B84A-1CB541A841A4}" destId="{C6E4A3C7-B8ED-4A60-99B5-6884DBD13E20}" srcOrd="0" destOrd="0" presId="urn:microsoft.com/office/officeart/2005/8/layout/bProcess2"/>
    <dgm:cxn modelId="{23E90375-616D-4FA8-B39F-49840205B467}" srcId="{471478F7-8DAA-4DC8-B84A-1CB541A841A4}" destId="{FFA3C518-66BE-4F28-8DDA-06B129E1B039}" srcOrd="3" destOrd="0" parTransId="{8F957518-3505-4039-ABB5-885C4CC33573}" sibTransId="{DF0F4D00-1539-43E9-9AE6-810F7CCB391F}"/>
    <dgm:cxn modelId="{6BB0A228-2A98-414C-B4B7-9DF68E6E0E7D}" type="presOf" srcId="{9A46408A-7CC5-4379-B060-45A6F4BEBA1A}" destId="{597C1EB0-81CD-41A3-BC3F-DCD948485C69}" srcOrd="0" destOrd="0" presId="urn:microsoft.com/office/officeart/2005/8/layout/bProcess2"/>
    <dgm:cxn modelId="{54B59D3F-1291-4E88-8F87-703433FA57D4}" type="presOf" srcId="{95C3B673-E8F3-4979-8BA7-FDFE865FB4D7}" destId="{9A35BB20-BC2B-459A-9B16-4483D83CC4C6}" srcOrd="0" destOrd="0" presId="urn:microsoft.com/office/officeart/2005/8/layout/bProcess2"/>
    <dgm:cxn modelId="{6FEBF093-CFBF-4EE2-A088-F9926193820C}" type="presOf" srcId="{1F6BF193-DFAB-4ACC-B77C-72CBA8D53E5A}" destId="{A127B144-9877-454E-9411-8043061BB134}" srcOrd="0" destOrd="0" presId="urn:microsoft.com/office/officeart/2005/8/layout/bProcess2"/>
    <dgm:cxn modelId="{C3E23687-6FCA-4EB8-A06B-570A7F9D1CCD}" type="presOf" srcId="{0335635C-7E5A-4B76-98B3-E4704A228128}" destId="{53CF77EB-417F-4CA7-AF97-D981B801EE93}" srcOrd="0" destOrd="0" presId="urn:microsoft.com/office/officeart/2005/8/layout/bProcess2"/>
    <dgm:cxn modelId="{68E8DCBA-80C4-43FD-A811-BC3C76317D17}" type="presOf" srcId="{A381D02F-B3B1-44DF-B879-45BA93A2A48E}" destId="{54F48E84-BDA9-40AD-8256-D4946D963FA8}" srcOrd="0" destOrd="0" presId="urn:microsoft.com/office/officeart/2005/8/layout/bProcess2"/>
    <dgm:cxn modelId="{29D161A7-725D-49B9-BED8-E5B2473DCDC9}" type="presParOf" srcId="{C6E4A3C7-B8ED-4A60-99B5-6884DBD13E20}" destId="{F462CC9D-D5B9-4AEE-B4D6-1F740FCE851E}" srcOrd="0" destOrd="0" presId="urn:microsoft.com/office/officeart/2005/8/layout/bProcess2"/>
    <dgm:cxn modelId="{BA5CB9CE-FA78-4928-9AA4-3EAFA6094EDA}" type="presParOf" srcId="{C6E4A3C7-B8ED-4A60-99B5-6884DBD13E20}" destId="{F56B26AB-E0AF-420E-BF4E-267DF616A97B}" srcOrd="1" destOrd="0" presId="urn:microsoft.com/office/officeart/2005/8/layout/bProcess2"/>
    <dgm:cxn modelId="{95899B57-2D91-40EE-ACCC-C3113304A770}" type="presParOf" srcId="{C6E4A3C7-B8ED-4A60-99B5-6884DBD13E20}" destId="{FF0F6BA0-0158-4977-B951-5CBEA7BC5102}" srcOrd="2" destOrd="0" presId="urn:microsoft.com/office/officeart/2005/8/layout/bProcess2"/>
    <dgm:cxn modelId="{E0AF903A-A0A3-4ABC-9538-4D4597515A5C}" type="presParOf" srcId="{FF0F6BA0-0158-4977-B951-5CBEA7BC5102}" destId="{D284A0BB-C8EC-4758-877D-B106BDCFD1E1}" srcOrd="0" destOrd="0" presId="urn:microsoft.com/office/officeart/2005/8/layout/bProcess2"/>
    <dgm:cxn modelId="{7C0026BF-31A6-4DC1-A33A-48BDB04EF5E8}" type="presParOf" srcId="{FF0F6BA0-0158-4977-B951-5CBEA7BC5102}" destId="{9A35BB20-BC2B-459A-9B16-4483D83CC4C6}" srcOrd="1" destOrd="0" presId="urn:microsoft.com/office/officeart/2005/8/layout/bProcess2"/>
    <dgm:cxn modelId="{F39BD8A8-AC26-418C-89C3-FA2816EF8244}" type="presParOf" srcId="{C6E4A3C7-B8ED-4A60-99B5-6884DBD13E20}" destId="{597C1EB0-81CD-41A3-BC3F-DCD948485C69}" srcOrd="3" destOrd="0" presId="urn:microsoft.com/office/officeart/2005/8/layout/bProcess2"/>
    <dgm:cxn modelId="{A3C000D9-FDB9-488E-8856-0DF16A1EFAD0}" type="presParOf" srcId="{C6E4A3C7-B8ED-4A60-99B5-6884DBD13E20}" destId="{0E67AD5C-87C2-4D62-9925-C835CBBC157A}" srcOrd="4" destOrd="0" presId="urn:microsoft.com/office/officeart/2005/8/layout/bProcess2"/>
    <dgm:cxn modelId="{2BBB3F1B-7467-429C-ACBB-CB8424556383}" type="presParOf" srcId="{0E67AD5C-87C2-4D62-9925-C835CBBC157A}" destId="{E51520DA-1FC4-4DAB-8DE3-CC9793542BBD}" srcOrd="0" destOrd="0" presId="urn:microsoft.com/office/officeart/2005/8/layout/bProcess2"/>
    <dgm:cxn modelId="{871FB4CC-B500-48E7-A2CC-EB2825B99913}" type="presParOf" srcId="{0E67AD5C-87C2-4D62-9925-C835CBBC157A}" destId="{EF308132-01AB-4414-8D97-8FF217898595}" srcOrd="1" destOrd="0" presId="urn:microsoft.com/office/officeart/2005/8/layout/bProcess2"/>
    <dgm:cxn modelId="{5A277975-81BA-4ECE-AB01-B38D3676499E}" type="presParOf" srcId="{C6E4A3C7-B8ED-4A60-99B5-6884DBD13E20}" destId="{07DD5F54-C7B5-4AEC-A598-4032BD714007}" srcOrd="5" destOrd="0" presId="urn:microsoft.com/office/officeart/2005/8/layout/bProcess2"/>
    <dgm:cxn modelId="{6DA3CA63-02F9-4905-B107-ADC28243ACBC}" type="presParOf" srcId="{C6E4A3C7-B8ED-4A60-99B5-6884DBD13E20}" destId="{3EE661E8-885D-46D4-900C-EAF65906DACC}" srcOrd="6" destOrd="0" presId="urn:microsoft.com/office/officeart/2005/8/layout/bProcess2"/>
    <dgm:cxn modelId="{EA999043-17A6-47C7-A8DE-9C6246BCB6BF}" type="presParOf" srcId="{3EE661E8-885D-46D4-900C-EAF65906DACC}" destId="{593AD8F5-1458-4B75-AA59-B9D4C2C97079}" srcOrd="0" destOrd="0" presId="urn:microsoft.com/office/officeart/2005/8/layout/bProcess2"/>
    <dgm:cxn modelId="{1A497839-F160-41E2-81B9-79BBDCFC2CD8}" type="presParOf" srcId="{3EE661E8-885D-46D4-900C-EAF65906DACC}" destId="{85109DA8-CA1F-4488-B720-AF44CCBCCC23}" srcOrd="1" destOrd="0" presId="urn:microsoft.com/office/officeart/2005/8/layout/bProcess2"/>
    <dgm:cxn modelId="{8352E03D-0457-44A0-A227-8AC8BCCAFE5B}" type="presParOf" srcId="{C6E4A3C7-B8ED-4A60-99B5-6884DBD13E20}" destId="{DE46DC37-122A-4B40-BA82-61BD7ECA7594}" srcOrd="7" destOrd="0" presId="urn:microsoft.com/office/officeart/2005/8/layout/bProcess2"/>
    <dgm:cxn modelId="{99C6FA13-A9E4-45E7-A334-8DFA022CE5A1}" type="presParOf" srcId="{C6E4A3C7-B8ED-4A60-99B5-6884DBD13E20}" destId="{7B304C4B-8A9E-43A7-AE55-05FE2F4A7428}" srcOrd="8" destOrd="0" presId="urn:microsoft.com/office/officeart/2005/8/layout/bProcess2"/>
    <dgm:cxn modelId="{2F847C77-2C88-4880-A205-041236A1ACE4}" type="presParOf" srcId="{7B304C4B-8A9E-43A7-AE55-05FE2F4A7428}" destId="{C6D6F4BE-D8D6-4AF4-A5C0-4EEFE3FC903C}" srcOrd="0" destOrd="0" presId="urn:microsoft.com/office/officeart/2005/8/layout/bProcess2"/>
    <dgm:cxn modelId="{FD883B60-29F6-41EC-A6F2-EEFD71CF5864}" type="presParOf" srcId="{7B304C4B-8A9E-43A7-AE55-05FE2F4A7428}" destId="{9653EAFB-A1F2-477B-8829-D761B5ED49F0}" srcOrd="1" destOrd="0" presId="urn:microsoft.com/office/officeart/2005/8/layout/bProcess2"/>
    <dgm:cxn modelId="{B3F02E50-4422-4F87-A11B-0D58CE232CDD}" type="presParOf" srcId="{C6E4A3C7-B8ED-4A60-99B5-6884DBD13E20}" destId="{30FC1F9E-47D9-434E-A5F3-26C2123F03F7}" srcOrd="9" destOrd="0" presId="urn:microsoft.com/office/officeart/2005/8/layout/bProcess2"/>
    <dgm:cxn modelId="{7AB39AB7-9B5B-477E-A9B3-F09097FE3177}" type="presParOf" srcId="{C6E4A3C7-B8ED-4A60-99B5-6884DBD13E20}" destId="{71895357-054F-4236-A1AF-F064E0914E85}" srcOrd="10" destOrd="0" presId="urn:microsoft.com/office/officeart/2005/8/layout/bProcess2"/>
    <dgm:cxn modelId="{48133C78-99EB-4C58-8123-B2A77374638F}" type="presParOf" srcId="{71895357-054F-4236-A1AF-F064E0914E85}" destId="{262789EE-3CEE-40C7-A2F0-659B37520C49}" srcOrd="0" destOrd="0" presId="urn:microsoft.com/office/officeart/2005/8/layout/bProcess2"/>
    <dgm:cxn modelId="{9D58013F-A16D-4467-8D23-50BEE3549548}" type="presParOf" srcId="{71895357-054F-4236-A1AF-F064E0914E85}" destId="{B0411AC1-BC30-4FE1-BBD1-F24B29F84F42}" srcOrd="1" destOrd="0" presId="urn:microsoft.com/office/officeart/2005/8/layout/bProcess2"/>
    <dgm:cxn modelId="{24F12097-4179-4FDE-8EA1-8F96E24033E6}" type="presParOf" srcId="{C6E4A3C7-B8ED-4A60-99B5-6884DBD13E20}" destId="{270FD0B5-E4A1-414A-8960-67ACB6519AA8}" srcOrd="11" destOrd="0" presId="urn:microsoft.com/office/officeart/2005/8/layout/bProcess2"/>
    <dgm:cxn modelId="{C4B3A2C1-20EF-4CB8-AF38-91E19FE8812D}" type="presParOf" srcId="{C6E4A3C7-B8ED-4A60-99B5-6884DBD13E20}" destId="{0FDCC684-816E-4218-BDB2-952946C53379}" srcOrd="12" destOrd="0" presId="urn:microsoft.com/office/officeart/2005/8/layout/bProcess2"/>
    <dgm:cxn modelId="{4B3C129F-BF5A-46D3-A246-F7D29022948F}" type="presParOf" srcId="{0FDCC684-816E-4218-BDB2-952946C53379}" destId="{ADFE4253-39EA-42D8-B50C-28AC1777AB77}" srcOrd="0" destOrd="0" presId="urn:microsoft.com/office/officeart/2005/8/layout/bProcess2"/>
    <dgm:cxn modelId="{6FEE044A-707F-4011-935B-312B0C0F5D68}" type="presParOf" srcId="{0FDCC684-816E-4218-BDB2-952946C53379}" destId="{10F1A959-192F-46F6-A1B2-C255B422B3D3}" srcOrd="1" destOrd="0" presId="urn:microsoft.com/office/officeart/2005/8/layout/bProcess2"/>
    <dgm:cxn modelId="{727B63E4-3D28-4F48-BFA9-C0DC0D024F9C}" type="presParOf" srcId="{C6E4A3C7-B8ED-4A60-99B5-6884DBD13E20}" destId="{53CF77EB-417F-4CA7-AF97-D981B801EE93}" srcOrd="13" destOrd="0" presId="urn:microsoft.com/office/officeart/2005/8/layout/bProcess2"/>
    <dgm:cxn modelId="{0EDED02B-956D-4A31-9B2D-835576CD35C6}" type="presParOf" srcId="{C6E4A3C7-B8ED-4A60-99B5-6884DBD13E20}" destId="{5262CE2D-5EA2-4785-8FEE-3219167022AF}" srcOrd="14" destOrd="0" presId="urn:microsoft.com/office/officeart/2005/8/layout/bProcess2"/>
    <dgm:cxn modelId="{A756440D-69C2-4DBC-A9C4-7002B448DB97}" type="presParOf" srcId="{5262CE2D-5EA2-4785-8FEE-3219167022AF}" destId="{36F0A583-F3E8-4AD0-8CCF-5E06DE23434A}" srcOrd="0" destOrd="0" presId="urn:microsoft.com/office/officeart/2005/8/layout/bProcess2"/>
    <dgm:cxn modelId="{2BEED7E5-B4BA-4852-B3E5-601070B03D83}" type="presParOf" srcId="{5262CE2D-5EA2-4785-8FEE-3219167022AF}" destId="{EFBD4863-AE95-488A-9F44-970724618BF7}" srcOrd="1" destOrd="0" presId="urn:microsoft.com/office/officeart/2005/8/layout/bProcess2"/>
    <dgm:cxn modelId="{CEE59E29-9803-43A6-B843-9C5482E80EFE}" type="presParOf" srcId="{C6E4A3C7-B8ED-4A60-99B5-6884DBD13E20}" destId="{A127B144-9877-454E-9411-8043061BB134}" srcOrd="15" destOrd="0" presId="urn:microsoft.com/office/officeart/2005/8/layout/bProcess2"/>
    <dgm:cxn modelId="{6577F823-546F-48DF-80D3-7B2BE84106F5}" type="presParOf" srcId="{C6E4A3C7-B8ED-4A60-99B5-6884DBD13E20}" destId="{C0D94622-56F7-46F2-B017-BC72A6609B2F}" srcOrd="16" destOrd="0" presId="urn:microsoft.com/office/officeart/2005/8/layout/bProcess2"/>
    <dgm:cxn modelId="{950AA3B7-663C-4689-9385-3C5D6502A7C3}" type="presParOf" srcId="{C0D94622-56F7-46F2-B017-BC72A6609B2F}" destId="{BDCDD450-64F9-40AB-88AB-2E1E3D22D689}" srcOrd="0" destOrd="0" presId="urn:microsoft.com/office/officeart/2005/8/layout/bProcess2"/>
    <dgm:cxn modelId="{9C107C65-730A-4316-A2F0-E5CC72826955}" type="presParOf" srcId="{C0D94622-56F7-46F2-B017-BC72A6609B2F}" destId="{440386C8-3C9F-4973-BD00-45F5E80737BF}" srcOrd="1" destOrd="0" presId="urn:microsoft.com/office/officeart/2005/8/layout/bProcess2"/>
    <dgm:cxn modelId="{47CD12B9-CADA-4A51-B955-8F2020C68786}" type="presParOf" srcId="{C6E4A3C7-B8ED-4A60-99B5-6884DBD13E20}" destId="{9C938388-E018-40E5-81E1-07510922F68B}" srcOrd="17" destOrd="0" presId="urn:microsoft.com/office/officeart/2005/8/layout/bProcess2"/>
    <dgm:cxn modelId="{26EE5E6F-C86F-4D8B-B78E-5015187E1AC5}" type="presParOf" srcId="{C6E4A3C7-B8ED-4A60-99B5-6884DBD13E20}" destId="{54F48E84-BDA9-40AD-8256-D4946D963FA8}" srcOrd="18" destOrd="0" presId="urn:microsoft.com/office/officeart/2005/8/layout/bProcess2"/>
  </dgm:cxnLst>
  <dgm:bg>
    <a:solidFill>
      <a:schemeClr val="accent2">
        <a:lumMod val="75000"/>
      </a:schemeClr>
    </a:solidFill>
    <a:effectLst>
      <a:glow rad="228600">
        <a:schemeClr val="accent1">
          <a:satMod val="175000"/>
          <a:alpha val="40000"/>
        </a:schemeClr>
      </a:glow>
    </a:effectLst>
  </dgm:bg>
  <dgm:whole>
    <a:ln>
      <a:solidFill>
        <a:srgbClr val="002060"/>
      </a:solidFill>
    </a:ln>
    <a:effectLst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71B9930-F3EB-4AA6-8502-A935B34DF149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875B0A-2F17-4130-89A1-7619CE632C58}">
      <dgm:prSet phldrT="[Текст]" custT="1"/>
      <dgm:spPr/>
      <dgm:t>
        <a:bodyPr/>
        <a:lstStyle/>
        <a:p>
          <a:r>
            <a:rPr lang="ru-RU" sz="1600" b="1" u="none" dirty="0" smtClean="0"/>
            <a:t>Под словообразованием </a:t>
          </a:r>
          <a:r>
            <a:rPr lang="ru-RU" sz="1600" b="1" dirty="0" smtClean="0"/>
            <a:t>в русском языке понимается образование новых слов от других. </a:t>
          </a:r>
        </a:p>
        <a:p>
          <a:r>
            <a:rPr lang="ru-RU" sz="1600" b="1" dirty="0" smtClean="0"/>
            <a:t>Новые слова в русском языке образуются следующими способами:</a:t>
          </a:r>
          <a:endParaRPr lang="ru-RU" sz="1600" dirty="0"/>
        </a:p>
      </dgm:t>
    </dgm:pt>
    <dgm:pt modelId="{1D984FF8-D1A2-434B-BB5D-0D3CF2FF8DB9}" type="parTrans" cxnId="{07180E68-5AD0-4CE6-B444-E5029D3DBC87}">
      <dgm:prSet/>
      <dgm:spPr/>
      <dgm:t>
        <a:bodyPr/>
        <a:lstStyle/>
        <a:p>
          <a:endParaRPr lang="ru-RU"/>
        </a:p>
      </dgm:t>
    </dgm:pt>
    <dgm:pt modelId="{6586D869-8979-4314-9A68-3EED2FA3A516}" type="sibTrans" cxnId="{07180E68-5AD0-4CE6-B444-E5029D3DBC87}">
      <dgm:prSet/>
      <dgm:spPr/>
      <dgm:t>
        <a:bodyPr/>
        <a:lstStyle/>
        <a:p>
          <a:endParaRPr lang="ru-RU"/>
        </a:p>
      </dgm:t>
    </dgm:pt>
    <dgm:pt modelId="{537194B0-C5E3-4CF5-A73B-7F5CF3868ABA}">
      <dgm:prSet phldrT="[Текст]"/>
      <dgm:spPr/>
      <dgm:t>
        <a:bodyPr/>
        <a:lstStyle/>
        <a:p>
          <a:r>
            <a:rPr lang="ru-RU" b="1" dirty="0" smtClean="0"/>
            <a:t>Префиксальный способ.          </a:t>
          </a:r>
        </a:p>
        <a:p>
          <a:r>
            <a:rPr lang="ru-RU" b="1" dirty="0" smtClean="0"/>
            <a:t>  При-, в-, пере-, вы-, про-, </a:t>
          </a:r>
          <a:r>
            <a:rPr lang="ru-RU" b="1" dirty="0" err="1" smtClean="0"/>
            <a:t>вс</a:t>
          </a:r>
          <a:r>
            <a:rPr lang="ru-RU" b="1" dirty="0" smtClean="0"/>
            <a:t>-, от-, об-, за-, у- </a:t>
          </a:r>
          <a:endParaRPr lang="ru-RU" dirty="0"/>
        </a:p>
      </dgm:t>
    </dgm:pt>
    <dgm:pt modelId="{634209A9-ADEA-4015-9D11-191D00877156}" type="parTrans" cxnId="{E39978EA-7B89-4E98-B1EA-804EEEB72D88}">
      <dgm:prSet/>
      <dgm:spPr/>
      <dgm:t>
        <a:bodyPr/>
        <a:lstStyle/>
        <a:p>
          <a:endParaRPr lang="ru-RU"/>
        </a:p>
      </dgm:t>
    </dgm:pt>
    <dgm:pt modelId="{BEC9197D-A4B5-4FB9-B6CF-FC46A5EEBE9E}" type="sibTrans" cxnId="{E39978EA-7B89-4E98-B1EA-804EEEB72D88}">
      <dgm:prSet/>
      <dgm:spPr/>
      <dgm:t>
        <a:bodyPr/>
        <a:lstStyle/>
        <a:p>
          <a:endParaRPr lang="ru-RU"/>
        </a:p>
      </dgm:t>
    </dgm:pt>
    <dgm:pt modelId="{AC5E352F-900C-4E52-AA7D-401D8018EBD4}">
      <dgm:prSet phldrT="[Текст]"/>
      <dgm:spPr/>
      <dgm:t>
        <a:bodyPr/>
        <a:lstStyle/>
        <a:p>
          <a:r>
            <a:rPr lang="ru-RU" b="1" dirty="0" smtClean="0"/>
            <a:t>Суффиксальный способ.  </a:t>
          </a:r>
        </a:p>
        <a:p>
          <a:r>
            <a:rPr lang="ru-RU" b="1" dirty="0" smtClean="0"/>
            <a:t> </a:t>
          </a:r>
          <a:r>
            <a:rPr lang="ru-RU" b="1" u="sng" dirty="0" smtClean="0"/>
            <a:t>1. Со значением уменьшительности. (</a:t>
          </a:r>
          <a:r>
            <a:rPr lang="ru-RU" b="1" dirty="0" smtClean="0"/>
            <a:t>-</a:t>
          </a:r>
          <a:r>
            <a:rPr lang="ru-RU" b="1" dirty="0" err="1" smtClean="0"/>
            <a:t>ик</a:t>
          </a:r>
          <a:r>
            <a:rPr lang="ru-RU" b="1" dirty="0" smtClean="0"/>
            <a:t>, -</a:t>
          </a:r>
          <a:r>
            <a:rPr lang="ru-RU" b="1" dirty="0" err="1" smtClean="0"/>
            <a:t>ок</a:t>
          </a:r>
          <a:r>
            <a:rPr lang="ru-RU" b="1" dirty="0" smtClean="0"/>
            <a:t>, -</a:t>
          </a:r>
          <a:r>
            <a:rPr lang="ru-RU" b="1" dirty="0" err="1" smtClean="0"/>
            <a:t>ёк</a:t>
          </a:r>
          <a:r>
            <a:rPr lang="ru-RU" b="1" dirty="0" smtClean="0"/>
            <a:t>, -чик, --к-, -</a:t>
          </a:r>
          <a:r>
            <a:rPr lang="ru-RU" b="1" dirty="0" err="1" smtClean="0"/>
            <a:t>ечк</a:t>
          </a:r>
          <a:r>
            <a:rPr lang="ru-RU" b="1" dirty="0" smtClean="0"/>
            <a:t>, -</a:t>
          </a:r>
          <a:r>
            <a:rPr lang="ru-RU" b="1" dirty="0" err="1" smtClean="0"/>
            <a:t>очк</a:t>
          </a:r>
          <a:r>
            <a:rPr lang="ru-RU" b="1" dirty="0" smtClean="0"/>
            <a:t>, -</a:t>
          </a:r>
          <a:r>
            <a:rPr lang="ru-RU" b="1" dirty="0" err="1" smtClean="0"/>
            <a:t>ичк</a:t>
          </a:r>
          <a:r>
            <a:rPr lang="ru-RU" b="1" dirty="0" smtClean="0"/>
            <a:t>-, -</a:t>
          </a:r>
          <a:r>
            <a:rPr lang="ru-RU" b="1" dirty="0" err="1" smtClean="0"/>
            <a:t>ышк</a:t>
          </a:r>
          <a:r>
            <a:rPr lang="ru-RU" b="1" dirty="0" smtClean="0"/>
            <a:t>-(-</a:t>
          </a:r>
          <a:r>
            <a:rPr lang="ru-RU" b="1" dirty="0" err="1" smtClean="0"/>
            <a:t>ишк</a:t>
          </a:r>
          <a:r>
            <a:rPr lang="ru-RU" b="1" dirty="0" smtClean="0"/>
            <a:t>-), -</a:t>
          </a:r>
          <a:r>
            <a:rPr lang="ru-RU" b="1" dirty="0" err="1" smtClean="0"/>
            <a:t>ушк</a:t>
          </a:r>
          <a:r>
            <a:rPr lang="ru-RU" b="1" dirty="0" smtClean="0"/>
            <a:t>- (-</a:t>
          </a:r>
          <a:r>
            <a:rPr lang="ru-RU" b="1" dirty="0" err="1" smtClean="0"/>
            <a:t>юшк</a:t>
          </a:r>
          <a:r>
            <a:rPr lang="ru-RU" b="1" dirty="0" smtClean="0"/>
            <a:t>-)).</a:t>
          </a:r>
        </a:p>
        <a:p>
          <a:r>
            <a:rPr lang="ru-RU" b="1" dirty="0" smtClean="0"/>
            <a:t> 2. </a:t>
          </a:r>
          <a:r>
            <a:rPr lang="ru-RU" b="1" u="sng" dirty="0" smtClean="0"/>
            <a:t>Для обозначения названий детенышей животны</a:t>
          </a:r>
          <a:r>
            <a:rPr lang="ru-RU" b="1" dirty="0" smtClean="0"/>
            <a:t>х.(-</a:t>
          </a:r>
          <a:r>
            <a:rPr lang="ru-RU" b="1" dirty="0" err="1" smtClean="0"/>
            <a:t>онок</a:t>
          </a:r>
          <a:r>
            <a:rPr lang="ru-RU" b="1" dirty="0" smtClean="0"/>
            <a:t>- (-</a:t>
          </a:r>
          <a:r>
            <a:rPr lang="ru-RU" b="1" dirty="0" err="1" smtClean="0"/>
            <a:t>ёнок</a:t>
          </a:r>
          <a:r>
            <a:rPr lang="ru-RU" b="1" dirty="0" smtClean="0"/>
            <a:t>-), -</a:t>
          </a:r>
          <a:r>
            <a:rPr lang="ru-RU" b="1" dirty="0" err="1" smtClean="0"/>
            <a:t>ата</a:t>
          </a:r>
          <a:r>
            <a:rPr lang="ru-RU" b="1" dirty="0" smtClean="0"/>
            <a:t>- (-</a:t>
          </a:r>
          <a:r>
            <a:rPr lang="ru-RU" b="1" dirty="0" err="1" smtClean="0"/>
            <a:t>ята</a:t>
          </a:r>
          <a:r>
            <a:rPr lang="ru-RU" b="1" dirty="0" smtClean="0"/>
            <a:t>-)) </a:t>
          </a:r>
        </a:p>
        <a:p>
          <a:r>
            <a:rPr lang="ru-RU" b="1" dirty="0" smtClean="0"/>
            <a:t>3. </a:t>
          </a:r>
          <a:r>
            <a:rPr lang="ru-RU" b="1" u="sng" dirty="0" smtClean="0"/>
            <a:t>Для обозначения профессий или характерологических особенностей люд</a:t>
          </a:r>
          <a:r>
            <a:rPr lang="ru-RU" b="1" dirty="0" smtClean="0"/>
            <a:t>ей.(-</a:t>
          </a:r>
          <a:r>
            <a:rPr lang="ru-RU" b="1" dirty="0" err="1" smtClean="0"/>
            <a:t>ист</a:t>
          </a:r>
          <a:r>
            <a:rPr lang="ru-RU" b="1" dirty="0" smtClean="0"/>
            <a:t>-, -</a:t>
          </a:r>
          <a:r>
            <a:rPr lang="ru-RU" b="1" dirty="0" err="1" smtClean="0"/>
            <a:t>тель</a:t>
          </a:r>
          <a:r>
            <a:rPr lang="ru-RU" b="1" dirty="0" smtClean="0"/>
            <a:t>-, -</a:t>
          </a:r>
          <a:r>
            <a:rPr lang="ru-RU" b="1" dirty="0" err="1" smtClean="0"/>
            <a:t>щик</a:t>
          </a:r>
          <a:r>
            <a:rPr lang="ru-RU" b="1" dirty="0" smtClean="0"/>
            <a:t>-, -чик-, -ник-, -</a:t>
          </a:r>
          <a:r>
            <a:rPr lang="ru-RU" b="1" dirty="0" err="1" smtClean="0"/>
            <a:t>ик</a:t>
          </a:r>
          <a:r>
            <a:rPr lang="ru-RU" b="1" dirty="0" smtClean="0"/>
            <a:t>-, -ант- (-</a:t>
          </a:r>
          <a:r>
            <a:rPr lang="ru-RU" b="1" dirty="0" err="1" smtClean="0"/>
            <a:t>янт</a:t>
          </a:r>
          <a:r>
            <a:rPr lang="ru-RU" b="1" dirty="0" smtClean="0"/>
            <a:t>-), -ор-, -ёр-, -</a:t>
          </a:r>
          <a:r>
            <a:rPr lang="ru-RU" b="1" dirty="0" err="1" smtClean="0"/>
            <a:t>анин</a:t>
          </a:r>
          <a:r>
            <a:rPr lang="ru-RU" b="1" dirty="0" smtClean="0"/>
            <a:t>-(-</a:t>
          </a:r>
          <a:r>
            <a:rPr lang="ru-RU" b="1" dirty="0" err="1" smtClean="0"/>
            <a:t>янин</a:t>
          </a:r>
          <a:r>
            <a:rPr lang="ru-RU" b="1" dirty="0" smtClean="0"/>
            <a:t>-), -</a:t>
          </a:r>
          <a:r>
            <a:rPr lang="ru-RU" b="1" dirty="0" err="1" smtClean="0"/>
            <a:t>ак</a:t>
          </a:r>
          <a:r>
            <a:rPr lang="ru-RU" b="1" dirty="0" smtClean="0"/>
            <a:t>-(-як-), -ар-(-яр-), -</a:t>
          </a:r>
          <a:r>
            <a:rPr lang="ru-RU" b="1" dirty="0" err="1" smtClean="0"/>
            <a:t>арь</a:t>
          </a:r>
          <a:r>
            <a:rPr lang="ru-RU" b="1" dirty="0" smtClean="0"/>
            <a:t>-). </a:t>
          </a:r>
        </a:p>
        <a:p>
          <a:r>
            <a:rPr lang="ru-RU" b="1" dirty="0" smtClean="0"/>
            <a:t>4. </a:t>
          </a:r>
          <a:r>
            <a:rPr lang="ru-RU" b="1" u="sng" dirty="0" smtClean="0"/>
            <a:t>Для обозначения лиц женского пол</a:t>
          </a:r>
          <a:r>
            <a:rPr lang="ru-RU" b="1" dirty="0" smtClean="0"/>
            <a:t>а. : -к-, -ниц-, -</a:t>
          </a:r>
          <a:r>
            <a:rPr lang="ru-RU" b="1" dirty="0" err="1" smtClean="0"/>
            <a:t>чиц</a:t>
          </a:r>
          <a:r>
            <a:rPr lang="ru-RU" b="1" dirty="0" smtClean="0"/>
            <a:t>-, -</a:t>
          </a:r>
          <a:r>
            <a:rPr lang="ru-RU" b="1" dirty="0" err="1" smtClean="0"/>
            <a:t>щиц</a:t>
          </a:r>
          <a:r>
            <a:rPr lang="ru-RU" b="1" dirty="0" smtClean="0"/>
            <a:t>-, -</a:t>
          </a:r>
          <a:r>
            <a:rPr lang="ru-RU" b="1" dirty="0" err="1" smtClean="0"/>
            <a:t>иц</a:t>
          </a:r>
          <a:r>
            <a:rPr lang="ru-RU" b="1" dirty="0" smtClean="0"/>
            <a:t>-, -</a:t>
          </a:r>
          <a:r>
            <a:rPr lang="ru-RU" b="1" dirty="0" err="1" smtClean="0"/>
            <a:t>ш</a:t>
          </a:r>
          <a:r>
            <a:rPr lang="ru-RU" b="1" dirty="0" smtClean="0"/>
            <a:t>-, -</a:t>
          </a:r>
          <a:r>
            <a:rPr lang="ru-RU" b="1" dirty="0" err="1" smtClean="0"/>
            <a:t>енк</a:t>
          </a:r>
          <a:r>
            <a:rPr lang="ru-RU" b="1" dirty="0" smtClean="0"/>
            <a:t>-, -их-)</a:t>
          </a:r>
          <a:endParaRPr lang="ru-RU" dirty="0"/>
        </a:p>
      </dgm:t>
    </dgm:pt>
    <dgm:pt modelId="{85083101-D388-47D7-A673-3FAF56AEBF68}" type="parTrans" cxnId="{EF78751A-56E6-40BE-A1E0-17ABFDCCE350}">
      <dgm:prSet/>
      <dgm:spPr/>
      <dgm:t>
        <a:bodyPr/>
        <a:lstStyle/>
        <a:p>
          <a:endParaRPr lang="ru-RU"/>
        </a:p>
      </dgm:t>
    </dgm:pt>
    <dgm:pt modelId="{A26CF1E2-7C7C-4CF1-B45F-912F53B53359}" type="sibTrans" cxnId="{EF78751A-56E6-40BE-A1E0-17ABFDCCE350}">
      <dgm:prSet/>
      <dgm:spPr/>
      <dgm:t>
        <a:bodyPr/>
        <a:lstStyle/>
        <a:p>
          <a:endParaRPr lang="ru-RU"/>
        </a:p>
      </dgm:t>
    </dgm:pt>
    <dgm:pt modelId="{C919778E-A5B8-46AB-B54A-010FDD1316C2}">
      <dgm:prSet phldrT="[Текст]"/>
      <dgm:spPr/>
      <dgm:t>
        <a:bodyPr/>
        <a:lstStyle/>
        <a:p>
          <a:r>
            <a:rPr lang="ru-RU" b="1" dirty="0" smtClean="0"/>
            <a:t>Образование новых слов путём словосложения.  </a:t>
          </a:r>
          <a:endParaRPr lang="ru-RU" dirty="0"/>
        </a:p>
      </dgm:t>
    </dgm:pt>
    <dgm:pt modelId="{6BF53E91-5B96-4830-AB6C-EDFCD961F343}" type="parTrans" cxnId="{FA1C18E7-A676-4DC8-AE67-D13A8B8A869B}">
      <dgm:prSet/>
      <dgm:spPr/>
      <dgm:t>
        <a:bodyPr/>
        <a:lstStyle/>
        <a:p>
          <a:endParaRPr lang="ru-RU"/>
        </a:p>
      </dgm:t>
    </dgm:pt>
    <dgm:pt modelId="{DDF9B527-9730-4F97-A76E-D03474D0AEE5}" type="sibTrans" cxnId="{FA1C18E7-A676-4DC8-AE67-D13A8B8A869B}">
      <dgm:prSet/>
      <dgm:spPr/>
      <dgm:t>
        <a:bodyPr/>
        <a:lstStyle/>
        <a:p>
          <a:endParaRPr lang="ru-RU"/>
        </a:p>
      </dgm:t>
    </dgm:pt>
    <dgm:pt modelId="{DF649B5B-A8DC-4077-B0EE-1E38DF5C6041}" type="pres">
      <dgm:prSet presAssocID="{771B9930-F3EB-4AA6-8502-A935B34DF14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369974-AF42-4778-8724-FA3BA079B4A9}" type="pres">
      <dgm:prSet presAssocID="{AC875B0A-2F17-4130-89A1-7619CE632C58}" presName="roof" presStyleLbl="dkBgShp" presStyleIdx="0" presStyleCnt="2"/>
      <dgm:spPr/>
      <dgm:t>
        <a:bodyPr/>
        <a:lstStyle/>
        <a:p>
          <a:endParaRPr lang="ru-RU"/>
        </a:p>
      </dgm:t>
    </dgm:pt>
    <dgm:pt modelId="{F737DAC6-AF0B-4D27-ADE0-125ABBAEF940}" type="pres">
      <dgm:prSet presAssocID="{AC875B0A-2F17-4130-89A1-7619CE632C58}" presName="pillars" presStyleCnt="0"/>
      <dgm:spPr/>
    </dgm:pt>
    <dgm:pt modelId="{FB65E510-299B-4D0B-B103-6AB3CDE2DFD9}" type="pres">
      <dgm:prSet presAssocID="{AC875B0A-2F17-4130-89A1-7619CE632C5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DD030-4D43-4908-B082-3DF739783593}" type="pres">
      <dgm:prSet presAssocID="{AC5E352F-900C-4E52-AA7D-401D8018EBD4}" presName="pillarX" presStyleLbl="node1" presStyleIdx="1" presStyleCnt="3" custScaleX="189252" custScaleY="103931" custLinFactNeighborX="-752" custLinFactNeighborY="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92184-8E97-4441-AD17-8615D4E0CF4F}" type="pres">
      <dgm:prSet presAssocID="{C919778E-A5B8-46AB-B54A-010FDD1316C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F5FE4-6B04-4F6C-9C69-81FD2C63F842}" type="pres">
      <dgm:prSet presAssocID="{AC875B0A-2F17-4130-89A1-7619CE632C58}" presName="base" presStyleLbl="dkBgShp" presStyleIdx="1" presStyleCnt="2" custFlipVert="1" custScaleY="22019"/>
      <dgm:spPr/>
    </dgm:pt>
  </dgm:ptLst>
  <dgm:cxnLst>
    <dgm:cxn modelId="{E39978EA-7B89-4E98-B1EA-804EEEB72D88}" srcId="{AC875B0A-2F17-4130-89A1-7619CE632C58}" destId="{537194B0-C5E3-4CF5-A73B-7F5CF3868ABA}" srcOrd="0" destOrd="0" parTransId="{634209A9-ADEA-4015-9D11-191D00877156}" sibTransId="{BEC9197D-A4B5-4FB9-B6CF-FC46A5EEBE9E}"/>
    <dgm:cxn modelId="{63309D84-F4B1-47CE-B90D-09D3C0439313}" type="presOf" srcId="{C919778E-A5B8-46AB-B54A-010FDD1316C2}" destId="{1FD92184-8E97-4441-AD17-8615D4E0CF4F}" srcOrd="0" destOrd="0" presId="urn:microsoft.com/office/officeart/2005/8/layout/hList3"/>
    <dgm:cxn modelId="{43C5152B-1EF6-47BB-B292-D36B7E38DDD1}" type="presOf" srcId="{AC5E352F-900C-4E52-AA7D-401D8018EBD4}" destId="{5F4DD030-4D43-4908-B082-3DF739783593}" srcOrd="0" destOrd="0" presId="urn:microsoft.com/office/officeart/2005/8/layout/hList3"/>
    <dgm:cxn modelId="{21082CCA-8DCD-4D38-83A8-BE27435A2DB0}" type="presOf" srcId="{537194B0-C5E3-4CF5-A73B-7F5CF3868ABA}" destId="{FB65E510-299B-4D0B-B103-6AB3CDE2DFD9}" srcOrd="0" destOrd="0" presId="urn:microsoft.com/office/officeart/2005/8/layout/hList3"/>
    <dgm:cxn modelId="{FA1C18E7-A676-4DC8-AE67-D13A8B8A869B}" srcId="{AC875B0A-2F17-4130-89A1-7619CE632C58}" destId="{C919778E-A5B8-46AB-B54A-010FDD1316C2}" srcOrd="2" destOrd="0" parTransId="{6BF53E91-5B96-4830-AB6C-EDFCD961F343}" sibTransId="{DDF9B527-9730-4F97-A76E-D03474D0AEE5}"/>
    <dgm:cxn modelId="{C0D59DAC-29BE-42C5-8217-E0D4A124E9A5}" type="presOf" srcId="{771B9930-F3EB-4AA6-8502-A935B34DF149}" destId="{DF649B5B-A8DC-4077-B0EE-1E38DF5C6041}" srcOrd="0" destOrd="0" presId="urn:microsoft.com/office/officeart/2005/8/layout/hList3"/>
    <dgm:cxn modelId="{E7CE9650-0D25-4219-842C-33F1E2B976A5}" type="presOf" srcId="{AC875B0A-2F17-4130-89A1-7619CE632C58}" destId="{5F369974-AF42-4778-8724-FA3BA079B4A9}" srcOrd="0" destOrd="0" presId="urn:microsoft.com/office/officeart/2005/8/layout/hList3"/>
    <dgm:cxn modelId="{EF78751A-56E6-40BE-A1E0-17ABFDCCE350}" srcId="{AC875B0A-2F17-4130-89A1-7619CE632C58}" destId="{AC5E352F-900C-4E52-AA7D-401D8018EBD4}" srcOrd="1" destOrd="0" parTransId="{85083101-D388-47D7-A673-3FAF56AEBF68}" sibTransId="{A26CF1E2-7C7C-4CF1-B45F-912F53B53359}"/>
    <dgm:cxn modelId="{07180E68-5AD0-4CE6-B444-E5029D3DBC87}" srcId="{771B9930-F3EB-4AA6-8502-A935B34DF149}" destId="{AC875B0A-2F17-4130-89A1-7619CE632C58}" srcOrd="0" destOrd="0" parTransId="{1D984FF8-D1A2-434B-BB5D-0D3CF2FF8DB9}" sibTransId="{6586D869-8979-4314-9A68-3EED2FA3A516}"/>
    <dgm:cxn modelId="{6F6E876F-B8A8-4D45-A0FD-656BAD04F4FA}" type="presParOf" srcId="{DF649B5B-A8DC-4077-B0EE-1E38DF5C6041}" destId="{5F369974-AF42-4778-8724-FA3BA079B4A9}" srcOrd="0" destOrd="0" presId="urn:microsoft.com/office/officeart/2005/8/layout/hList3"/>
    <dgm:cxn modelId="{3D8393C1-F61C-4D0D-A39C-F48D259E6CB8}" type="presParOf" srcId="{DF649B5B-A8DC-4077-B0EE-1E38DF5C6041}" destId="{F737DAC6-AF0B-4D27-ADE0-125ABBAEF940}" srcOrd="1" destOrd="0" presId="urn:microsoft.com/office/officeart/2005/8/layout/hList3"/>
    <dgm:cxn modelId="{E5E2ECB5-8CB2-4DCB-9EAB-F35573A6D17E}" type="presParOf" srcId="{F737DAC6-AF0B-4D27-ADE0-125ABBAEF940}" destId="{FB65E510-299B-4D0B-B103-6AB3CDE2DFD9}" srcOrd="0" destOrd="0" presId="urn:microsoft.com/office/officeart/2005/8/layout/hList3"/>
    <dgm:cxn modelId="{43522D68-D0AD-4E3B-B82E-F8147B1F8168}" type="presParOf" srcId="{F737DAC6-AF0B-4D27-ADE0-125ABBAEF940}" destId="{5F4DD030-4D43-4908-B082-3DF739783593}" srcOrd="1" destOrd="0" presId="urn:microsoft.com/office/officeart/2005/8/layout/hList3"/>
    <dgm:cxn modelId="{7C4FEB6C-90C5-4779-B405-BC7BE94729C4}" type="presParOf" srcId="{F737DAC6-AF0B-4D27-ADE0-125ABBAEF940}" destId="{1FD92184-8E97-4441-AD17-8615D4E0CF4F}" srcOrd="2" destOrd="0" presId="urn:microsoft.com/office/officeart/2005/8/layout/hList3"/>
    <dgm:cxn modelId="{4D92F9E0-3B99-44DD-9739-9362366D4637}" type="presParOf" srcId="{DF649B5B-A8DC-4077-B0EE-1E38DF5C6041}" destId="{AFAF5FE4-6B04-4F6C-9C69-81FD2C63F84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19ED2C-B547-492B-A6A5-B13E1FE2D709}" type="doc">
      <dgm:prSet loTypeId="urn:microsoft.com/office/officeart/2005/8/layout/chart3" loCatId="cycle" qsTypeId="urn:microsoft.com/office/officeart/2005/8/quickstyle/3d2" qsCatId="3D" csTypeId="urn:microsoft.com/office/officeart/2005/8/colors/accent1_2" csCatId="accent1" phldr="1"/>
      <dgm:spPr/>
    </dgm:pt>
    <dgm:pt modelId="{19E64502-6EF8-407F-911C-D2D17C19D26C}">
      <dgm:prSet phldrT="[Текст]"/>
      <dgm:spPr>
        <a:solidFill>
          <a:srgbClr val="98D898"/>
        </a:solidFill>
      </dgm:spPr>
      <dgm:t>
        <a:bodyPr/>
        <a:lstStyle/>
        <a:p>
          <a:r>
            <a:rPr lang="ru-RU" dirty="0" smtClean="0"/>
            <a:t>Повышение статуса ДОУ</a:t>
          </a:r>
          <a:endParaRPr lang="ru-RU" dirty="0"/>
        </a:p>
      </dgm:t>
    </dgm:pt>
    <dgm:pt modelId="{38A4E5ED-A473-4DCA-B22B-2BB03E9295BC}" type="parTrans" cxnId="{F2E0D33F-4DA8-44B5-BFC9-95342670C57F}">
      <dgm:prSet/>
      <dgm:spPr/>
      <dgm:t>
        <a:bodyPr/>
        <a:lstStyle/>
        <a:p>
          <a:endParaRPr lang="ru-RU"/>
        </a:p>
      </dgm:t>
    </dgm:pt>
    <dgm:pt modelId="{0C228EEF-B32D-44CE-AF62-268A25C534A1}" type="sibTrans" cxnId="{F2E0D33F-4DA8-44B5-BFC9-95342670C57F}">
      <dgm:prSet/>
      <dgm:spPr/>
      <dgm:t>
        <a:bodyPr/>
        <a:lstStyle/>
        <a:p>
          <a:endParaRPr lang="ru-RU"/>
        </a:p>
      </dgm:t>
    </dgm:pt>
    <dgm:pt modelId="{B62ED27E-62F3-425B-B266-BF0B8513600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качества предоставляемых образовательных услуг.</a:t>
          </a:r>
          <a:endParaRPr lang="ru-RU" dirty="0"/>
        </a:p>
      </dgm:t>
    </dgm:pt>
    <dgm:pt modelId="{1069DA68-9DAA-4823-9E2B-651EAA860DA0}" type="parTrans" cxnId="{53AF7C7E-C229-40D1-B5FA-7FA27E1FBE31}">
      <dgm:prSet/>
      <dgm:spPr/>
      <dgm:t>
        <a:bodyPr/>
        <a:lstStyle/>
        <a:p>
          <a:endParaRPr lang="ru-RU"/>
        </a:p>
      </dgm:t>
    </dgm:pt>
    <dgm:pt modelId="{24B355E6-C7F0-4940-82A5-15B7A861D0F2}" type="sibTrans" cxnId="{53AF7C7E-C229-40D1-B5FA-7FA27E1FBE31}">
      <dgm:prSet/>
      <dgm:spPr/>
      <dgm:t>
        <a:bodyPr/>
        <a:lstStyle/>
        <a:p>
          <a:endParaRPr lang="ru-RU"/>
        </a:p>
      </dgm:t>
    </dgm:pt>
    <dgm:pt modelId="{9959E1C7-6240-4C7B-9A54-E54F7003F546}">
      <dgm:prSet phldrT="[Текст]"/>
      <dgm:spPr>
        <a:solidFill>
          <a:srgbClr val="33FF8F"/>
        </a:solidFill>
      </dgm:spPr>
      <dgm:t>
        <a:bodyPr/>
        <a:lstStyle/>
        <a:p>
          <a:r>
            <a:rPr lang="ru-RU" dirty="0" smtClean="0"/>
            <a:t>Модернизация воспитательно-образовательного процесса путем внедрения новых технологий и направлений</a:t>
          </a:r>
          <a:endParaRPr lang="ru-RU" dirty="0"/>
        </a:p>
      </dgm:t>
    </dgm:pt>
    <dgm:pt modelId="{43D96C41-7CC9-4EAE-A2C9-2149D53A9945}" type="parTrans" cxnId="{901DAD3A-5FD6-4E20-BE87-CC1D73EB07CB}">
      <dgm:prSet/>
      <dgm:spPr/>
      <dgm:t>
        <a:bodyPr/>
        <a:lstStyle/>
        <a:p>
          <a:endParaRPr lang="ru-RU"/>
        </a:p>
      </dgm:t>
    </dgm:pt>
    <dgm:pt modelId="{B09D93E5-0D08-49F5-9BFB-3550F55C71F0}" type="sibTrans" cxnId="{901DAD3A-5FD6-4E20-BE87-CC1D73EB07CB}">
      <dgm:prSet/>
      <dgm:spPr/>
      <dgm:t>
        <a:bodyPr/>
        <a:lstStyle/>
        <a:p>
          <a:endParaRPr lang="ru-RU"/>
        </a:p>
      </dgm:t>
    </dgm:pt>
    <dgm:pt modelId="{9F12391E-088C-48DE-9282-6D7149DC7183}">
      <dgm:prSet phldrT="[Текст]"/>
      <dgm:spPr>
        <a:solidFill>
          <a:srgbClr val="00F26D"/>
        </a:solidFill>
      </dgm:spPr>
      <dgm:t>
        <a:bodyPr/>
        <a:lstStyle/>
        <a:p>
          <a:r>
            <a:rPr lang="ru-RU" dirty="0" smtClean="0"/>
            <a:t>Организация систематической логопедической поддержки семей</a:t>
          </a:r>
          <a:endParaRPr lang="ru-RU" dirty="0"/>
        </a:p>
      </dgm:t>
    </dgm:pt>
    <dgm:pt modelId="{8D7F4793-31C4-41B1-A402-E878ADD6492E}" type="parTrans" cxnId="{7C3443FE-4106-49FA-BE29-DFE0D69BACC7}">
      <dgm:prSet/>
      <dgm:spPr/>
      <dgm:t>
        <a:bodyPr/>
        <a:lstStyle/>
        <a:p>
          <a:endParaRPr lang="ru-RU"/>
        </a:p>
      </dgm:t>
    </dgm:pt>
    <dgm:pt modelId="{1E7A25F9-41F2-4078-A719-F2C43D9B4B37}" type="sibTrans" cxnId="{7C3443FE-4106-49FA-BE29-DFE0D69BACC7}">
      <dgm:prSet/>
      <dgm:spPr/>
      <dgm:t>
        <a:bodyPr/>
        <a:lstStyle/>
        <a:p>
          <a:endParaRPr lang="ru-RU"/>
        </a:p>
      </dgm:t>
    </dgm:pt>
    <dgm:pt modelId="{84E92B37-8075-48E1-BE99-49E318915F12}">
      <dgm:prSet phldrT="[Текст]"/>
      <dgm:spPr>
        <a:solidFill>
          <a:srgbClr val="00C85A"/>
        </a:solidFill>
      </dgm:spPr>
      <dgm:t>
        <a:bodyPr/>
        <a:lstStyle/>
        <a:p>
          <a:r>
            <a:rPr lang="ru-RU" dirty="0" smtClean="0"/>
            <a:t>Создание условий для своевременной диагностики детей с тяжелыми нарушениями речи</a:t>
          </a:r>
          <a:endParaRPr lang="ru-RU" dirty="0"/>
        </a:p>
      </dgm:t>
    </dgm:pt>
    <dgm:pt modelId="{5C71DF43-2F8A-45D1-B5E2-8864B5077242}" type="parTrans" cxnId="{EFD95F39-28C5-43C9-8166-B2CFAA539674}">
      <dgm:prSet/>
      <dgm:spPr/>
      <dgm:t>
        <a:bodyPr/>
        <a:lstStyle/>
        <a:p>
          <a:endParaRPr lang="ru-RU"/>
        </a:p>
      </dgm:t>
    </dgm:pt>
    <dgm:pt modelId="{8F8329E6-1552-4606-93A6-3FCEF7BCCC31}" type="sibTrans" cxnId="{EFD95F39-28C5-43C9-8166-B2CFAA539674}">
      <dgm:prSet/>
      <dgm:spPr/>
      <dgm:t>
        <a:bodyPr/>
        <a:lstStyle/>
        <a:p>
          <a:endParaRPr lang="ru-RU"/>
        </a:p>
      </dgm:t>
    </dgm:pt>
    <dgm:pt modelId="{CD4EE6D3-9EC0-47BC-97BA-2921A6DBBBA0}" type="pres">
      <dgm:prSet presAssocID="{7A19ED2C-B547-492B-A6A5-B13E1FE2D709}" presName="compositeShape" presStyleCnt="0">
        <dgm:presLayoutVars>
          <dgm:chMax val="7"/>
          <dgm:dir/>
          <dgm:resizeHandles val="exact"/>
        </dgm:presLayoutVars>
      </dgm:prSet>
      <dgm:spPr/>
    </dgm:pt>
    <dgm:pt modelId="{58BA7033-4131-437A-B3A1-25E471751CA2}" type="pres">
      <dgm:prSet presAssocID="{7A19ED2C-B547-492B-A6A5-B13E1FE2D709}" presName="wedge1" presStyleLbl="node1" presStyleIdx="0" presStyleCnt="5" custLinFactNeighborX="-200" custLinFactNeighborY="-192"/>
      <dgm:spPr/>
      <dgm:t>
        <a:bodyPr/>
        <a:lstStyle/>
        <a:p>
          <a:endParaRPr lang="ru-RU"/>
        </a:p>
      </dgm:t>
    </dgm:pt>
    <dgm:pt modelId="{65A717C1-B044-4612-BD1F-B0FA778BBC90}" type="pres">
      <dgm:prSet presAssocID="{7A19ED2C-B547-492B-A6A5-B13E1FE2D70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9A40B-0BA4-472F-BAB5-972BA027CFE8}" type="pres">
      <dgm:prSet presAssocID="{7A19ED2C-B547-492B-A6A5-B13E1FE2D709}" presName="wedge2" presStyleLbl="node1" presStyleIdx="1" presStyleCnt="5" custLinFactNeighborX="532" custLinFactNeighborY="-860"/>
      <dgm:spPr/>
      <dgm:t>
        <a:bodyPr/>
        <a:lstStyle/>
        <a:p>
          <a:endParaRPr lang="ru-RU"/>
        </a:p>
      </dgm:t>
    </dgm:pt>
    <dgm:pt modelId="{FAF25647-0DE9-4327-9579-122F97E766FC}" type="pres">
      <dgm:prSet presAssocID="{7A19ED2C-B547-492B-A6A5-B13E1FE2D70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46C99-6D6B-4330-A51F-F78C23EB9AE7}" type="pres">
      <dgm:prSet presAssocID="{7A19ED2C-B547-492B-A6A5-B13E1FE2D709}" presName="wedge3" presStyleLbl="node1" presStyleIdx="2" presStyleCnt="5"/>
      <dgm:spPr/>
      <dgm:t>
        <a:bodyPr/>
        <a:lstStyle/>
        <a:p>
          <a:endParaRPr lang="ru-RU"/>
        </a:p>
      </dgm:t>
    </dgm:pt>
    <dgm:pt modelId="{1CE9D978-A53F-44A3-AF97-C6EEE0E20084}" type="pres">
      <dgm:prSet presAssocID="{7A19ED2C-B547-492B-A6A5-B13E1FE2D70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BDACE-B510-49C6-80F0-118D28E903A9}" type="pres">
      <dgm:prSet presAssocID="{7A19ED2C-B547-492B-A6A5-B13E1FE2D709}" presName="wedge4" presStyleLbl="node1" presStyleIdx="3" presStyleCnt="5"/>
      <dgm:spPr/>
      <dgm:t>
        <a:bodyPr/>
        <a:lstStyle/>
        <a:p>
          <a:endParaRPr lang="ru-RU"/>
        </a:p>
      </dgm:t>
    </dgm:pt>
    <dgm:pt modelId="{1204012E-D7FC-489D-AEC9-B699DC1C64F2}" type="pres">
      <dgm:prSet presAssocID="{7A19ED2C-B547-492B-A6A5-B13E1FE2D70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310D8-51D2-4BCA-B133-81FF83AAD82D}" type="pres">
      <dgm:prSet presAssocID="{7A19ED2C-B547-492B-A6A5-B13E1FE2D709}" presName="wedge5" presStyleLbl="node1" presStyleIdx="4" presStyleCnt="5"/>
      <dgm:spPr/>
      <dgm:t>
        <a:bodyPr/>
        <a:lstStyle/>
        <a:p>
          <a:endParaRPr lang="ru-RU"/>
        </a:p>
      </dgm:t>
    </dgm:pt>
    <dgm:pt modelId="{9C3BF492-E0E8-4D5B-AB43-02B48276FF82}" type="pres">
      <dgm:prSet presAssocID="{7A19ED2C-B547-492B-A6A5-B13E1FE2D70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6E89A-71D3-4CE3-BC82-D7340867F9AE}" type="presOf" srcId="{9F12391E-088C-48DE-9282-6D7149DC7183}" destId="{494BDACE-B510-49C6-80F0-118D28E903A9}" srcOrd="0" destOrd="0" presId="urn:microsoft.com/office/officeart/2005/8/layout/chart3"/>
    <dgm:cxn modelId="{B52517BA-2C43-46A2-8091-48681468F476}" type="presOf" srcId="{19E64502-6EF8-407F-911C-D2D17C19D26C}" destId="{58BA7033-4131-437A-B3A1-25E471751CA2}" srcOrd="0" destOrd="0" presId="urn:microsoft.com/office/officeart/2005/8/layout/chart3"/>
    <dgm:cxn modelId="{EFD95F39-28C5-43C9-8166-B2CFAA539674}" srcId="{7A19ED2C-B547-492B-A6A5-B13E1FE2D709}" destId="{84E92B37-8075-48E1-BE99-49E318915F12}" srcOrd="4" destOrd="0" parTransId="{5C71DF43-2F8A-45D1-B5E2-8864B5077242}" sibTransId="{8F8329E6-1552-4606-93A6-3FCEF7BCCC31}"/>
    <dgm:cxn modelId="{92BBECB8-587F-4FE3-AAB3-781C3F346821}" type="presOf" srcId="{19E64502-6EF8-407F-911C-D2D17C19D26C}" destId="{65A717C1-B044-4612-BD1F-B0FA778BBC90}" srcOrd="1" destOrd="0" presId="urn:microsoft.com/office/officeart/2005/8/layout/chart3"/>
    <dgm:cxn modelId="{315C284F-ADEA-4F50-8CF9-0FCD9B6D6768}" type="presOf" srcId="{84E92B37-8075-48E1-BE99-49E318915F12}" destId="{9C3BF492-E0E8-4D5B-AB43-02B48276FF82}" srcOrd="1" destOrd="0" presId="urn:microsoft.com/office/officeart/2005/8/layout/chart3"/>
    <dgm:cxn modelId="{079EF7F5-847C-49B3-BED5-67D687A5408F}" type="presOf" srcId="{9959E1C7-6240-4C7B-9A54-E54F7003F546}" destId="{39446C99-6D6B-4330-A51F-F78C23EB9AE7}" srcOrd="0" destOrd="0" presId="urn:microsoft.com/office/officeart/2005/8/layout/chart3"/>
    <dgm:cxn modelId="{901DAD3A-5FD6-4E20-BE87-CC1D73EB07CB}" srcId="{7A19ED2C-B547-492B-A6A5-B13E1FE2D709}" destId="{9959E1C7-6240-4C7B-9A54-E54F7003F546}" srcOrd="2" destOrd="0" parTransId="{43D96C41-7CC9-4EAE-A2C9-2149D53A9945}" sibTransId="{B09D93E5-0D08-49F5-9BFB-3550F55C71F0}"/>
    <dgm:cxn modelId="{53AF7C7E-C229-40D1-B5FA-7FA27E1FBE31}" srcId="{7A19ED2C-B547-492B-A6A5-B13E1FE2D709}" destId="{B62ED27E-62F3-425B-B266-BF0B85136001}" srcOrd="1" destOrd="0" parTransId="{1069DA68-9DAA-4823-9E2B-651EAA860DA0}" sibTransId="{24B355E6-C7F0-4940-82A5-15B7A861D0F2}"/>
    <dgm:cxn modelId="{CBADA6A1-DF39-442E-B6B4-378D1B46E0FB}" type="presOf" srcId="{9F12391E-088C-48DE-9282-6D7149DC7183}" destId="{1204012E-D7FC-489D-AEC9-B699DC1C64F2}" srcOrd="1" destOrd="0" presId="urn:microsoft.com/office/officeart/2005/8/layout/chart3"/>
    <dgm:cxn modelId="{AF1B7A1D-FB72-4AE5-BFD7-306B6688947F}" type="presOf" srcId="{84E92B37-8075-48E1-BE99-49E318915F12}" destId="{712310D8-51D2-4BCA-B133-81FF83AAD82D}" srcOrd="0" destOrd="0" presId="urn:microsoft.com/office/officeart/2005/8/layout/chart3"/>
    <dgm:cxn modelId="{6A0CEF9B-28A0-4197-8EB9-5419EF90E941}" type="presOf" srcId="{B62ED27E-62F3-425B-B266-BF0B85136001}" destId="{24F9A40B-0BA4-472F-BAB5-972BA027CFE8}" srcOrd="0" destOrd="0" presId="urn:microsoft.com/office/officeart/2005/8/layout/chart3"/>
    <dgm:cxn modelId="{E536C96B-25EB-4FD9-9EA2-F113525031C5}" type="presOf" srcId="{7A19ED2C-B547-492B-A6A5-B13E1FE2D709}" destId="{CD4EE6D3-9EC0-47BC-97BA-2921A6DBBBA0}" srcOrd="0" destOrd="0" presId="urn:microsoft.com/office/officeart/2005/8/layout/chart3"/>
    <dgm:cxn modelId="{732D7420-169D-4CC2-815B-DAE72AAB386A}" type="presOf" srcId="{9959E1C7-6240-4C7B-9A54-E54F7003F546}" destId="{1CE9D978-A53F-44A3-AF97-C6EEE0E20084}" srcOrd="1" destOrd="0" presId="urn:microsoft.com/office/officeart/2005/8/layout/chart3"/>
    <dgm:cxn modelId="{7C3443FE-4106-49FA-BE29-DFE0D69BACC7}" srcId="{7A19ED2C-B547-492B-A6A5-B13E1FE2D709}" destId="{9F12391E-088C-48DE-9282-6D7149DC7183}" srcOrd="3" destOrd="0" parTransId="{8D7F4793-31C4-41B1-A402-E878ADD6492E}" sibTransId="{1E7A25F9-41F2-4078-A719-F2C43D9B4B37}"/>
    <dgm:cxn modelId="{F2E0D33F-4DA8-44B5-BFC9-95342670C57F}" srcId="{7A19ED2C-B547-492B-A6A5-B13E1FE2D709}" destId="{19E64502-6EF8-407F-911C-D2D17C19D26C}" srcOrd="0" destOrd="0" parTransId="{38A4E5ED-A473-4DCA-B22B-2BB03E9295BC}" sibTransId="{0C228EEF-B32D-44CE-AF62-268A25C534A1}"/>
    <dgm:cxn modelId="{18F0C6A2-F795-4534-AF10-6C45C1962A5B}" type="presOf" srcId="{B62ED27E-62F3-425B-B266-BF0B85136001}" destId="{FAF25647-0DE9-4327-9579-122F97E766FC}" srcOrd="1" destOrd="0" presId="urn:microsoft.com/office/officeart/2005/8/layout/chart3"/>
    <dgm:cxn modelId="{7138A794-64B9-440F-8F67-B5E8613BB72A}" type="presParOf" srcId="{CD4EE6D3-9EC0-47BC-97BA-2921A6DBBBA0}" destId="{58BA7033-4131-437A-B3A1-25E471751CA2}" srcOrd="0" destOrd="0" presId="urn:microsoft.com/office/officeart/2005/8/layout/chart3"/>
    <dgm:cxn modelId="{5FD2AD02-0814-4C80-BAC8-0F864659C54A}" type="presParOf" srcId="{CD4EE6D3-9EC0-47BC-97BA-2921A6DBBBA0}" destId="{65A717C1-B044-4612-BD1F-B0FA778BBC90}" srcOrd="1" destOrd="0" presId="urn:microsoft.com/office/officeart/2005/8/layout/chart3"/>
    <dgm:cxn modelId="{98C30D92-A780-4EBB-A139-51BB180FC189}" type="presParOf" srcId="{CD4EE6D3-9EC0-47BC-97BA-2921A6DBBBA0}" destId="{24F9A40B-0BA4-472F-BAB5-972BA027CFE8}" srcOrd="2" destOrd="0" presId="urn:microsoft.com/office/officeart/2005/8/layout/chart3"/>
    <dgm:cxn modelId="{4DD9E9BF-9BAC-44B7-B9A9-F45D27C854E8}" type="presParOf" srcId="{CD4EE6D3-9EC0-47BC-97BA-2921A6DBBBA0}" destId="{FAF25647-0DE9-4327-9579-122F97E766FC}" srcOrd="3" destOrd="0" presId="urn:microsoft.com/office/officeart/2005/8/layout/chart3"/>
    <dgm:cxn modelId="{F9587EC9-FEC4-4B13-8778-C790DBDCF69E}" type="presParOf" srcId="{CD4EE6D3-9EC0-47BC-97BA-2921A6DBBBA0}" destId="{39446C99-6D6B-4330-A51F-F78C23EB9AE7}" srcOrd="4" destOrd="0" presId="urn:microsoft.com/office/officeart/2005/8/layout/chart3"/>
    <dgm:cxn modelId="{A1A6C239-368E-46FE-A7C9-BC7101A35273}" type="presParOf" srcId="{CD4EE6D3-9EC0-47BC-97BA-2921A6DBBBA0}" destId="{1CE9D978-A53F-44A3-AF97-C6EEE0E20084}" srcOrd="5" destOrd="0" presId="urn:microsoft.com/office/officeart/2005/8/layout/chart3"/>
    <dgm:cxn modelId="{9BFCE4AB-72C7-4E4C-BB34-E13D89FE8399}" type="presParOf" srcId="{CD4EE6D3-9EC0-47BC-97BA-2921A6DBBBA0}" destId="{494BDACE-B510-49C6-80F0-118D28E903A9}" srcOrd="6" destOrd="0" presId="urn:microsoft.com/office/officeart/2005/8/layout/chart3"/>
    <dgm:cxn modelId="{A0CC3B11-4AB3-49B1-BDBC-9447BFA6F829}" type="presParOf" srcId="{CD4EE6D3-9EC0-47BC-97BA-2921A6DBBBA0}" destId="{1204012E-D7FC-489D-AEC9-B699DC1C64F2}" srcOrd="7" destOrd="0" presId="urn:microsoft.com/office/officeart/2005/8/layout/chart3"/>
    <dgm:cxn modelId="{EB2A0392-99F4-424C-8A6B-86F1BA59A8DE}" type="presParOf" srcId="{CD4EE6D3-9EC0-47BC-97BA-2921A6DBBBA0}" destId="{712310D8-51D2-4BCA-B133-81FF83AAD82D}" srcOrd="8" destOrd="0" presId="urn:microsoft.com/office/officeart/2005/8/layout/chart3"/>
    <dgm:cxn modelId="{59A71292-4CBE-4B1E-9042-180A6E5D6A8F}" type="presParOf" srcId="{CD4EE6D3-9EC0-47BC-97BA-2921A6DBBBA0}" destId="{9C3BF492-E0E8-4D5B-AB43-02B48276FF82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AA943B6-9C41-4A07-BC17-E000D71BF40E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A8F699-0184-4531-AB67-2E2E1A12D39B}">
      <dgm:prSet phldrT="[Текст]"/>
      <dgm:spPr/>
      <dgm:t>
        <a:bodyPr/>
        <a:lstStyle/>
        <a:p>
          <a:r>
            <a:rPr lang="ru-RU" dirty="0" smtClean="0"/>
            <a:t>летать</a:t>
          </a:r>
          <a:endParaRPr lang="ru-RU" dirty="0"/>
        </a:p>
      </dgm:t>
    </dgm:pt>
    <dgm:pt modelId="{1C1ED52E-CBDF-4D33-ACCF-924E8BA02A16}" type="parTrans" cxnId="{35F74B2E-395F-40EB-BDCB-2D5A60E902C5}">
      <dgm:prSet/>
      <dgm:spPr/>
      <dgm:t>
        <a:bodyPr/>
        <a:lstStyle/>
        <a:p>
          <a:endParaRPr lang="ru-RU"/>
        </a:p>
      </dgm:t>
    </dgm:pt>
    <dgm:pt modelId="{03797E29-FD26-450D-ABB9-18A8521B0947}" type="sibTrans" cxnId="{35F74B2E-395F-40EB-BDCB-2D5A60E902C5}">
      <dgm:prSet/>
      <dgm:spPr/>
      <dgm:t>
        <a:bodyPr/>
        <a:lstStyle/>
        <a:p>
          <a:endParaRPr lang="ru-RU"/>
        </a:p>
      </dgm:t>
    </dgm:pt>
    <dgm:pt modelId="{7C7AADC9-8FE7-40DB-8BA6-377D4009C548}">
      <dgm:prSet phldrT="[Текст]"/>
      <dgm:spPr/>
      <dgm:t>
        <a:bodyPr/>
        <a:lstStyle/>
        <a:p>
          <a:r>
            <a:rPr lang="ru-RU" dirty="0" smtClean="0"/>
            <a:t>за</a:t>
          </a:r>
          <a:endParaRPr lang="ru-RU" dirty="0"/>
        </a:p>
      </dgm:t>
    </dgm:pt>
    <dgm:pt modelId="{4674BF22-8145-4E88-AC2B-AF1EBD12A352}" type="parTrans" cxnId="{AB17793E-6B5A-477B-8B6A-554C3704056D}">
      <dgm:prSet/>
      <dgm:spPr/>
      <dgm:t>
        <a:bodyPr/>
        <a:lstStyle/>
        <a:p>
          <a:endParaRPr lang="ru-RU"/>
        </a:p>
      </dgm:t>
    </dgm:pt>
    <dgm:pt modelId="{A36D6B05-AFC2-4CC1-A738-CCC9CA8CA6EF}" type="sibTrans" cxnId="{AB17793E-6B5A-477B-8B6A-554C3704056D}">
      <dgm:prSet/>
      <dgm:spPr/>
      <dgm:t>
        <a:bodyPr/>
        <a:lstStyle/>
        <a:p>
          <a:endParaRPr lang="ru-RU"/>
        </a:p>
      </dgm:t>
    </dgm:pt>
    <dgm:pt modelId="{6A91CE12-421E-4050-8683-376742FE8D9D}">
      <dgm:prSet phldrT="[Текст]"/>
      <dgm:spPr/>
      <dgm:t>
        <a:bodyPr/>
        <a:lstStyle/>
        <a:p>
          <a:r>
            <a:rPr lang="ru-RU" dirty="0" smtClean="0"/>
            <a:t>у</a:t>
          </a:r>
          <a:endParaRPr lang="ru-RU" dirty="0"/>
        </a:p>
      </dgm:t>
    </dgm:pt>
    <dgm:pt modelId="{59BD0D03-E4EE-49E9-8F9B-7D4F2031E780}" type="parTrans" cxnId="{99AC9328-6587-4DE9-99B9-B20C3CFA4B3C}">
      <dgm:prSet/>
      <dgm:spPr/>
      <dgm:t>
        <a:bodyPr/>
        <a:lstStyle/>
        <a:p>
          <a:endParaRPr lang="ru-RU"/>
        </a:p>
      </dgm:t>
    </dgm:pt>
    <dgm:pt modelId="{11D5097A-A36E-4862-8D67-C56C45BE921C}" type="sibTrans" cxnId="{99AC9328-6587-4DE9-99B9-B20C3CFA4B3C}">
      <dgm:prSet/>
      <dgm:spPr/>
      <dgm:t>
        <a:bodyPr/>
        <a:lstStyle/>
        <a:p>
          <a:endParaRPr lang="ru-RU"/>
        </a:p>
      </dgm:t>
    </dgm:pt>
    <dgm:pt modelId="{0757B51F-3DF5-4A81-8B98-8658B174E860}">
      <dgm:prSet phldrT="[Текст]"/>
      <dgm:spPr/>
      <dgm:t>
        <a:bodyPr/>
        <a:lstStyle/>
        <a:p>
          <a:r>
            <a:rPr lang="ru-RU" dirty="0" smtClean="0"/>
            <a:t>при</a:t>
          </a:r>
          <a:endParaRPr lang="ru-RU" dirty="0"/>
        </a:p>
      </dgm:t>
    </dgm:pt>
    <dgm:pt modelId="{3631FB7D-13DF-4A7A-9452-7F88F1654691}" type="parTrans" cxnId="{839E5B1C-F5D0-4473-AEF8-A1DED70DDAF4}">
      <dgm:prSet/>
      <dgm:spPr/>
      <dgm:t>
        <a:bodyPr/>
        <a:lstStyle/>
        <a:p>
          <a:endParaRPr lang="ru-RU"/>
        </a:p>
      </dgm:t>
    </dgm:pt>
    <dgm:pt modelId="{55ACD717-209F-44AC-BDDD-0F3A17A84080}" type="sibTrans" cxnId="{839E5B1C-F5D0-4473-AEF8-A1DED70DDAF4}">
      <dgm:prSet/>
      <dgm:spPr/>
      <dgm:t>
        <a:bodyPr/>
        <a:lstStyle/>
        <a:p>
          <a:endParaRPr lang="ru-RU"/>
        </a:p>
      </dgm:t>
    </dgm:pt>
    <dgm:pt modelId="{D195AFD0-FDE5-4C65-82F7-83233FD8F2EB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35FD3200-0BDB-42BB-B627-E2AB929DB4ED}" type="parTrans" cxnId="{ED24E162-056C-4705-81AA-C59376EB8EDD}">
      <dgm:prSet/>
      <dgm:spPr/>
      <dgm:t>
        <a:bodyPr/>
        <a:lstStyle/>
        <a:p>
          <a:endParaRPr lang="ru-RU"/>
        </a:p>
      </dgm:t>
    </dgm:pt>
    <dgm:pt modelId="{AFBBAC90-76FE-4FBB-92CD-20E6138E3B45}" type="sibTrans" cxnId="{ED24E162-056C-4705-81AA-C59376EB8EDD}">
      <dgm:prSet/>
      <dgm:spPr/>
      <dgm:t>
        <a:bodyPr/>
        <a:lstStyle/>
        <a:p>
          <a:endParaRPr lang="ru-RU"/>
        </a:p>
      </dgm:t>
    </dgm:pt>
    <dgm:pt modelId="{554B7063-688E-4BB2-9F61-B92112DE9A4B}">
      <dgm:prSet phldrT="[Текст]"/>
      <dgm:spPr/>
      <dgm:t>
        <a:bodyPr/>
        <a:lstStyle/>
        <a:p>
          <a:r>
            <a:rPr lang="ru-RU" dirty="0" smtClean="0"/>
            <a:t>Пере</a:t>
          </a:r>
          <a:endParaRPr lang="ru-RU" dirty="0"/>
        </a:p>
      </dgm:t>
    </dgm:pt>
    <dgm:pt modelId="{FBBCE144-CE8F-4503-B352-C1D50774F078}" type="parTrans" cxnId="{A6527542-471C-4A1E-9F4A-4DB7BA2D054B}">
      <dgm:prSet/>
      <dgm:spPr/>
      <dgm:t>
        <a:bodyPr/>
        <a:lstStyle/>
        <a:p>
          <a:endParaRPr lang="ru-RU"/>
        </a:p>
      </dgm:t>
    </dgm:pt>
    <dgm:pt modelId="{0AEB5EEE-6BB6-40F4-B6BC-7B7F8821A183}" type="sibTrans" cxnId="{A6527542-471C-4A1E-9F4A-4DB7BA2D054B}">
      <dgm:prSet/>
      <dgm:spPr/>
      <dgm:t>
        <a:bodyPr/>
        <a:lstStyle/>
        <a:p>
          <a:endParaRPr lang="ru-RU"/>
        </a:p>
      </dgm:t>
    </dgm:pt>
    <dgm:pt modelId="{32B1B408-6E80-48E8-95D4-620FCEA3BCE6}">
      <dgm:prSet phldrT="[Текст]"/>
      <dgm:spPr/>
      <dgm:t>
        <a:bodyPr/>
        <a:lstStyle/>
        <a:p>
          <a:r>
            <a:rPr lang="ru-RU" dirty="0" smtClean="0"/>
            <a:t>Вы</a:t>
          </a:r>
          <a:endParaRPr lang="ru-RU" dirty="0"/>
        </a:p>
      </dgm:t>
    </dgm:pt>
    <dgm:pt modelId="{226DF050-757E-4669-BEC6-D9517F6D53F7}" type="parTrans" cxnId="{A995E5CD-CA2F-4686-9818-E6901AE73D85}">
      <dgm:prSet/>
      <dgm:spPr/>
      <dgm:t>
        <a:bodyPr/>
        <a:lstStyle/>
        <a:p>
          <a:endParaRPr lang="ru-RU"/>
        </a:p>
      </dgm:t>
    </dgm:pt>
    <dgm:pt modelId="{DC8BF635-6804-4085-A005-A8756AFBC799}" type="sibTrans" cxnId="{A995E5CD-CA2F-4686-9818-E6901AE73D85}">
      <dgm:prSet/>
      <dgm:spPr/>
      <dgm:t>
        <a:bodyPr/>
        <a:lstStyle/>
        <a:p>
          <a:endParaRPr lang="ru-RU"/>
        </a:p>
      </dgm:t>
    </dgm:pt>
    <dgm:pt modelId="{CF6EE31E-C001-4F25-8803-00FBDF50AA4A}">
      <dgm:prSet phldrT="[Текст]"/>
      <dgm:spPr/>
      <dgm:t>
        <a:bodyPr/>
        <a:lstStyle/>
        <a:p>
          <a:r>
            <a:rPr lang="ru-RU" dirty="0" smtClean="0"/>
            <a:t>Про</a:t>
          </a:r>
          <a:endParaRPr lang="ru-RU" dirty="0"/>
        </a:p>
      </dgm:t>
    </dgm:pt>
    <dgm:pt modelId="{4CEC9E9C-937A-487A-816B-18B1079CFA79}" type="parTrans" cxnId="{3374A64D-D484-4C7D-81F0-5146A38DABAF}">
      <dgm:prSet/>
      <dgm:spPr/>
      <dgm:t>
        <a:bodyPr/>
        <a:lstStyle/>
        <a:p>
          <a:endParaRPr lang="ru-RU"/>
        </a:p>
      </dgm:t>
    </dgm:pt>
    <dgm:pt modelId="{354A2855-E549-47F0-937F-9E5E0326E1B8}" type="sibTrans" cxnId="{3374A64D-D484-4C7D-81F0-5146A38DABAF}">
      <dgm:prSet/>
      <dgm:spPr/>
      <dgm:t>
        <a:bodyPr/>
        <a:lstStyle/>
        <a:p>
          <a:endParaRPr lang="ru-RU"/>
        </a:p>
      </dgm:t>
    </dgm:pt>
    <dgm:pt modelId="{C43ABC66-FEE4-49FA-89DB-F28EB5377A6F}">
      <dgm:prSet phldrT="[Текст]"/>
      <dgm:spPr/>
      <dgm:t>
        <a:bodyPr/>
        <a:lstStyle/>
        <a:p>
          <a:r>
            <a:rPr lang="ru-RU" dirty="0" err="1" smtClean="0"/>
            <a:t>Вз</a:t>
          </a:r>
          <a:endParaRPr lang="ru-RU" dirty="0"/>
        </a:p>
      </dgm:t>
    </dgm:pt>
    <dgm:pt modelId="{8CD00B7C-57D2-4490-8DD8-A9612149A6BF}" type="parTrans" cxnId="{A2C10282-E9B1-4CAE-BCBE-3ABF54185BFB}">
      <dgm:prSet/>
      <dgm:spPr/>
      <dgm:t>
        <a:bodyPr/>
        <a:lstStyle/>
        <a:p>
          <a:endParaRPr lang="ru-RU"/>
        </a:p>
      </dgm:t>
    </dgm:pt>
    <dgm:pt modelId="{889C50E9-599F-4F92-B77E-056105AA06CA}" type="sibTrans" cxnId="{A2C10282-E9B1-4CAE-BCBE-3ABF54185BFB}">
      <dgm:prSet/>
      <dgm:spPr/>
      <dgm:t>
        <a:bodyPr/>
        <a:lstStyle/>
        <a:p>
          <a:endParaRPr lang="ru-RU"/>
        </a:p>
      </dgm:t>
    </dgm:pt>
    <dgm:pt modelId="{93FE955D-D59F-463A-819F-9479EF0797B9}">
      <dgm:prSet phldrT="[Текст]"/>
      <dgm:spPr/>
      <dgm:t>
        <a:bodyPr/>
        <a:lstStyle/>
        <a:p>
          <a:r>
            <a:rPr lang="ru-RU" dirty="0" smtClean="0"/>
            <a:t>От</a:t>
          </a:r>
          <a:endParaRPr lang="ru-RU" dirty="0"/>
        </a:p>
      </dgm:t>
    </dgm:pt>
    <dgm:pt modelId="{2AC20457-58C8-405C-A61B-E7ED8540E169}" type="parTrans" cxnId="{F9A4FEB0-4953-4439-861D-F22E1E8DC4CC}">
      <dgm:prSet/>
      <dgm:spPr/>
      <dgm:t>
        <a:bodyPr/>
        <a:lstStyle/>
        <a:p>
          <a:endParaRPr lang="ru-RU"/>
        </a:p>
      </dgm:t>
    </dgm:pt>
    <dgm:pt modelId="{2A7A7511-B91D-4009-AB38-9F6AB3A208F8}" type="sibTrans" cxnId="{F9A4FEB0-4953-4439-861D-F22E1E8DC4CC}">
      <dgm:prSet/>
      <dgm:spPr/>
      <dgm:t>
        <a:bodyPr/>
        <a:lstStyle/>
        <a:p>
          <a:endParaRPr lang="ru-RU"/>
        </a:p>
      </dgm:t>
    </dgm:pt>
    <dgm:pt modelId="{F7A67E43-0119-4A7D-9614-BB8A209EDA3D}">
      <dgm:prSet phldrT="[Текст]"/>
      <dgm:spPr/>
      <dgm:t>
        <a:bodyPr/>
        <a:lstStyle/>
        <a:p>
          <a:r>
            <a:rPr lang="ru-RU" dirty="0" smtClean="0"/>
            <a:t>Об</a:t>
          </a:r>
          <a:endParaRPr lang="ru-RU" dirty="0"/>
        </a:p>
      </dgm:t>
    </dgm:pt>
    <dgm:pt modelId="{D22AC2FE-02DD-4E06-82D7-7C3EC9AD824F}" type="parTrans" cxnId="{F11B13B3-E956-4635-AA4B-A884F95698B0}">
      <dgm:prSet/>
      <dgm:spPr/>
      <dgm:t>
        <a:bodyPr/>
        <a:lstStyle/>
        <a:p>
          <a:endParaRPr lang="ru-RU"/>
        </a:p>
      </dgm:t>
    </dgm:pt>
    <dgm:pt modelId="{AAD1343F-4D08-4C80-9778-E99F20B8E10C}" type="sibTrans" cxnId="{F11B13B3-E956-4635-AA4B-A884F95698B0}">
      <dgm:prSet/>
      <dgm:spPr/>
      <dgm:t>
        <a:bodyPr/>
        <a:lstStyle/>
        <a:p>
          <a:endParaRPr lang="ru-RU"/>
        </a:p>
      </dgm:t>
    </dgm:pt>
    <dgm:pt modelId="{2205DE59-3C37-47BA-BC46-37A1B1C1C448}" type="pres">
      <dgm:prSet presAssocID="{BAA943B6-9C41-4A07-BC17-E000D71BF4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70A2D-756D-4625-8F4A-AF6A7BE9C236}" type="pres">
      <dgm:prSet presAssocID="{2EA8F699-0184-4531-AB67-2E2E1A12D39B}" presName="centerShape" presStyleLbl="node0" presStyleIdx="0" presStyleCnt="1"/>
      <dgm:spPr/>
      <dgm:t>
        <a:bodyPr/>
        <a:lstStyle/>
        <a:p>
          <a:endParaRPr lang="ru-RU"/>
        </a:p>
      </dgm:t>
    </dgm:pt>
    <dgm:pt modelId="{AD511CAB-4D3B-487B-B3B8-E63C2DFC8E13}" type="pres">
      <dgm:prSet presAssocID="{4674BF22-8145-4E88-AC2B-AF1EBD12A352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B3B7AA9A-7D8D-4CF6-9344-9C531452F6E0}" type="pres">
      <dgm:prSet presAssocID="{4674BF22-8145-4E88-AC2B-AF1EBD12A352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1F70F31A-DF89-4761-8FD4-A08D88182393}" type="pres">
      <dgm:prSet presAssocID="{7C7AADC9-8FE7-40DB-8BA6-377D4009C54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29699-0A4C-4EDB-A9BD-D8395F29DB74}" type="pres">
      <dgm:prSet presAssocID="{59BD0D03-E4EE-49E9-8F9B-7D4F2031E780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314AE39B-3427-4E3E-B6D6-BD919278ED8D}" type="pres">
      <dgm:prSet presAssocID="{59BD0D03-E4EE-49E9-8F9B-7D4F2031E780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5DFF8B6F-F698-445C-90C7-56CDBCDBB4EE}" type="pres">
      <dgm:prSet presAssocID="{6A91CE12-421E-4050-8683-376742FE8D9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D383B-8B90-44C7-B1A4-1BFF9823C1AB}" type="pres">
      <dgm:prSet presAssocID="{3631FB7D-13DF-4A7A-9452-7F88F1654691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A0D37666-0C98-4FC0-B5C4-1F7651EF4D68}" type="pres">
      <dgm:prSet presAssocID="{3631FB7D-13DF-4A7A-9452-7F88F1654691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23AE5EA6-3878-474B-BF92-3D60F20F9C0F}" type="pres">
      <dgm:prSet presAssocID="{0757B51F-3DF5-4A81-8B98-8658B174E86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A423C-81EB-410F-A8FD-F2B7C38F8F4F}" type="pres">
      <dgm:prSet presAssocID="{35FD3200-0BDB-42BB-B627-E2AB929DB4ED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928497AD-A40C-4504-9989-189AAE0BC279}" type="pres">
      <dgm:prSet presAssocID="{35FD3200-0BDB-42BB-B627-E2AB929DB4ED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2BBFF45E-9AB4-4EA7-A728-C3DB5292902F}" type="pres">
      <dgm:prSet presAssocID="{D195AFD0-FDE5-4C65-82F7-83233FD8F2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7681E-41FF-4320-8AC7-F6DC9CB7C114}" type="pres">
      <dgm:prSet presAssocID="{FBBCE144-CE8F-4503-B352-C1D50774F078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2426ABB2-751E-4DC9-B9FF-D8EC2CC25E7C}" type="pres">
      <dgm:prSet presAssocID="{FBBCE144-CE8F-4503-B352-C1D50774F078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F77E8BD0-74AF-47FD-93AC-612ECAB34488}" type="pres">
      <dgm:prSet presAssocID="{554B7063-688E-4BB2-9F61-B92112DE9A4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92EB5-653E-4FAD-922E-893269DD2FAD}" type="pres">
      <dgm:prSet presAssocID="{226DF050-757E-4669-BEC6-D9517F6D53F7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73015CAE-8CAB-434B-8907-0C9C731237C6}" type="pres">
      <dgm:prSet presAssocID="{226DF050-757E-4669-BEC6-D9517F6D53F7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DB0A9D1A-8849-4870-A7A4-81311446BD3C}" type="pres">
      <dgm:prSet presAssocID="{32B1B408-6E80-48E8-95D4-620FCEA3BCE6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2E99C-E175-435B-8CB2-4B24B37DB0DB}" type="pres">
      <dgm:prSet presAssocID="{4CEC9E9C-937A-487A-816B-18B1079CFA79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C75AB846-2701-4CA4-A3CE-6557EA14AAB9}" type="pres">
      <dgm:prSet presAssocID="{4CEC9E9C-937A-487A-816B-18B1079CFA79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A7538BD8-6394-4DE6-B290-E1D52C24C3EA}" type="pres">
      <dgm:prSet presAssocID="{CF6EE31E-C001-4F25-8803-00FBDF50AA4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D4202-4A04-479D-ABA6-10868E5E583D}" type="pres">
      <dgm:prSet presAssocID="{8CD00B7C-57D2-4490-8DD8-A9612149A6BF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0D12612C-629C-43FD-8F8F-FE96E483546E}" type="pres">
      <dgm:prSet presAssocID="{8CD00B7C-57D2-4490-8DD8-A9612149A6BF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1CF60A45-8173-45CA-B6AD-A23EBAA52968}" type="pres">
      <dgm:prSet presAssocID="{C43ABC66-FEE4-49FA-89DB-F28EB5377A6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7C13F-569C-4F57-96A9-D960E6528DBF}" type="pres">
      <dgm:prSet presAssocID="{2AC20457-58C8-405C-A61B-E7ED8540E169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C3AC1CB5-9AD3-4854-A4C3-F36AC7D683C1}" type="pres">
      <dgm:prSet presAssocID="{2AC20457-58C8-405C-A61B-E7ED8540E169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C61A032C-4797-4C87-836C-AFCF41583A5C}" type="pres">
      <dgm:prSet presAssocID="{93FE955D-D59F-463A-819F-9479EF0797B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C43C7-D73C-411D-8623-B52FA382F5A1}" type="pres">
      <dgm:prSet presAssocID="{D22AC2FE-02DD-4E06-82D7-7C3EC9AD824F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B87606F7-E630-4154-9DBA-8DA225DB4C97}" type="pres">
      <dgm:prSet presAssocID="{D22AC2FE-02DD-4E06-82D7-7C3EC9AD824F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DEB9A327-44B0-4D97-8EE4-8E921399FF6E}" type="pres">
      <dgm:prSet presAssocID="{F7A67E43-0119-4A7D-9614-BB8A209EDA3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6A41E-A8C9-4F39-B98A-561ED5C634DA}" type="presOf" srcId="{35FD3200-0BDB-42BB-B627-E2AB929DB4ED}" destId="{47CA423C-81EB-410F-A8FD-F2B7C38F8F4F}" srcOrd="0" destOrd="0" presId="urn:microsoft.com/office/officeart/2005/8/layout/radial5"/>
    <dgm:cxn modelId="{839E5B1C-F5D0-4473-AEF8-A1DED70DDAF4}" srcId="{2EA8F699-0184-4531-AB67-2E2E1A12D39B}" destId="{0757B51F-3DF5-4A81-8B98-8658B174E860}" srcOrd="2" destOrd="0" parTransId="{3631FB7D-13DF-4A7A-9452-7F88F1654691}" sibTransId="{55ACD717-209F-44AC-BDDD-0F3A17A84080}"/>
    <dgm:cxn modelId="{180F6DC7-07FF-45DB-AF3E-AED875E4EFB4}" type="presOf" srcId="{8CD00B7C-57D2-4490-8DD8-A9612149A6BF}" destId="{0D12612C-629C-43FD-8F8F-FE96E483546E}" srcOrd="1" destOrd="0" presId="urn:microsoft.com/office/officeart/2005/8/layout/radial5"/>
    <dgm:cxn modelId="{C4B2C14D-CA65-446B-A94C-C5F81B5AC290}" type="presOf" srcId="{93FE955D-D59F-463A-819F-9479EF0797B9}" destId="{C61A032C-4797-4C87-836C-AFCF41583A5C}" srcOrd="0" destOrd="0" presId="urn:microsoft.com/office/officeart/2005/8/layout/radial5"/>
    <dgm:cxn modelId="{980C2E0A-14D6-415C-9523-732E975DDF03}" type="presOf" srcId="{554B7063-688E-4BB2-9F61-B92112DE9A4B}" destId="{F77E8BD0-74AF-47FD-93AC-612ECAB34488}" srcOrd="0" destOrd="0" presId="urn:microsoft.com/office/officeart/2005/8/layout/radial5"/>
    <dgm:cxn modelId="{7BB0AE98-3A3E-4C4D-BCE3-5068A5F2144C}" type="presOf" srcId="{CF6EE31E-C001-4F25-8803-00FBDF50AA4A}" destId="{A7538BD8-6394-4DE6-B290-E1D52C24C3EA}" srcOrd="0" destOrd="0" presId="urn:microsoft.com/office/officeart/2005/8/layout/radial5"/>
    <dgm:cxn modelId="{8458C1A7-6E99-4025-8F09-A2E6DE5B4CA9}" type="presOf" srcId="{2EA8F699-0184-4531-AB67-2E2E1A12D39B}" destId="{2A470A2D-756D-4625-8F4A-AF6A7BE9C236}" srcOrd="0" destOrd="0" presId="urn:microsoft.com/office/officeart/2005/8/layout/radial5"/>
    <dgm:cxn modelId="{A6527542-471C-4A1E-9F4A-4DB7BA2D054B}" srcId="{2EA8F699-0184-4531-AB67-2E2E1A12D39B}" destId="{554B7063-688E-4BB2-9F61-B92112DE9A4B}" srcOrd="4" destOrd="0" parTransId="{FBBCE144-CE8F-4503-B352-C1D50774F078}" sibTransId="{0AEB5EEE-6BB6-40F4-B6BC-7B7F8821A183}"/>
    <dgm:cxn modelId="{AF5E9E3D-5681-462D-BFFA-D42778F2B26B}" type="presOf" srcId="{FBBCE144-CE8F-4503-B352-C1D50774F078}" destId="{2426ABB2-751E-4DC9-B9FF-D8EC2CC25E7C}" srcOrd="1" destOrd="0" presId="urn:microsoft.com/office/officeart/2005/8/layout/radial5"/>
    <dgm:cxn modelId="{E2AB3B3D-EBC7-4183-BCC8-B6C04A5C71B0}" type="presOf" srcId="{226DF050-757E-4669-BEC6-D9517F6D53F7}" destId="{73015CAE-8CAB-434B-8907-0C9C731237C6}" srcOrd="1" destOrd="0" presId="urn:microsoft.com/office/officeart/2005/8/layout/radial5"/>
    <dgm:cxn modelId="{04B3B843-202A-4EDB-A828-895FBE3E0E5F}" type="presOf" srcId="{2AC20457-58C8-405C-A61B-E7ED8540E169}" destId="{C3AC1CB5-9AD3-4854-A4C3-F36AC7D683C1}" srcOrd="1" destOrd="0" presId="urn:microsoft.com/office/officeart/2005/8/layout/radial5"/>
    <dgm:cxn modelId="{4767A5CC-4901-49B9-8657-9220A9AB6DE1}" type="presOf" srcId="{7C7AADC9-8FE7-40DB-8BA6-377D4009C548}" destId="{1F70F31A-DF89-4761-8FD4-A08D88182393}" srcOrd="0" destOrd="0" presId="urn:microsoft.com/office/officeart/2005/8/layout/radial5"/>
    <dgm:cxn modelId="{A2C10282-E9B1-4CAE-BCBE-3ABF54185BFB}" srcId="{2EA8F699-0184-4531-AB67-2E2E1A12D39B}" destId="{C43ABC66-FEE4-49FA-89DB-F28EB5377A6F}" srcOrd="7" destOrd="0" parTransId="{8CD00B7C-57D2-4490-8DD8-A9612149A6BF}" sibTransId="{889C50E9-599F-4F92-B77E-056105AA06CA}"/>
    <dgm:cxn modelId="{9A9C90AC-1F17-4318-9A2A-B4BA64C8610B}" type="presOf" srcId="{D22AC2FE-02DD-4E06-82D7-7C3EC9AD824F}" destId="{849C43C7-D73C-411D-8623-B52FA382F5A1}" srcOrd="0" destOrd="0" presId="urn:microsoft.com/office/officeart/2005/8/layout/radial5"/>
    <dgm:cxn modelId="{EB4F828F-7A3A-4C59-8377-785902136353}" type="presOf" srcId="{2AC20457-58C8-405C-A61B-E7ED8540E169}" destId="{44F7C13F-569C-4F57-96A9-D960E6528DBF}" srcOrd="0" destOrd="0" presId="urn:microsoft.com/office/officeart/2005/8/layout/radial5"/>
    <dgm:cxn modelId="{CAD84D85-4137-4EA8-9E4C-9E3FE977ACC3}" type="presOf" srcId="{F7A67E43-0119-4A7D-9614-BB8A209EDA3D}" destId="{DEB9A327-44B0-4D97-8EE4-8E921399FF6E}" srcOrd="0" destOrd="0" presId="urn:microsoft.com/office/officeart/2005/8/layout/radial5"/>
    <dgm:cxn modelId="{559B3E68-6D50-40DC-BCC9-B9915F663984}" type="presOf" srcId="{4CEC9E9C-937A-487A-816B-18B1079CFA79}" destId="{9C72E99C-E175-435B-8CB2-4B24B37DB0DB}" srcOrd="0" destOrd="0" presId="urn:microsoft.com/office/officeart/2005/8/layout/radial5"/>
    <dgm:cxn modelId="{89A262E4-8CE1-4E64-8947-A3E6971E30B5}" type="presOf" srcId="{3631FB7D-13DF-4A7A-9452-7F88F1654691}" destId="{A0D37666-0C98-4FC0-B5C4-1F7651EF4D68}" srcOrd="1" destOrd="0" presId="urn:microsoft.com/office/officeart/2005/8/layout/radial5"/>
    <dgm:cxn modelId="{0954B671-8529-4B67-917E-AC7BEEE41FFC}" type="presOf" srcId="{FBBCE144-CE8F-4503-B352-C1D50774F078}" destId="{98B7681E-41FF-4320-8AC7-F6DC9CB7C114}" srcOrd="0" destOrd="0" presId="urn:microsoft.com/office/officeart/2005/8/layout/radial5"/>
    <dgm:cxn modelId="{BDB26201-5D6C-472D-9D3F-BD93A21F12A2}" type="presOf" srcId="{D22AC2FE-02DD-4E06-82D7-7C3EC9AD824F}" destId="{B87606F7-E630-4154-9DBA-8DA225DB4C97}" srcOrd="1" destOrd="0" presId="urn:microsoft.com/office/officeart/2005/8/layout/radial5"/>
    <dgm:cxn modelId="{F4AA62B7-1560-4016-9CF9-0673B9D97BF0}" type="presOf" srcId="{4CEC9E9C-937A-487A-816B-18B1079CFA79}" destId="{C75AB846-2701-4CA4-A3CE-6557EA14AAB9}" srcOrd="1" destOrd="0" presId="urn:microsoft.com/office/officeart/2005/8/layout/radial5"/>
    <dgm:cxn modelId="{F11B13B3-E956-4635-AA4B-A884F95698B0}" srcId="{2EA8F699-0184-4531-AB67-2E2E1A12D39B}" destId="{F7A67E43-0119-4A7D-9614-BB8A209EDA3D}" srcOrd="9" destOrd="0" parTransId="{D22AC2FE-02DD-4E06-82D7-7C3EC9AD824F}" sibTransId="{AAD1343F-4D08-4C80-9778-E99F20B8E10C}"/>
    <dgm:cxn modelId="{61FFC555-7FB3-4EB3-9ACD-C884F2DCDF4A}" type="presOf" srcId="{BAA943B6-9C41-4A07-BC17-E000D71BF40E}" destId="{2205DE59-3C37-47BA-BC46-37A1B1C1C448}" srcOrd="0" destOrd="0" presId="urn:microsoft.com/office/officeart/2005/8/layout/radial5"/>
    <dgm:cxn modelId="{60657005-D2F0-46C0-BB4C-B94D1DAFFA0D}" type="presOf" srcId="{C43ABC66-FEE4-49FA-89DB-F28EB5377A6F}" destId="{1CF60A45-8173-45CA-B6AD-A23EBAA52968}" srcOrd="0" destOrd="0" presId="urn:microsoft.com/office/officeart/2005/8/layout/radial5"/>
    <dgm:cxn modelId="{591F5A02-049E-40F6-8957-6D6338AC8BF4}" type="presOf" srcId="{32B1B408-6E80-48E8-95D4-620FCEA3BCE6}" destId="{DB0A9D1A-8849-4870-A7A4-81311446BD3C}" srcOrd="0" destOrd="0" presId="urn:microsoft.com/office/officeart/2005/8/layout/radial5"/>
    <dgm:cxn modelId="{75D7C34C-3735-49A5-99E3-DF825AE0942B}" type="presOf" srcId="{59BD0D03-E4EE-49E9-8F9B-7D4F2031E780}" destId="{58B29699-0A4C-4EDB-A9BD-D8395F29DB74}" srcOrd="0" destOrd="0" presId="urn:microsoft.com/office/officeart/2005/8/layout/radial5"/>
    <dgm:cxn modelId="{A995E5CD-CA2F-4686-9818-E6901AE73D85}" srcId="{2EA8F699-0184-4531-AB67-2E2E1A12D39B}" destId="{32B1B408-6E80-48E8-95D4-620FCEA3BCE6}" srcOrd="5" destOrd="0" parTransId="{226DF050-757E-4669-BEC6-D9517F6D53F7}" sibTransId="{DC8BF635-6804-4085-A005-A8756AFBC799}"/>
    <dgm:cxn modelId="{F9A4FEB0-4953-4439-861D-F22E1E8DC4CC}" srcId="{2EA8F699-0184-4531-AB67-2E2E1A12D39B}" destId="{93FE955D-D59F-463A-819F-9479EF0797B9}" srcOrd="8" destOrd="0" parTransId="{2AC20457-58C8-405C-A61B-E7ED8540E169}" sibTransId="{2A7A7511-B91D-4009-AB38-9F6AB3A208F8}"/>
    <dgm:cxn modelId="{42A4BE61-52A7-4A9C-9142-15CD9B716CE2}" type="presOf" srcId="{8CD00B7C-57D2-4490-8DD8-A9612149A6BF}" destId="{CC4D4202-4A04-479D-ABA6-10868E5E583D}" srcOrd="0" destOrd="0" presId="urn:microsoft.com/office/officeart/2005/8/layout/radial5"/>
    <dgm:cxn modelId="{AB17793E-6B5A-477B-8B6A-554C3704056D}" srcId="{2EA8F699-0184-4531-AB67-2E2E1A12D39B}" destId="{7C7AADC9-8FE7-40DB-8BA6-377D4009C548}" srcOrd="0" destOrd="0" parTransId="{4674BF22-8145-4E88-AC2B-AF1EBD12A352}" sibTransId="{A36D6B05-AFC2-4CC1-A738-CCC9CA8CA6EF}"/>
    <dgm:cxn modelId="{99AC9328-6587-4DE9-99B9-B20C3CFA4B3C}" srcId="{2EA8F699-0184-4531-AB67-2E2E1A12D39B}" destId="{6A91CE12-421E-4050-8683-376742FE8D9D}" srcOrd="1" destOrd="0" parTransId="{59BD0D03-E4EE-49E9-8F9B-7D4F2031E780}" sibTransId="{11D5097A-A36E-4862-8D67-C56C45BE921C}"/>
    <dgm:cxn modelId="{90E83EFC-8B60-4D5C-BBF3-83568A50888D}" type="presOf" srcId="{0757B51F-3DF5-4A81-8B98-8658B174E860}" destId="{23AE5EA6-3878-474B-BF92-3D60F20F9C0F}" srcOrd="0" destOrd="0" presId="urn:microsoft.com/office/officeart/2005/8/layout/radial5"/>
    <dgm:cxn modelId="{05517E11-47C0-46B5-9A23-FE5240A245A4}" type="presOf" srcId="{6A91CE12-421E-4050-8683-376742FE8D9D}" destId="{5DFF8B6F-F698-445C-90C7-56CDBCDBB4EE}" srcOrd="0" destOrd="0" presId="urn:microsoft.com/office/officeart/2005/8/layout/radial5"/>
    <dgm:cxn modelId="{2F65BD59-E3A5-47DC-86A7-400738F785A8}" type="presOf" srcId="{4674BF22-8145-4E88-AC2B-AF1EBD12A352}" destId="{B3B7AA9A-7D8D-4CF6-9344-9C531452F6E0}" srcOrd="1" destOrd="0" presId="urn:microsoft.com/office/officeart/2005/8/layout/radial5"/>
    <dgm:cxn modelId="{0B3E5A3D-04FC-47C4-BC49-6ED9F800AE03}" type="presOf" srcId="{35FD3200-0BDB-42BB-B627-E2AB929DB4ED}" destId="{928497AD-A40C-4504-9989-189AAE0BC279}" srcOrd="1" destOrd="0" presId="urn:microsoft.com/office/officeart/2005/8/layout/radial5"/>
    <dgm:cxn modelId="{402A9BE9-A7D6-43C9-8A1F-A3FE1FA66E53}" type="presOf" srcId="{D195AFD0-FDE5-4C65-82F7-83233FD8F2EB}" destId="{2BBFF45E-9AB4-4EA7-A728-C3DB5292902F}" srcOrd="0" destOrd="0" presId="urn:microsoft.com/office/officeart/2005/8/layout/radial5"/>
    <dgm:cxn modelId="{9D4D052D-5C45-4950-BD78-E165D3F693D4}" type="presOf" srcId="{3631FB7D-13DF-4A7A-9452-7F88F1654691}" destId="{CFFD383B-8B90-44C7-B1A4-1BFF9823C1AB}" srcOrd="0" destOrd="0" presId="urn:microsoft.com/office/officeart/2005/8/layout/radial5"/>
    <dgm:cxn modelId="{6A5B68DC-68EC-4EFA-B53F-D86F3498FC8F}" type="presOf" srcId="{4674BF22-8145-4E88-AC2B-AF1EBD12A352}" destId="{AD511CAB-4D3B-487B-B3B8-E63C2DFC8E13}" srcOrd="0" destOrd="0" presId="urn:microsoft.com/office/officeart/2005/8/layout/radial5"/>
    <dgm:cxn modelId="{ED24E162-056C-4705-81AA-C59376EB8EDD}" srcId="{2EA8F699-0184-4531-AB67-2E2E1A12D39B}" destId="{D195AFD0-FDE5-4C65-82F7-83233FD8F2EB}" srcOrd="3" destOrd="0" parTransId="{35FD3200-0BDB-42BB-B627-E2AB929DB4ED}" sibTransId="{AFBBAC90-76FE-4FBB-92CD-20E6138E3B45}"/>
    <dgm:cxn modelId="{9FBB0D70-B315-4449-8DBF-BFE5953A4E39}" type="presOf" srcId="{226DF050-757E-4669-BEC6-D9517F6D53F7}" destId="{A3992EB5-653E-4FAD-922E-893269DD2FAD}" srcOrd="0" destOrd="0" presId="urn:microsoft.com/office/officeart/2005/8/layout/radial5"/>
    <dgm:cxn modelId="{35F74B2E-395F-40EB-BDCB-2D5A60E902C5}" srcId="{BAA943B6-9C41-4A07-BC17-E000D71BF40E}" destId="{2EA8F699-0184-4531-AB67-2E2E1A12D39B}" srcOrd="0" destOrd="0" parTransId="{1C1ED52E-CBDF-4D33-ACCF-924E8BA02A16}" sibTransId="{03797E29-FD26-450D-ABB9-18A8521B0947}"/>
    <dgm:cxn modelId="{3C1643E6-F008-4C5D-8DF3-BA20F86C7F6C}" type="presOf" srcId="{59BD0D03-E4EE-49E9-8F9B-7D4F2031E780}" destId="{314AE39B-3427-4E3E-B6D6-BD919278ED8D}" srcOrd="1" destOrd="0" presId="urn:microsoft.com/office/officeart/2005/8/layout/radial5"/>
    <dgm:cxn modelId="{3374A64D-D484-4C7D-81F0-5146A38DABAF}" srcId="{2EA8F699-0184-4531-AB67-2E2E1A12D39B}" destId="{CF6EE31E-C001-4F25-8803-00FBDF50AA4A}" srcOrd="6" destOrd="0" parTransId="{4CEC9E9C-937A-487A-816B-18B1079CFA79}" sibTransId="{354A2855-E549-47F0-937F-9E5E0326E1B8}"/>
    <dgm:cxn modelId="{37E5A7F9-A82D-4A2C-A4D6-F51B3FDDE276}" type="presParOf" srcId="{2205DE59-3C37-47BA-BC46-37A1B1C1C448}" destId="{2A470A2D-756D-4625-8F4A-AF6A7BE9C236}" srcOrd="0" destOrd="0" presId="urn:microsoft.com/office/officeart/2005/8/layout/radial5"/>
    <dgm:cxn modelId="{44E7A559-8C75-40B7-9902-F334503C2461}" type="presParOf" srcId="{2205DE59-3C37-47BA-BC46-37A1B1C1C448}" destId="{AD511CAB-4D3B-487B-B3B8-E63C2DFC8E13}" srcOrd="1" destOrd="0" presId="urn:microsoft.com/office/officeart/2005/8/layout/radial5"/>
    <dgm:cxn modelId="{ED18240C-0136-4042-A849-A0E83E9D4286}" type="presParOf" srcId="{AD511CAB-4D3B-487B-B3B8-E63C2DFC8E13}" destId="{B3B7AA9A-7D8D-4CF6-9344-9C531452F6E0}" srcOrd="0" destOrd="0" presId="urn:microsoft.com/office/officeart/2005/8/layout/radial5"/>
    <dgm:cxn modelId="{A04362E2-9F32-4E5E-9765-2BC6DB27D583}" type="presParOf" srcId="{2205DE59-3C37-47BA-BC46-37A1B1C1C448}" destId="{1F70F31A-DF89-4761-8FD4-A08D88182393}" srcOrd="2" destOrd="0" presId="urn:microsoft.com/office/officeart/2005/8/layout/radial5"/>
    <dgm:cxn modelId="{41ABDF4B-7173-4A67-932C-730C57BAFE6E}" type="presParOf" srcId="{2205DE59-3C37-47BA-BC46-37A1B1C1C448}" destId="{58B29699-0A4C-4EDB-A9BD-D8395F29DB74}" srcOrd="3" destOrd="0" presId="urn:microsoft.com/office/officeart/2005/8/layout/radial5"/>
    <dgm:cxn modelId="{2E22565F-4BD4-474F-AD3F-B266ACFC0155}" type="presParOf" srcId="{58B29699-0A4C-4EDB-A9BD-D8395F29DB74}" destId="{314AE39B-3427-4E3E-B6D6-BD919278ED8D}" srcOrd="0" destOrd="0" presId="urn:microsoft.com/office/officeart/2005/8/layout/radial5"/>
    <dgm:cxn modelId="{349F5FD9-BC85-4A51-BD39-292D3C69E327}" type="presParOf" srcId="{2205DE59-3C37-47BA-BC46-37A1B1C1C448}" destId="{5DFF8B6F-F698-445C-90C7-56CDBCDBB4EE}" srcOrd="4" destOrd="0" presId="urn:microsoft.com/office/officeart/2005/8/layout/radial5"/>
    <dgm:cxn modelId="{D564E1BB-4DF8-4ED5-899A-534E73D9C255}" type="presParOf" srcId="{2205DE59-3C37-47BA-BC46-37A1B1C1C448}" destId="{CFFD383B-8B90-44C7-B1A4-1BFF9823C1AB}" srcOrd="5" destOrd="0" presId="urn:microsoft.com/office/officeart/2005/8/layout/radial5"/>
    <dgm:cxn modelId="{E971A42C-7808-4108-AE76-106913B19C3A}" type="presParOf" srcId="{CFFD383B-8B90-44C7-B1A4-1BFF9823C1AB}" destId="{A0D37666-0C98-4FC0-B5C4-1F7651EF4D68}" srcOrd="0" destOrd="0" presId="urn:microsoft.com/office/officeart/2005/8/layout/radial5"/>
    <dgm:cxn modelId="{E16529F2-0908-4665-B70A-0EEA07D73BFE}" type="presParOf" srcId="{2205DE59-3C37-47BA-BC46-37A1B1C1C448}" destId="{23AE5EA6-3878-474B-BF92-3D60F20F9C0F}" srcOrd="6" destOrd="0" presId="urn:microsoft.com/office/officeart/2005/8/layout/radial5"/>
    <dgm:cxn modelId="{76867876-A1CB-4228-8D56-B6139AEC10C7}" type="presParOf" srcId="{2205DE59-3C37-47BA-BC46-37A1B1C1C448}" destId="{47CA423C-81EB-410F-A8FD-F2B7C38F8F4F}" srcOrd="7" destOrd="0" presId="urn:microsoft.com/office/officeart/2005/8/layout/radial5"/>
    <dgm:cxn modelId="{3D12D84D-FAD0-4701-A579-9393116C6BBD}" type="presParOf" srcId="{47CA423C-81EB-410F-A8FD-F2B7C38F8F4F}" destId="{928497AD-A40C-4504-9989-189AAE0BC279}" srcOrd="0" destOrd="0" presId="urn:microsoft.com/office/officeart/2005/8/layout/radial5"/>
    <dgm:cxn modelId="{45CF12FB-AF6F-4A7F-98AC-CB11981E987D}" type="presParOf" srcId="{2205DE59-3C37-47BA-BC46-37A1B1C1C448}" destId="{2BBFF45E-9AB4-4EA7-A728-C3DB5292902F}" srcOrd="8" destOrd="0" presId="urn:microsoft.com/office/officeart/2005/8/layout/radial5"/>
    <dgm:cxn modelId="{04418793-2D30-4357-90EC-484B905DC6F9}" type="presParOf" srcId="{2205DE59-3C37-47BA-BC46-37A1B1C1C448}" destId="{98B7681E-41FF-4320-8AC7-F6DC9CB7C114}" srcOrd="9" destOrd="0" presId="urn:microsoft.com/office/officeart/2005/8/layout/radial5"/>
    <dgm:cxn modelId="{C25D88F4-6A2C-4C89-9AB4-2F9D3DF41FE5}" type="presParOf" srcId="{98B7681E-41FF-4320-8AC7-F6DC9CB7C114}" destId="{2426ABB2-751E-4DC9-B9FF-D8EC2CC25E7C}" srcOrd="0" destOrd="0" presId="urn:microsoft.com/office/officeart/2005/8/layout/radial5"/>
    <dgm:cxn modelId="{34B2DE49-86AB-4260-97A1-9D0DE648E53F}" type="presParOf" srcId="{2205DE59-3C37-47BA-BC46-37A1B1C1C448}" destId="{F77E8BD0-74AF-47FD-93AC-612ECAB34488}" srcOrd="10" destOrd="0" presId="urn:microsoft.com/office/officeart/2005/8/layout/radial5"/>
    <dgm:cxn modelId="{F9AB7289-3342-4C06-BBAD-D90C5F43DD99}" type="presParOf" srcId="{2205DE59-3C37-47BA-BC46-37A1B1C1C448}" destId="{A3992EB5-653E-4FAD-922E-893269DD2FAD}" srcOrd="11" destOrd="0" presId="urn:microsoft.com/office/officeart/2005/8/layout/radial5"/>
    <dgm:cxn modelId="{516A5B11-0016-4DA1-AA45-A03F778A5B1A}" type="presParOf" srcId="{A3992EB5-653E-4FAD-922E-893269DD2FAD}" destId="{73015CAE-8CAB-434B-8907-0C9C731237C6}" srcOrd="0" destOrd="0" presId="urn:microsoft.com/office/officeart/2005/8/layout/radial5"/>
    <dgm:cxn modelId="{9AB9CBB8-B029-4604-9A98-4BECE7D87B15}" type="presParOf" srcId="{2205DE59-3C37-47BA-BC46-37A1B1C1C448}" destId="{DB0A9D1A-8849-4870-A7A4-81311446BD3C}" srcOrd="12" destOrd="0" presId="urn:microsoft.com/office/officeart/2005/8/layout/radial5"/>
    <dgm:cxn modelId="{13004D75-DEFA-4F5F-A26D-6A4405125A82}" type="presParOf" srcId="{2205DE59-3C37-47BA-BC46-37A1B1C1C448}" destId="{9C72E99C-E175-435B-8CB2-4B24B37DB0DB}" srcOrd="13" destOrd="0" presId="urn:microsoft.com/office/officeart/2005/8/layout/radial5"/>
    <dgm:cxn modelId="{6793CF21-A1BB-4B97-A35D-5A962FB0C83E}" type="presParOf" srcId="{9C72E99C-E175-435B-8CB2-4B24B37DB0DB}" destId="{C75AB846-2701-4CA4-A3CE-6557EA14AAB9}" srcOrd="0" destOrd="0" presId="urn:microsoft.com/office/officeart/2005/8/layout/radial5"/>
    <dgm:cxn modelId="{316AB123-36A7-4ED9-8B44-AD0E4DEC0199}" type="presParOf" srcId="{2205DE59-3C37-47BA-BC46-37A1B1C1C448}" destId="{A7538BD8-6394-4DE6-B290-E1D52C24C3EA}" srcOrd="14" destOrd="0" presId="urn:microsoft.com/office/officeart/2005/8/layout/radial5"/>
    <dgm:cxn modelId="{0F212137-1EC3-4C13-AF7D-DB2985DF999E}" type="presParOf" srcId="{2205DE59-3C37-47BA-BC46-37A1B1C1C448}" destId="{CC4D4202-4A04-479D-ABA6-10868E5E583D}" srcOrd="15" destOrd="0" presId="urn:microsoft.com/office/officeart/2005/8/layout/radial5"/>
    <dgm:cxn modelId="{E8A9E768-5CFC-420D-8529-EE722C06A489}" type="presParOf" srcId="{CC4D4202-4A04-479D-ABA6-10868E5E583D}" destId="{0D12612C-629C-43FD-8F8F-FE96E483546E}" srcOrd="0" destOrd="0" presId="urn:microsoft.com/office/officeart/2005/8/layout/radial5"/>
    <dgm:cxn modelId="{54762B20-5071-428C-9BC7-C243468E7218}" type="presParOf" srcId="{2205DE59-3C37-47BA-BC46-37A1B1C1C448}" destId="{1CF60A45-8173-45CA-B6AD-A23EBAA52968}" srcOrd="16" destOrd="0" presId="urn:microsoft.com/office/officeart/2005/8/layout/radial5"/>
    <dgm:cxn modelId="{42A8B4EF-AD89-402E-9924-7B8E78F07E0F}" type="presParOf" srcId="{2205DE59-3C37-47BA-BC46-37A1B1C1C448}" destId="{44F7C13F-569C-4F57-96A9-D960E6528DBF}" srcOrd="17" destOrd="0" presId="urn:microsoft.com/office/officeart/2005/8/layout/radial5"/>
    <dgm:cxn modelId="{027628FE-2240-4991-8AFE-6AC562372CC9}" type="presParOf" srcId="{44F7C13F-569C-4F57-96A9-D960E6528DBF}" destId="{C3AC1CB5-9AD3-4854-A4C3-F36AC7D683C1}" srcOrd="0" destOrd="0" presId="urn:microsoft.com/office/officeart/2005/8/layout/radial5"/>
    <dgm:cxn modelId="{086ACE43-24B7-42C6-9066-3F353E710D46}" type="presParOf" srcId="{2205DE59-3C37-47BA-BC46-37A1B1C1C448}" destId="{C61A032C-4797-4C87-836C-AFCF41583A5C}" srcOrd="18" destOrd="0" presId="urn:microsoft.com/office/officeart/2005/8/layout/radial5"/>
    <dgm:cxn modelId="{13C68659-97B3-49CC-A63F-AC9BEEB93C7B}" type="presParOf" srcId="{2205DE59-3C37-47BA-BC46-37A1B1C1C448}" destId="{849C43C7-D73C-411D-8623-B52FA382F5A1}" srcOrd="19" destOrd="0" presId="urn:microsoft.com/office/officeart/2005/8/layout/radial5"/>
    <dgm:cxn modelId="{CAA249C2-00A2-4D13-8904-8A501F6940A5}" type="presParOf" srcId="{849C43C7-D73C-411D-8623-B52FA382F5A1}" destId="{B87606F7-E630-4154-9DBA-8DA225DB4C97}" srcOrd="0" destOrd="0" presId="urn:microsoft.com/office/officeart/2005/8/layout/radial5"/>
    <dgm:cxn modelId="{55A14988-DD10-4E08-8BBC-17E0F04D340B}" type="presParOf" srcId="{2205DE59-3C37-47BA-BC46-37A1B1C1C448}" destId="{DEB9A327-44B0-4D97-8EE4-8E921399FF6E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9FB9B0A-21D5-448E-9A95-6F4DAED65DF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7EBFEE-5991-4225-BD32-21AF9EA87439}">
      <dgm:prSet phldrT="[Текст]"/>
      <dgm:spPr/>
      <dgm:t>
        <a:bodyPr/>
        <a:lstStyle/>
        <a:p>
          <a:r>
            <a:rPr lang="ru-RU" b="1" dirty="0" smtClean="0"/>
            <a:t>в- - вы- </a:t>
          </a:r>
          <a:endParaRPr lang="ru-RU" dirty="0"/>
        </a:p>
      </dgm:t>
    </dgm:pt>
    <dgm:pt modelId="{2E8C47C7-A350-40FE-AA0F-46FA76892159}" type="parTrans" cxnId="{B7556AFB-B70A-4786-B8CF-895D7C059E60}">
      <dgm:prSet/>
      <dgm:spPr/>
      <dgm:t>
        <a:bodyPr/>
        <a:lstStyle/>
        <a:p>
          <a:endParaRPr lang="ru-RU"/>
        </a:p>
      </dgm:t>
    </dgm:pt>
    <dgm:pt modelId="{DD3AE55A-3799-4661-8A03-0CFA29914D54}" type="sibTrans" cxnId="{B7556AFB-B70A-4786-B8CF-895D7C059E60}">
      <dgm:prSet/>
      <dgm:spPr/>
      <dgm:t>
        <a:bodyPr/>
        <a:lstStyle/>
        <a:p>
          <a:endParaRPr lang="ru-RU"/>
        </a:p>
      </dgm:t>
    </dgm:pt>
    <dgm:pt modelId="{2F78B14B-B5D0-4223-8E8E-C72128DD98D6}">
      <dgm:prSet phldrT="[Текст]"/>
      <dgm:spPr/>
      <dgm:t>
        <a:bodyPr/>
        <a:lstStyle/>
        <a:p>
          <a:r>
            <a:rPr lang="ru-RU" b="1" dirty="0" smtClean="0"/>
            <a:t>при- - у- </a:t>
          </a:r>
          <a:endParaRPr lang="ru-RU" dirty="0"/>
        </a:p>
      </dgm:t>
    </dgm:pt>
    <dgm:pt modelId="{7886C024-46F1-4946-97BB-9BD41945CA61}" type="parTrans" cxnId="{F44EA8FB-7875-4123-99FC-E2907B8D0374}">
      <dgm:prSet/>
      <dgm:spPr/>
      <dgm:t>
        <a:bodyPr/>
        <a:lstStyle/>
        <a:p>
          <a:endParaRPr lang="ru-RU"/>
        </a:p>
      </dgm:t>
    </dgm:pt>
    <dgm:pt modelId="{E4F73EAE-3AA9-470D-9C5B-C3571C33883C}" type="sibTrans" cxnId="{F44EA8FB-7875-4123-99FC-E2907B8D0374}">
      <dgm:prSet/>
      <dgm:spPr/>
      <dgm:t>
        <a:bodyPr/>
        <a:lstStyle/>
        <a:p>
          <a:endParaRPr lang="ru-RU"/>
        </a:p>
      </dgm:t>
    </dgm:pt>
    <dgm:pt modelId="{0E94B392-F93A-4FA3-A9C5-FA20AA3C14DA}">
      <dgm:prSet phldrT="[Текст]"/>
      <dgm:spPr/>
      <dgm:t>
        <a:bodyPr/>
        <a:lstStyle/>
        <a:p>
          <a:r>
            <a:rPr lang="ru-RU" b="1" dirty="0" smtClean="0"/>
            <a:t>под- - от- </a:t>
          </a:r>
          <a:endParaRPr lang="ru-RU" dirty="0"/>
        </a:p>
      </dgm:t>
    </dgm:pt>
    <dgm:pt modelId="{D1BFDBC8-8226-4CC1-A629-6A191044F737}" type="parTrans" cxnId="{81BBA3AF-9E91-4B2C-A330-471F155C8446}">
      <dgm:prSet/>
      <dgm:spPr/>
      <dgm:t>
        <a:bodyPr/>
        <a:lstStyle/>
        <a:p>
          <a:endParaRPr lang="ru-RU"/>
        </a:p>
      </dgm:t>
    </dgm:pt>
    <dgm:pt modelId="{F3338672-D58E-4BEF-B39D-AC404C14EF35}" type="sibTrans" cxnId="{81BBA3AF-9E91-4B2C-A330-471F155C8446}">
      <dgm:prSet/>
      <dgm:spPr/>
      <dgm:t>
        <a:bodyPr/>
        <a:lstStyle/>
        <a:p>
          <a:endParaRPr lang="ru-RU"/>
        </a:p>
      </dgm:t>
    </dgm:pt>
    <dgm:pt modelId="{BF7863D9-305D-4D4E-9E72-96A78E8267E7}">
      <dgm:prSet phldrT="[Текст]"/>
      <dgm:spPr/>
      <dgm:t>
        <a:bodyPr/>
        <a:lstStyle/>
        <a:p>
          <a:r>
            <a:rPr lang="ru-RU" b="1" dirty="0" smtClean="0"/>
            <a:t>с- - рас- </a:t>
          </a:r>
          <a:endParaRPr lang="ru-RU" dirty="0"/>
        </a:p>
      </dgm:t>
    </dgm:pt>
    <dgm:pt modelId="{611BC45D-5B79-4A5F-AC88-01602C710763}" type="parTrans" cxnId="{80BE7044-F0A0-4156-AEB5-89038A3FB0FF}">
      <dgm:prSet/>
      <dgm:spPr/>
      <dgm:t>
        <a:bodyPr/>
        <a:lstStyle/>
        <a:p>
          <a:endParaRPr lang="ru-RU"/>
        </a:p>
      </dgm:t>
    </dgm:pt>
    <dgm:pt modelId="{C306EBDE-BC00-4559-940F-317089B12B43}" type="sibTrans" cxnId="{80BE7044-F0A0-4156-AEB5-89038A3FB0FF}">
      <dgm:prSet/>
      <dgm:spPr/>
      <dgm:t>
        <a:bodyPr/>
        <a:lstStyle/>
        <a:p>
          <a:endParaRPr lang="ru-RU"/>
        </a:p>
      </dgm:t>
    </dgm:pt>
    <dgm:pt modelId="{9CE0CB10-F018-41AA-B731-1B38F8D560DC}">
      <dgm:prSet phldrT="[Текст]"/>
      <dgm:spPr/>
      <dgm:t>
        <a:bodyPr/>
        <a:lstStyle/>
        <a:p>
          <a:r>
            <a:rPr lang="ru-RU" b="1" dirty="0" smtClean="0"/>
            <a:t>на- - вы- </a:t>
          </a:r>
          <a:endParaRPr lang="ru-RU" dirty="0"/>
        </a:p>
      </dgm:t>
    </dgm:pt>
    <dgm:pt modelId="{78F6957E-1E8B-4085-A62D-CA286AB87244}" type="parTrans" cxnId="{68328963-ED0B-4213-92DD-A19FF4E82F53}">
      <dgm:prSet/>
      <dgm:spPr/>
      <dgm:t>
        <a:bodyPr/>
        <a:lstStyle/>
        <a:p>
          <a:endParaRPr lang="ru-RU"/>
        </a:p>
      </dgm:t>
    </dgm:pt>
    <dgm:pt modelId="{591677E0-EFD7-4FA8-8C2E-F27C81D86B1B}" type="sibTrans" cxnId="{68328963-ED0B-4213-92DD-A19FF4E82F53}">
      <dgm:prSet/>
      <dgm:spPr/>
      <dgm:t>
        <a:bodyPr/>
        <a:lstStyle/>
        <a:p>
          <a:endParaRPr lang="ru-RU"/>
        </a:p>
      </dgm:t>
    </dgm:pt>
    <dgm:pt modelId="{0971E5B0-561D-4D55-BC65-8C75A88E4AD5}">
      <dgm:prSet phldrT="[Текст]"/>
      <dgm:spPr/>
      <dgm:t>
        <a:bodyPr/>
        <a:lstStyle/>
        <a:p>
          <a:r>
            <a:rPr lang="ru-RU" b="1" dirty="0" smtClean="0"/>
            <a:t>до- - от- </a:t>
          </a:r>
          <a:endParaRPr lang="ru-RU" dirty="0"/>
        </a:p>
      </dgm:t>
    </dgm:pt>
    <dgm:pt modelId="{C352E22D-5542-4A81-9244-324A9BCFF72F}" type="parTrans" cxnId="{DB67C579-5ECB-4B19-BBC8-867C318104F7}">
      <dgm:prSet/>
      <dgm:spPr/>
      <dgm:t>
        <a:bodyPr/>
        <a:lstStyle/>
        <a:p>
          <a:endParaRPr lang="ru-RU"/>
        </a:p>
      </dgm:t>
    </dgm:pt>
    <dgm:pt modelId="{75236006-3822-42DB-9516-57C804CEB7DB}" type="sibTrans" cxnId="{DB67C579-5ECB-4B19-BBC8-867C318104F7}">
      <dgm:prSet/>
      <dgm:spPr/>
      <dgm:t>
        <a:bodyPr/>
        <a:lstStyle/>
        <a:p>
          <a:endParaRPr lang="ru-RU"/>
        </a:p>
      </dgm:t>
    </dgm:pt>
    <dgm:pt modelId="{98C12E1E-67B7-41AF-88FF-F5AAE22A58EA}">
      <dgm:prSet phldrT="[Текст]"/>
      <dgm:spPr/>
      <dgm:t>
        <a:bodyPr/>
        <a:lstStyle/>
        <a:p>
          <a:r>
            <a:rPr lang="ru-RU" b="1" dirty="0" err="1" smtClean="0"/>
            <a:t>недо</a:t>
          </a:r>
          <a:r>
            <a:rPr lang="ru-RU" b="1" dirty="0" smtClean="0"/>
            <a:t>- -пере- </a:t>
          </a:r>
          <a:endParaRPr lang="ru-RU" dirty="0"/>
        </a:p>
      </dgm:t>
    </dgm:pt>
    <dgm:pt modelId="{18A47B4F-9416-40D3-B551-30AF27A197A1}" type="parTrans" cxnId="{860F5BBF-E146-4E44-9595-8F17F3F486C9}">
      <dgm:prSet/>
      <dgm:spPr/>
      <dgm:t>
        <a:bodyPr/>
        <a:lstStyle/>
        <a:p>
          <a:endParaRPr lang="ru-RU"/>
        </a:p>
      </dgm:t>
    </dgm:pt>
    <dgm:pt modelId="{B195BE27-DBAD-4FE7-AA89-7D32920E9590}" type="sibTrans" cxnId="{860F5BBF-E146-4E44-9595-8F17F3F486C9}">
      <dgm:prSet/>
      <dgm:spPr/>
      <dgm:t>
        <a:bodyPr/>
        <a:lstStyle/>
        <a:p>
          <a:endParaRPr lang="ru-RU"/>
        </a:p>
      </dgm:t>
    </dgm:pt>
    <dgm:pt modelId="{D3D39C10-148E-4626-9A65-7E7F43C2C192}" type="pres">
      <dgm:prSet presAssocID="{F9FB9B0A-21D5-448E-9A95-6F4DAED65D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EE3EF7-09B4-433F-89DF-5496052069FA}" type="pres">
      <dgm:prSet presAssocID="{167EBFEE-5991-4225-BD32-21AF9EA8743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4282F-C9F9-481A-A374-81094FB4F9C8}" type="pres">
      <dgm:prSet presAssocID="{167EBFEE-5991-4225-BD32-21AF9EA87439}" presName="spNode" presStyleCnt="0"/>
      <dgm:spPr/>
    </dgm:pt>
    <dgm:pt modelId="{0B8E6847-26BA-434E-90A0-E5EDEB5F7701}" type="pres">
      <dgm:prSet presAssocID="{DD3AE55A-3799-4661-8A03-0CFA29914D54}" presName="sibTrans" presStyleLbl="sibTrans1D1" presStyleIdx="0" presStyleCnt="7"/>
      <dgm:spPr/>
      <dgm:t>
        <a:bodyPr/>
        <a:lstStyle/>
        <a:p>
          <a:endParaRPr lang="ru-RU"/>
        </a:p>
      </dgm:t>
    </dgm:pt>
    <dgm:pt modelId="{31B104FA-A52B-401B-BDFA-C2E5B476EECB}" type="pres">
      <dgm:prSet presAssocID="{2F78B14B-B5D0-4223-8E8E-C72128DD98D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F717E-CE7D-46F4-AD11-76E2D9FAADDE}" type="pres">
      <dgm:prSet presAssocID="{2F78B14B-B5D0-4223-8E8E-C72128DD98D6}" presName="spNode" presStyleCnt="0"/>
      <dgm:spPr/>
    </dgm:pt>
    <dgm:pt modelId="{F8ADAE17-70A8-4BE5-9BD4-DB323E0E33F5}" type="pres">
      <dgm:prSet presAssocID="{E4F73EAE-3AA9-470D-9C5B-C3571C33883C}" presName="sibTrans" presStyleLbl="sibTrans1D1" presStyleIdx="1" presStyleCnt="7"/>
      <dgm:spPr/>
      <dgm:t>
        <a:bodyPr/>
        <a:lstStyle/>
        <a:p>
          <a:endParaRPr lang="ru-RU"/>
        </a:p>
      </dgm:t>
    </dgm:pt>
    <dgm:pt modelId="{3804B96F-713C-4962-A651-B068EE4715D7}" type="pres">
      <dgm:prSet presAssocID="{0E94B392-F93A-4FA3-A9C5-FA20AA3C14D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464D4-9653-4CE7-BF22-09A28070566C}" type="pres">
      <dgm:prSet presAssocID="{0E94B392-F93A-4FA3-A9C5-FA20AA3C14DA}" presName="spNode" presStyleCnt="0"/>
      <dgm:spPr/>
    </dgm:pt>
    <dgm:pt modelId="{A8CC6D19-6319-4684-969A-35A4E70DA4F2}" type="pres">
      <dgm:prSet presAssocID="{F3338672-D58E-4BEF-B39D-AC404C14EF35}" presName="sibTrans" presStyleLbl="sibTrans1D1" presStyleIdx="2" presStyleCnt="7"/>
      <dgm:spPr/>
      <dgm:t>
        <a:bodyPr/>
        <a:lstStyle/>
        <a:p>
          <a:endParaRPr lang="ru-RU"/>
        </a:p>
      </dgm:t>
    </dgm:pt>
    <dgm:pt modelId="{5434A2F9-7FCC-4A84-A126-0CBCFC2E294F}" type="pres">
      <dgm:prSet presAssocID="{BF7863D9-305D-4D4E-9E72-96A78E8267E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77EE7-3E69-434B-B58D-539C23F97752}" type="pres">
      <dgm:prSet presAssocID="{BF7863D9-305D-4D4E-9E72-96A78E8267E7}" presName="spNode" presStyleCnt="0"/>
      <dgm:spPr/>
    </dgm:pt>
    <dgm:pt modelId="{2DFC5959-56DE-4D26-A02D-6B178AA74174}" type="pres">
      <dgm:prSet presAssocID="{C306EBDE-BC00-4559-940F-317089B12B43}" presName="sibTrans" presStyleLbl="sibTrans1D1" presStyleIdx="3" presStyleCnt="7"/>
      <dgm:spPr/>
      <dgm:t>
        <a:bodyPr/>
        <a:lstStyle/>
        <a:p>
          <a:endParaRPr lang="ru-RU"/>
        </a:p>
      </dgm:t>
    </dgm:pt>
    <dgm:pt modelId="{52297B7F-524F-4183-89DC-C3F2D728FEEC}" type="pres">
      <dgm:prSet presAssocID="{9CE0CB10-F018-41AA-B731-1B38F8D560D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B87EA-5AC9-4C42-8A48-E5D0C26CE4C2}" type="pres">
      <dgm:prSet presAssocID="{9CE0CB10-F018-41AA-B731-1B38F8D560DC}" presName="spNode" presStyleCnt="0"/>
      <dgm:spPr/>
    </dgm:pt>
    <dgm:pt modelId="{A2600A04-6BCE-4027-8298-FE3C20901A69}" type="pres">
      <dgm:prSet presAssocID="{591677E0-EFD7-4FA8-8C2E-F27C81D86B1B}" presName="sibTrans" presStyleLbl="sibTrans1D1" presStyleIdx="4" presStyleCnt="7"/>
      <dgm:spPr/>
      <dgm:t>
        <a:bodyPr/>
        <a:lstStyle/>
        <a:p>
          <a:endParaRPr lang="ru-RU"/>
        </a:p>
      </dgm:t>
    </dgm:pt>
    <dgm:pt modelId="{E8AE510F-05DF-4066-8BEE-B0E3149062C9}" type="pres">
      <dgm:prSet presAssocID="{0971E5B0-561D-4D55-BC65-8C75A88E4AD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3C1FC-A97B-4C49-96A6-4915FB3533F0}" type="pres">
      <dgm:prSet presAssocID="{0971E5B0-561D-4D55-BC65-8C75A88E4AD5}" presName="spNode" presStyleCnt="0"/>
      <dgm:spPr/>
    </dgm:pt>
    <dgm:pt modelId="{C8D6A2FB-2977-4B77-8CAF-1A987EC6B46A}" type="pres">
      <dgm:prSet presAssocID="{75236006-3822-42DB-9516-57C804CEB7DB}" presName="sibTrans" presStyleLbl="sibTrans1D1" presStyleIdx="5" presStyleCnt="7"/>
      <dgm:spPr/>
      <dgm:t>
        <a:bodyPr/>
        <a:lstStyle/>
        <a:p>
          <a:endParaRPr lang="ru-RU"/>
        </a:p>
      </dgm:t>
    </dgm:pt>
    <dgm:pt modelId="{B4D738C5-843B-4256-98A8-25D594A586C4}" type="pres">
      <dgm:prSet presAssocID="{98C12E1E-67B7-41AF-88FF-F5AAE22A58E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5FF92-554D-43F5-873C-89E272FE62BF}" type="pres">
      <dgm:prSet presAssocID="{98C12E1E-67B7-41AF-88FF-F5AAE22A58EA}" presName="spNode" presStyleCnt="0"/>
      <dgm:spPr/>
    </dgm:pt>
    <dgm:pt modelId="{BF5E9B02-FB08-4499-9830-215C37823C66}" type="pres">
      <dgm:prSet presAssocID="{B195BE27-DBAD-4FE7-AA89-7D32920E9590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D303A9AB-94FD-41E2-AE5A-A0A24A787224}" type="presOf" srcId="{F9FB9B0A-21D5-448E-9A95-6F4DAED65DF3}" destId="{D3D39C10-148E-4626-9A65-7E7F43C2C192}" srcOrd="0" destOrd="0" presId="urn:microsoft.com/office/officeart/2005/8/layout/cycle6"/>
    <dgm:cxn modelId="{C76875D8-13E8-416C-9B9C-5E105E91A699}" type="presOf" srcId="{9CE0CB10-F018-41AA-B731-1B38F8D560DC}" destId="{52297B7F-524F-4183-89DC-C3F2D728FEEC}" srcOrd="0" destOrd="0" presId="urn:microsoft.com/office/officeart/2005/8/layout/cycle6"/>
    <dgm:cxn modelId="{48A20308-88AD-4BE5-A0F6-9BAD11D07C54}" type="presOf" srcId="{F3338672-D58E-4BEF-B39D-AC404C14EF35}" destId="{A8CC6D19-6319-4684-969A-35A4E70DA4F2}" srcOrd="0" destOrd="0" presId="urn:microsoft.com/office/officeart/2005/8/layout/cycle6"/>
    <dgm:cxn modelId="{80BE7044-F0A0-4156-AEB5-89038A3FB0FF}" srcId="{F9FB9B0A-21D5-448E-9A95-6F4DAED65DF3}" destId="{BF7863D9-305D-4D4E-9E72-96A78E8267E7}" srcOrd="3" destOrd="0" parTransId="{611BC45D-5B79-4A5F-AC88-01602C710763}" sibTransId="{C306EBDE-BC00-4559-940F-317089B12B43}"/>
    <dgm:cxn modelId="{68328963-ED0B-4213-92DD-A19FF4E82F53}" srcId="{F9FB9B0A-21D5-448E-9A95-6F4DAED65DF3}" destId="{9CE0CB10-F018-41AA-B731-1B38F8D560DC}" srcOrd="4" destOrd="0" parTransId="{78F6957E-1E8B-4085-A62D-CA286AB87244}" sibTransId="{591677E0-EFD7-4FA8-8C2E-F27C81D86B1B}"/>
    <dgm:cxn modelId="{C25958D3-D467-4C71-8CF3-31D33B9F83A4}" type="presOf" srcId="{98C12E1E-67B7-41AF-88FF-F5AAE22A58EA}" destId="{B4D738C5-843B-4256-98A8-25D594A586C4}" srcOrd="0" destOrd="0" presId="urn:microsoft.com/office/officeart/2005/8/layout/cycle6"/>
    <dgm:cxn modelId="{0FD4FD4B-A2E9-47BA-B9FB-4ED8F1C1A9F5}" type="presOf" srcId="{C306EBDE-BC00-4559-940F-317089B12B43}" destId="{2DFC5959-56DE-4D26-A02D-6B178AA74174}" srcOrd="0" destOrd="0" presId="urn:microsoft.com/office/officeart/2005/8/layout/cycle6"/>
    <dgm:cxn modelId="{81BBA3AF-9E91-4B2C-A330-471F155C8446}" srcId="{F9FB9B0A-21D5-448E-9A95-6F4DAED65DF3}" destId="{0E94B392-F93A-4FA3-A9C5-FA20AA3C14DA}" srcOrd="2" destOrd="0" parTransId="{D1BFDBC8-8226-4CC1-A629-6A191044F737}" sibTransId="{F3338672-D58E-4BEF-B39D-AC404C14EF35}"/>
    <dgm:cxn modelId="{42F5C92F-EDA6-4E41-920C-59354F9EABAE}" type="presOf" srcId="{DD3AE55A-3799-4661-8A03-0CFA29914D54}" destId="{0B8E6847-26BA-434E-90A0-E5EDEB5F7701}" srcOrd="0" destOrd="0" presId="urn:microsoft.com/office/officeart/2005/8/layout/cycle6"/>
    <dgm:cxn modelId="{8C31D98F-53ED-4B24-813B-76CBCB467E24}" type="presOf" srcId="{B195BE27-DBAD-4FE7-AA89-7D32920E9590}" destId="{BF5E9B02-FB08-4499-9830-215C37823C66}" srcOrd="0" destOrd="0" presId="urn:microsoft.com/office/officeart/2005/8/layout/cycle6"/>
    <dgm:cxn modelId="{8CB9E26A-20EE-41E4-8C13-DEB1F2BF5CB7}" type="presOf" srcId="{E4F73EAE-3AA9-470D-9C5B-C3571C33883C}" destId="{F8ADAE17-70A8-4BE5-9BD4-DB323E0E33F5}" srcOrd="0" destOrd="0" presId="urn:microsoft.com/office/officeart/2005/8/layout/cycle6"/>
    <dgm:cxn modelId="{F44EA8FB-7875-4123-99FC-E2907B8D0374}" srcId="{F9FB9B0A-21D5-448E-9A95-6F4DAED65DF3}" destId="{2F78B14B-B5D0-4223-8E8E-C72128DD98D6}" srcOrd="1" destOrd="0" parTransId="{7886C024-46F1-4946-97BB-9BD41945CA61}" sibTransId="{E4F73EAE-3AA9-470D-9C5B-C3571C33883C}"/>
    <dgm:cxn modelId="{33AC4C95-88BE-4CFC-A4E4-710D3917830D}" type="presOf" srcId="{BF7863D9-305D-4D4E-9E72-96A78E8267E7}" destId="{5434A2F9-7FCC-4A84-A126-0CBCFC2E294F}" srcOrd="0" destOrd="0" presId="urn:microsoft.com/office/officeart/2005/8/layout/cycle6"/>
    <dgm:cxn modelId="{DB67C579-5ECB-4B19-BBC8-867C318104F7}" srcId="{F9FB9B0A-21D5-448E-9A95-6F4DAED65DF3}" destId="{0971E5B0-561D-4D55-BC65-8C75A88E4AD5}" srcOrd="5" destOrd="0" parTransId="{C352E22D-5542-4A81-9244-324A9BCFF72F}" sibTransId="{75236006-3822-42DB-9516-57C804CEB7DB}"/>
    <dgm:cxn modelId="{B7556AFB-B70A-4786-B8CF-895D7C059E60}" srcId="{F9FB9B0A-21D5-448E-9A95-6F4DAED65DF3}" destId="{167EBFEE-5991-4225-BD32-21AF9EA87439}" srcOrd="0" destOrd="0" parTransId="{2E8C47C7-A350-40FE-AA0F-46FA76892159}" sibTransId="{DD3AE55A-3799-4661-8A03-0CFA29914D54}"/>
    <dgm:cxn modelId="{860F5BBF-E146-4E44-9595-8F17F3F486C9}" srcId="{F9FB9B0A-21D5-448E-9A95-6F4DAED65DF3}" destId="{98C12E1E-67B7-41AF-88FF-F5AAE22A58EA}" srcOrd="6" destOrd="0" parTransId="{18A47B4F-9416-40D3-B551-30AF27A197A1}" sibTransId="{B195BE27-DBAD-4FE7-AA89-7D32920E9590}"/>
    <dgm:cxn modelId="{787396A0-B671-4CD9-8724-1CEB100A17A5}" type="presOf" srcId="{2F78B14B-B5D0-4223-8E8E-C72128DD98D6}" destId="{31B104FA-A52B-401B-BDFA-C2E5B476EECB}" srcOrd="0" destOrd="0" presId="urn:microsoft.com/office/officeart/2005/8/layout/cycle6"/>
    <dgm:cxn modelId="{1B09C042-9F40-4043-B5F9-1594992DF40B}" type="presOf" srcId="{591677E0-EFD7-4FA8-8C2E-F27C81D86B1B}" destId="{A2600A04-6BCE-4027-8298-FE3C20901A69}" srcOrd="0" destOrd="0" presId="urn:microsoft.com/office/officeart/2005/8/layout/cycle6"/>
    <dgm:cxn modelId="{580E833D-8CE7-4A20-9C4A-1FAC4373357D}" type="presOf" srcId="{0971E5B0-561D-4D55-BC65-8C75A88E4AD5}" destId="{E8AE510F-05DF-4066-8BEE-B0E3149062C9}" srcOrd="0" destOrd="0" presId="urn:microsoft.com/office/officeart/2005/8/layout/cycle6"/>
    <dgm:cxn modelId="{B8CA1FA0-005B-498D-85FD-17A86BCCD866}" type="presOf" srcId="{75236006-3822-42DB-9516-57C804CEB7DB}" destId="{C8D6A2FB-2977-4B77-8CAF-1A987EC6B46A}" srcOrd="0" destOrd="0" presId="urn:microsoft.com/office/officeart/2005/8/layout/cycle6"/>
    <dgm:cxn modelId="{FD0CF531-08A7-4535-8833-F0AADFC4DDDB}" type="presOf" srcId="{167EBFEE-5991-4225-BD32-21AF9EA87439}" destId="{06EE3EF7-09B4-433F-89DF-5496052069FA}" srcOrd="0" destOrd="0" presId="urn:microsoft.com/office/officeart/2005/8/layout/cycle6"/>
    <dgm:cxn modelId="{9AAC6FD9-B0BE-40D0-932E-5FC92A98A326}" type="presOf" srcId="{0E94B392-F93A-4FA3-A9C5-FA20AA3C14DA}" destId="{3804B96F-713C-4962-A651-B068EE4715D7}" srcOrd="0" destOrd="0" presId="urn:microsoft.com/office/officeart/2005/8/layout/cycle6"/>
    <dgm:cxn modelId="{A9FBA081-E36F-43E3-8FE2-0DBB5C1FA171}" type="presParOf" srcId="{D3D39C10-148E-4626-9A65-7E7F43C2C192}" destId="{06EE3EF7-09B4-433F-89DF-5496052069FA}" srcOrd="0" destOrd="0" presId="urn:microsoft.com/office/officeart/2005/8/layout/cycle6"/>
    <dgm:cxn modelId="{403FC890-6AE1-445F-988D-212FE899CA1C}" type="presParOf" srcId="{D3D39C10-148E-4626-9A65-7E7F43C2C192}" destId="{4EE4282F-C9F9-481A-A374-81094FB4F9C8}" srcOrd="1" destOrd="0" presId="urn:microsoft.com/office/officeart/2005/8/layout/cycle6"/>
    <dgm:cxn modelId="{AFA46052-BAFD-402C-8FA4-F33B0FE8174F}" type="presParOf" srcId="{D3D39C10-148E-4626-9A65-7E7F43C2C192}" destId="{0B8E6847-26BA-434E-90A0-E5EDEB5F7701}" srcOrd="2" destOrd="0" presId="urn:microsoft.com/office/officeart/2005/8/layout/cycle6"/>
    <dgm:cxn modelId="{662BCE33-4060-4DE9-B3F1-903CB423AC29}" type="presParOf" srcId="{D3D39C10-148E-4626-9A65-7E7F43C2C192}" destId="{31B104FA-A52B-401B-BDFA-C2E5B476EECB}" srcOrd="3" destOrd="0" presId="urn:microsoft.com/office/officeart/2005/8/layout/cycle6"/>
    <dgm:cxn modelId="{254DA409-84A9-4224-8439-90B0F484D0D1}" type="presParOf" srcId="{D3D39C10-148E-4626-9A65-7E7F43C2C192}" destId="{6D3F717E-CE7D-46F4-AD11-76E2D9FAADDE}" srcOrd="4" destOrd="0" presId="urn:microsoft.com/office/officeart/2005/8/layout/cycle6"/>
    <dgm:cxn modelId="{66964953-B4D5-408D-A4AE-CA6228032249}" type="presParOf" srcId="{D3D39C10-148E-4626-9A65-7E7F43C2C192}" destId="{F8ADAE17-70A8-4BE5-9BD4-DB323E0E33F5}" srcOrd="5" destOrd="0" presId="urn:microsoft.com/office/officeart/2005/8/layout/cycle6"/>
    <dgm:cxn modelId="{8138C67B-583C-4822-94CF-5EEDCAE124CA}" type="presParOf" srcId="{D3D39C10-148E-4626-9A65-7E7F43C2C192}" destId="{3804B96F-713C-4962-A651-B068EE4715D7}" srcOrd="6" destOrd="0" presId="urn:microsoft.com/office/officeart/2005/8/layout/cycle6"/>
    <dgm:cxn modelId="{C3DEDE3B-5199-454B-BAFB-FF30CA0A1508}" type="presParOf" srcId="{D3D39C10-148E-4626-9A65-7E7F43C2C192}" destId="{FF2464D4-9653-4CE7-BF22-09A28070566C}" srcOrd="7" destOrd="0" presId="urn:microsoft.com/office/officeart/2005/8/layout/cycle6"/>
    <dgm:cxn modelId="{7AA928EE-FD5E-4F78-BF37-9F09EAAC6138}" type="presParOf" srcId="{D3D39C10-148E-4626-9A65-7E7F43C2C192}" destId="{A8CC6D19-6319-4684-969A-35A4E70DA4F2}" srcOrd="8" destOrd="0" presId="urn:microsoft.com/office/officeart/2005/8/layout/cycle6"/>
    <dgm:cxn modelId="{E5CEB899-803C-425F-862B-28BD93FE8571}" type="presParOf" srcId="{D3D39C10-148E-4626-9A65-7E7F43C2C192}" destId="{5434A2F9-7FCC-4A84-A126-0CBCFC2E294F}" srcOrd="9" destOrd="0" presId="urn:microsoft.com/office/officeart/2005/8/layout/cycle6"/>
    <dgm:cxn modelId="{C8A7AE0B-B034-48FF-AE1E-8D5E2FF0EE42}" type="presParOf" srcId="{D3D39C10-148E-4626-9A65-7E7F43C2C192}" destId="{35577EE7-3E69-434B-B58D-539C23F97752}" srcOrd="10" destOrd="0" presId="urn:microsoft.com/office/officeart/2005/8/layout/cycle6"/>
    <dgm:cxn modelId="{3155B477-F50F-437F-BA96-34E92483AF2C}" type="presParOf" srcId="{D3D39C10-148E-4626-9A65-7E7F43C2C192}" destId="{2DFC5959-56DE-4D26-A02D-6B178AA74174}" srcOrd="11" destOrd="0" presId="urn:microsoft.com/office/officeart/2005/8/layout/cycle6"/>
    <dgm:cxn modelId="{3161B116-6400-4B8F-9F34-D608884EADE0}" type="presParOf" srcId="{D3D39C10-148E-4626-9A65-7E7F43C2C192}" destId="{52297B7F-524F-4183-89DC-C3F2D728FEEC}" srcOrd="12" destOrd="0" presId="urn:microsoft.com/office/officeart/2005/8/layout/cycle6"/>
    <dgm:cxn modelId="{C2DB2EBE-6D0F-4C33-BA9B-061864308D0A}" type="presParOf" srcId="{D3D39C10-148E-4626-9A65-7E7F43C2C192}" destId="{03CB87EA-5AC9-4C42-8A48-E5D0C26CE4C2}" srcOrd="13" destOrd="0" presId="urn:microsoft.com/office/officeart/2005/8/layout/cycle6"/>
    <dgm:cxn modelId="{8AE7AC68-687F-43CF-A3EA-449504DB559D}" type="presParOf" srcId="{D3D39C10-148E-4626-9A65-7E7F43C2C192}" destId="{A2600A04-6BCE-4027-8298-FE3C20901A69}" srcOrd="14" destOrd="0" presId="urn:microsoft.com/office/officeart/2005/8/layout/cycle6"/>
    <dgm:cxn modelId="{8CAA3008-C43C-4C74-8880-AAD3D7A2711C}" type="presParOf" srcId="{D3D39C10-148E-4626-9A65-7E7F43C2C192}" destId="{E8AE510F-05DF-4066-8BEE-B0E3149062C9}" srcOrd="15" destOrd="0" presId="urn:microsoft.com/office/officeart/2005/8/layout/cycle6"/>
    <dgm:cxn modelId="{7060D398-43CC-4B88-AE29-D66DF623F992}" type="presParOf" srcId="{D3D39C10-148E-4626-9A65-7E7F43C2C192}" destId="{7EB3C1FC-A97B-4C49-96A6-4915FB3533F0}" srcOrd="16" destOrd="0" presId="urn:microsoft.com/office/officeart/2005/8/layout/cycle6"/>
    <dgm:cxn modelId="{7C32DA9D-E7A2-4484-939A-873DC79163CB}" type="presParOf" srcId="{D3D39C10-148E-4626-9A65-7E7F43C2C192}" destId="{C8D6A2FB-2977-4B77-8CAF-1A987EC6B46A}" srcOrd="17" destOrd="0" presId="urn:microsoft.com/office/officeart/2005/8/layout/cycle6"/>
    <dgm:cxn modelId="{F80ABADE-345E-4AEA-809C-730369F41BC6}" type="presParOf" srcId="{D3D39C10-148E-4626-9A65-7E7F43C2C192}" destId="{B4D738C5-843B-4256-98A8-25D594A586C4}" srcOrd="18" destOrd="0" presId="urn:microsoft.com/office/officeart/2005/8/layout/cycle6"/>
    <dgm:cxn modelId="{5CCAB056-5E89-4DA8-9269-0CC5A8E8288B}" type="presParOf" srcId="{D3D39C10-148E-4626-9A65-7E7F43C2C192}" destId="{6455FF92-554D-43F5-873C-89E272FE62BF}" srcOrd="19" destOrd="0" presId="urn:microsoft.com/office/officeart/2005/8/layout/cycle6"/>
    <dgm:cxn modelId="{4270720E-98F2-49CA-9F48-76306B90A610}" type="presParOf" srcId="{D3D39C10-148E-4626-9A65-7E7F43C2C192}" destId="{BF5E9B02-FB08-4499-9830-215C37823C6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6CAF09D-9947-4AE1-877E-61187043A3EE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D6A3D1-33E7-41F6-AF8E-A0E9D050CCE2}">
      <dgm:prSet phldrT="[Текст]" custT="1"/>
      <dgm:spPr/>
      <dgm:t>
        <a:bodyPr/>
        <a:lstStyle/>
        <a:p>
          <a:r>
            <a:rPr lang="ru-RU" sz="1100" dirty="0" smtClean="0"/>
            <a:t>- </a:t>
          </a:r>
          <a:r>
            <a:rPr lang="ru-RU" sz="1100" dirty="0" err="1" smtClean="0"/>
            <a:t>онок</a:t>
          </a:r>
          <a:endParaRPr lang="ru-RU" sz="1100" dirty="0"/>
        </a:p>
      </dgm:t>
    </dgm:pt>
    <dgm:pt modelId="{12D541D5-BAC3-4D5D-AE9C-961E859127AC}" type="parTrans" cxnId="{A0090D51-8AE3-40CC-AAFA-B25C2883673D}">
      <dgm:prSet/>
      <dgm:spPr/>
      <dgm:t>
        <a:bodyPr/>
        <a:lstStyle/>
        <a:p>
          <a:endParaRPr lang="ru-RU"/>
        </a:p>
      </dgm:t>
    </dgm:pt>
    <dgm:pt modelId="{8626DFFD-CD30-4A33-8315-C546A77C1DEE}" type="sibTrans" cxnId="{A0090D51-8AE3-40CC-AAFA-B25C2883673D}">
      <dgm:prSet/>
      <dgm:spPr/>
      <dgm:t>
        <a:bodyPr/>
        <a:lstStyle/>
        <a:p>
          <a:endParaRPr lang="ru-RU"/>
        </a:p>
      </dgm:t>
    </dgm:pt>
    <dgm:pt modelId="{0358DB15-FD73-4146-8F30-6A8E13764B46}">
      <dgm:prSet phldrT="[Текст]"/>
      <dgm:spPr/>
      <dgm:t>
        <a:bodyPr/>
        <a:lstStyle/>
        <a:p>
          <a:r>
            <a:rPr lang="ru-RU" dirty="0" err="1" smtClean="0"/>
            <a:t>Мыш</a:t>
          </a:r>
          <a:r>
            <a:rPr lang="ru-RU" dirty="0" smtClean="0"/>
            <a:t>-</a:t>
          </a:r>
          <a:endParaRPr lang="ru-RU" dirty="0"/>
        </a:p>
      </dgm:t>
    </dgm:pt>
    <dgm:pt modelId="{8E16FE29-247A-44A5-84D1-C48A0BA2FB02}" type="parTrans" cxnId="{AE748CB2-F150-4AC9-B167-C6A7EAC4E930}">
      <dgm:prSet/>
      <dgm:spPr/>
      <dgm:t>
        <a:bodyPr/>
        <a:lstStyle/>
        <a:p>
          <a:endParaRPr lang="ru-RU"/>
        </a:p>
      </dgm:t>
    </dgm:pt>
    <dgm:pt modelId="{02A94E4F-E3CF-4F3D-9FB5-10FCB8BB3846}" type="sibTrans" cxnId="{AE748CB2-F150-4AC9-B167-C6A7EAC4E930}">
      <dgm:prSet/>
      <dgm:spPr/>
      <dgm:t>
        <a:bodyPr/>
        <a:lstStyle/>
        <a:p>
          <a:endParaRPr lang="ru-RU"/>
        </a:p>
      </dgm:t>
    </dgm:pt>
    <dgm:pt modelId="{1D7D847F-E94E-41DC-A476-545C6F8311B2}">
      <dgm:prSet phldrT="[Текст]"/>
      <dgm:spPr/>
      <dgm:t>
        <a:bodyPr/>
        <a:lstStyle/>
        <a:p>
          <a:r>
            <a:rPr lang="ru-RU" dirty="0" err="1" smtClean="0"/>
            <a:t>Зай</a:t>
          </a:r>
          <a:r>
            <a:rPr lang="ru-RU" dirty="0" smtClean="0"/>
            <a:t>-</a:t>
          </a:r>
          <a:endParaRPr lang="ru-RU" dirty="0"/>
        </a:p>
      </dgm:t>
    </dgm:pt>
    <dgm:pt modelId="{808BE6EB-130C-4ED4-A682-1C547A588288}" type="parTrans" cxnId="{FDC46BA8-9DDA-467B-B2CD-A58281457226}">
      <dgm:prSet/>
      <dgm:spPr/>
      <dgm:t>
        <a:bodyPr/>
        <a:lstStyle/>
        <a:p>
          <a:endParaRPr lang="ru-RU"/>
        </a:p>
      </dgm:t>
    </dgm:pt>
    <dgm:pt modelId="{CF821E3B-63FF-4BC2-8ADA-902F851F0155}" type="sibTrans" cxnId="{FDC46BA8-9DDA-467B-B2CD-A58281457226}">
      <dgm:prSet/>
      <dgm:spPr/>
      <dgm:t>
        <a:bodyPr/>
        <a:lstStyle/>
        <a:p>
          <a:endParaRPr lang="ru-RU"/>
        </a:p>
      </dgm:t>
    </dgm:pt>
    <dgm:pt modelId="{8AFA77E8-7434-4476-ABB4-9AF040863B18}">
      <dgm:prSet phldrT="[Текст]"/>
      <dgm:spPr/>
      <dgm:t>
        <a:bodyPr/>
        <a:lstStyle/>
        <a:p>
          <a:r>
            <a:rPr lang="ru-RU" dirty="0" smtClean="0"/>
            <a:t>Бель-</a:t>
          </a:r>
          <a:endParaRPr lang="ru-RU" dirty="0"/>
        </a:p>
      </dgm:t>
    </dgm:pt>
    <dgm:pt modelId="{78EDB48B-0B89-4E7E-A1FC-896D6F1EB7F5}" type="parTrans" cxnId="{661501B1-8F21-4501-8DCA-00BB9111310B}">
      <dgm:prSet/>
      <dgm:spPr/>
      <dgm:t>
        <a:bodyPr/>
        <a:lstStyle/>
        <a:p>
          <a:endParaRPr lang="ru-RU"/>
        </a:p>
      </dgm:t>
    </dgm:pt>
    <dgm:pt modelId="{2E34BBAC-8E11-4DCD-A573-60A51ADF8470}" type="sibTrans" cxnId="{661501B1-8F21-4501-8DCA-00BB9111310B}">
      <dgm:prSet/>
      <dgm:spPr/>
      <dgm:t>
        <a:bodyPr/>
        <a:lstStyle/>
        <a:p>
          <a:endParaRPr lang="ru-RU"/>
        </a:p>
      </dgm:t>
    </dgm:pt>
    <dgm:pt modelId="{4442BEBA-D69E-4A69-964C-7F26C6111D30}">
      <dgm:prSet phldrT="[Текст]"/>
      <dgm:spPr/>
      <dgm:t>
        <a:bodyPr/>
        <a:lstStyle/>
        <a:p>
          <a:r>
            <a:rPr lang="ru-RU" dirty="0" err="1" smtClean="0"/>
            <a:t>Медвеж</a:t>
          </a:r>
          <a:r>
            <a:rPr lang="ru-RU" dirty="0" smtClean="0"/>
            <a:t>-</a:t>
          </a:r>
          <a:endParaRPr lang="ru-RU" dirty="0"/>
        </a:p>
      </dgm:t>
    </dgm:pt>
    <dgm:pt modelId="{3E2E35CC-A77F-41FA-AD32-FF91701A3D72}" type="parTrans" cxnId="{0EEA7985-CE8B-4A94-BE31-911D15CCD73A}">
      <dgm:prSet/>
      <dgm:spPr/>
      <dgm:t>
        <a:bodyPr/>
        <a:lstStyle/>
        <a:p>
          <a:endParaRPr lang="ru-RU"/>
        </a:p>
      </dgm:t>
    </dgm:pt>
    <dgm:pt modelId="{92471DD5-48CF-4EC4-81F3-4CF7F8D04853}" type="sibTrans" cxnId="{0EEA7985-CE8B-4A94-BE31-911D15CCD73A}">
      <dgm:prSet/>
      <dgm:spPr/>
      <dgm:t>
        <a:bodyPr/>
        <a:lstStyle/>
        <a:p>
          <a:endParaRPr lang="ru-RU"/>
        </a:p>
      </dgm:t>
    </dgm:pt>
    <dgm:pt modelId="{58BA770F-4B88-4112-9EFE-EE57074E719D}">
      <dgm:prSet phldrT="[Текст]"/>
      <dgm:spPr/>
      <dgm:t>
        <a:bodyPr/>
        <a:lstStyle/>
        <a:p>
          <a:r>
            <a:rPr lang="ru-RU" dirty="0" smtClean="0"/>
            <a:t>Уж-</a:t>
          </a:r>
          <a:endParaRPr lang="ru-RU" dirty="0"/>
        </a:p>
      </dgm:t>
    </dgm:pt>
    <dgm:pt modelId="{B68CA110-FAB9-452E-AFCE-0DED1E57C069}" type="parTrans" cxnId="{C7B13C5A-18DD-4809-977A-70399A046FE9}">
      <dgm:prSet/>
      <dgm:spPr/>
      <dgm:t>
        <a:bodyPr/>
        <a:lstStyle/>
        <a:p>
          <a:endParaRPr lang="ru-RU"/>
        </a:p>
      </dgm:t>
    </dgm:pt>
    <dgm:pt modelId="{BC9D0941-DD86-4014-8531-5148E1F37C95}" type="sibTrans" cxnId="{C7B13C5A-18DD-4809-977A-70399A046FE9}">
      <dgm:prSet/>
      <dgm:spPr/>
      <dgm:t>
        <a:bodyPr/>
        <a:lstStyle/>
        <a:p>
          <a:endParaRPr lang="ru-RU"/>
        </a:p>
      </dgm:t>
    </dgm:pt>
    <dgm:pt modelId="{03D22B38-D06A-4F94-BA81-123BDC330B86}">
      <dgm:prSet phldrT="[Текст]"/>
      <dgm:spPr/>
      <dgm:t>
        <a:bodyPr/>
        <a:lstStyle/>
        <a:p>
          <a:r>
            <a:rPr lang="ru-RU" dirty="0" err="1" smtClean="0"/>
            <a:t>Лягуш</a:t>
          </a:r>
          <a:r>
            <a:rPr lang="ru-RU" dirty="0" smtClean="0"/>
            <a:t>-</a:t>
          </a:r>
          <a:endParaRPr lang="ru-RU" dirty="0"/>
        </a:p>
      </dgm:t>
    </dgm:pt>
    <dgm:pt modelId="{EEB10F56-290E-4BA2-BE1B-D410BE3549DF}" type="parTrans" cxnId="{451D2C39-2D41-4E33-823B-BBAC7DA39ACC}">
      <dgm:prSet/>
      <dgm:spPr/>
      <dgm:t>
        <a:bodyPr/>
        <a:lstStyle/>
        <a:p>
          <a:endParaRPr lang="ru-RU"/>
        </a:p>
      </dgm:t>
    </dgm:pt>
    <dgm:pt modelId="{950D8D93-459F-45F0-A1B1-49DFACDCFFA2}" type="sibTrans" cxnId="{451D2C39-2D41-4E33-823B-BBAC7DA39ACC}">
      <dgm:prSet/>
      <dgm:spPr/>
      <dgm:t>
        <a:bodyPr/>
        <a:lstStyle/>
        <a:p>
          <a:endParaRPr lang="ru-RU"/>
        </a:p>
      </dgm:t>
    </dgm:pt>
    <dgm:pt modelId="{63A35CC0-390A-45C3-8808-96F5AC6AB815}">
      <dgm:prSet phldrT="[Текст]"/>
      <dgm:spPr/>
      <dgm:t>
        <a:bodyPr/>
        <a:lstStyle/>
        <a:p>
          <a:r>
            <a:rPr lang="ru-RU" dirty="0" smtClean="0"/>
            <a:t>Морж-</a:t>
          </a:r>
          <a:endParaRPr lang="ru-RU" dirty="0"/>
        </a:p>
      </dgm:t>
    </dgm:pt>
    <dgm:pt modelId="{0835CD54-530F-4923-B018-FF08188412E2}" type="parTrans" cxnId="{EF92C187-F9FD-4024-BB59-929ADE3B0A1C}">
      <dgm:prSet/>
      <dgm:spPr/>
      <dgm:t>
        <a:bodyPr/>
        <a:lstStyle/>
        <a:p>
          <a:endParaRPr lang="ru-RU"/>
        </a:p>
      </dgm:t>
    </dgm:pt>
    <dgm:pt modelId="{0AC7D212-7A83-4470-B888-A740289362FC}" type="sibTrans" cxnId="{EF92C187-F9FD-4024-BB59-929ADE3B0A1C}">
      <dgm:prSet/>
      <dgm:spPr/>
      <dgm:t>
        <a:bodyPr/>
        <a:lstStyle/>
        <a:p>
          <a:endParaRPr lang="ru-RU"/>
        </a:p>
      </dgm:t>
    </dgm:pt>
    <dgm:pt modelId="{70A3C8AE-4964-4FB3-A96A-0DC15C4B0B47}" type="pres">
      <dgm:prSet presAssocID="{96CAF09D-9947-4AE1-877E-61187043A3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066C3E-33A6-4C31-9543-52339B826021}" type="pres">
      <dgm:prSet presAssocID="{6AD6A3D1-33E7-41F6-AF8E-A0E9D050CCE2}" presName="centerShape" presStyleLbl="node0" presStyleIdx="0" presStyleCnt="1"/>
      <dgm:spPr/>
      <dgm:t>
        <a:bodyPr/>
        <a:lstStyle/>
        <a:p>
          <a:endParaRPr lang="ru-RU"/>
        </a:p>
      </dgm:t>
    </dgm:pt>
    <dgm:pt modelId="{E3B0B9EF-CD22-4015-8704-C784085AD431}" type="pres">
      <dgm:prSet presAssocID="{8E16FE29-247A-44A5-84D1-C48A0BA2FB02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EFD5DBC9-769B-44E1-8DA6-12A8EB8B8B82}" type="pres">
      <dgm:prSet presAssocID="{0358DB15-FD73-4146-8F30-6A8E13764B4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4410C-14B0-4728-8746-7FD4ACCC7FC1}" type="pres">
      <dgm:prSet presAssocID="{808BE6EB-130C-4ED4-A682-1C547A588288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2D4D640F-9005-406E-9104-E4F8127975EF}" type="pres">
      <dgm:prSet presAssocID="{1D7D847F-E94E-41DC-A476-545C6F8311B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E0952-F079-4AFE-A66E-8B8036C8D8DA}" type="pres">
      <dgm:prSet presAssocID="{78EDB48B-0B89-4E7E-A1FC-896D6F1EB7F5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9995D6DC-5226-471C-BB33-A732B8244144}" type="pres">
      <dgm:prSet presAssocID="{8AFA77E8-7434-4476-ABB4-9AF040863B1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3B8AF-6F9A-4F0E-BD0F-AB7D1F39F745}" type="pres">
      <dgm:prSet presAssocID="{3E2E35CC-A77F-41FA-AD32-FF91701A3D72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E04C3F42-F41D-4FB2-BEA0-AC5814D74931}" type="pres">
      <dgm:prSet presAssocID="{4442BEBA-D69E-4A69-964C-7F26C6111D3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87465-E159-49EE-A9EF-B9E54F75E5D8}" type="pres">
      <dgm:prSet presAssocID="{B68CA110-FAB9-452E-AFCE-0DED1E57C069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C63C0AF3-61BB-4B5F-B83A-10C6C4927240}" type="pres">
      <dgm:prSet presAssocID="{58BA770F-4B88-4112-9EFE-EE57074E719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7406E-E762-4367-B86E-150A47BBFA81}" type="pres">
      <dgm:prSet presAssocID="{EEB10F56-290E-4BA2-BE1B-D410BE3549DF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C8A7A3A5-478B-4C0D-9958-42A648422FA6}" type="pres">
      <dgm:prSet presAssocID="{03D22B38-D06A-4F94-BA81-123BDC330B8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93193-7483-4243-BF12-F60555E8112A}" type="pres">
      <dgm:prSet presAssocID="{0835CD54-530F-4923-B018-FF08188412E2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11FE9740-9244-4D79-B54C-A6FB3062EA3B}" type="pres">
      <dgm:prSet presAssocID="{63A35CC0-390A-45C3-8808-96F5AC6AB81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AED58-7560-4D77-B6E6-B06B7063E16C}" type="presOf" srcId="{4442BEBA-D69E-4A69-964C-7F26C6111D30}" destId="{E04C3F42-F41D-4FB2-BEA0-AC5814D74931}" srcOrd="0" destOrd="0" presId="urn:microsoft.com/office/officeart/2005/8/layout/radial4"/>
    <dgm:cxn modelId="{72200B9F-C422-48FA-A53C-78A039EEFB65}" type="presOf" srcId="{8AFA77E8-7434-4476-ABB4-9AF040863B18}" destId="{9995D6DC-5226-471C-BB33-A732B8244144}" srcOrd="0" destOrd="0" presId="urn:microsoft.com/office/officeart/2005/8/layout/radial4"/>
    <dgm:cxn modelId="{C7B13C5A-18DD-4809-977A-70399A046FE9}" srcId="{6AD6A3D1-33E7-41F6-AF8E-A0E9D050CCE2}" destId="{58BA770F-4B88-4112-9EFE-EE57074E719D}" srcOrd="4" destOrd="0" parTransId="{B68CA110-FAB9-452E-AFCE-0DED1E57C069}" sibTransId="{BC9D0941-DD86-4014-8531-5148E1F37C95}"/>
    <dgm:cxn modelId="{946DBA86-DC12-46D9-9AD9-3194413D203C}" type="presOf" srcId="{6AD6A3D1-33E7-41F6-AF8E-A0E9D050CCE2}" destId="{A7066C3E-33A6-4C31-9543-52339B826021}" srcOrd="0" destOrd="0" presId="urn:microsoft.com/office/officeart/2005/8/layout/radial4"/>
    <dgm:cxn modelId="{ADD08128-BE61-440B-9910-26755558BEF3}" type="presOf" srcId="{808BE6EB-130C-4ED4-A682-1C547A588288}" destId="{EA74410C-14B0-4728-8746-7FD4ACCC7FC1}" srcOrd="0" destOrd="0" presId="urn:microsoft.com/office/officeart/2005/8/layout/radial4"/>
    <dgm:cxn modelId="{AE748CB2-F150-4AC9-B167-C6A7EAC4E930}" srcId="{6AD6A3D1-33E7-41F6-AF8E-A0E9D050CCE2}" destId="{0358DB15-FD73-4146-8F30-6A8E13764B46}" srcOrd="0" destOrd="0" parTransId="{8E16FE29-247A-44A5-84D1-C48A0BA2FB02}" sibTransId="{02A94E4F-E3CF-4F3D-9FB5-10FCB8BB3846}"/>
    <dgm:cxn modelId="{A3C05FDB-2921-4D51-A8C2-D622D292A788}" type="presOf" srcId="{58BA770F-4B88-4112-9EFE-EE57074E719D}" destId="{C63C0AF3-61BB-4B5F-B83A-10C6C4927240}" srcOrd="0" destOrd="0" presId="urn:microsoft.com/office/officeart/2005/8/layout/radial4"/>
    <dgm:cxn modelId="{53CE9723-3AE6-4A8A-A52B-85410D1331FE}" type="presOf" srcId="{0358DB15-FD73-4146-8F30-6A8E13764B46}" destId="{EFD5DBC9-769B-44E1-8DA6-12A8EB8B8B82}" srcOrd="0" destOrd="0" presId="urn:microsoft.com/office/officeart/2005/8/layout/radial4"/>
    <dgm:cxn modelId="{2D570AB1-20A2-4CEE-ADC8-CF76478FFC5E}" type="presOf" srcId="{B68CA110-FAB9-452E-AFCE-0DED1E57C069}" destId="{E2B87465-E159-49EE-A9EF-B9E54F75E5D8}" srcOrd="0" destOrd="0" presId="urn:microsoft.com/office/officeart/2005/8/layout/radial4"/>
    <dgm:cxn modelId="{3997FAF6-7633-40FE-9BA8-EF45124CE11A}" type="presOf" srcId="{EEB10F56-290E-4BA2-BE1B-D410BE3549DF}" destId="{4C67406E-E762-4367-B86E-150A47BBFA81}" srcOrd="0" destOrd="0" presId="urn:microsoft.com/office/officeart/2005/8/layout/radial4"/>
    <dgm:cxn modelId="{A0090D51-8AE3-40CC-AAFA-B25C2883673D}" srcId="{96CAF09D-9947-4AE1-877E-61187043A3EE}" destId="{6AD6A3D1-33E7-41F6-AF8E-A0E9D050CCE2}" srcOrd="0" destOrd="0" parTransId="{12D541D5-BAC3-4D5D-AE9C-961E859127AC}" sibTransId="{8626DFFD-CD30-4A33-8315-C546A77C1DEE}"/>
    <dgm:cxn modelId="{9A355513-7B5F-4E9C-BBEE-6E01ECB1EAEF}" type="presOf" srcId="{0835CD54-530F-4923-B018-FF08188412E2}" destId="{1B593193-7483-4243-BF12-F60555E8112A}" srcOrd="0" destOrd="0" presId="urn:microsoft.com/office/officeart/2005/8/layout/radial4"/>
    <dgm:cxn modelId="{661501B1-8F21-4501-8DCA-00BB9111310B}" srcId="{6AD6A3D1-33E7-41F6-AF8E-A0E9D050CCE2}" destId="{8AFA77E8-7434-4476-ABB4-9AF040863B18}" srcOrd="2" destOrd="0" parTransId="{78EDB48B-0B89-4E7E-A1FC-896D6F1EB7F5}" sibTransId="{2E34BBAC-8E11-4DCD-A573-60A51ADF8470}"/>
    <dgm:cxn modelId="{9F1D1BDA-52EB-49FE-B0F4-DB64EE8040A3}" type="presOf" srcId="{3E2E35CC-A77F-41FA-AD32-FF91701A3D72}" destId="{2233B8AF-6F9A-4F0E-BD0F-AB7D1F39F745}" srcOrd="0" destOrd="0" presId="urn:microsoft.com/office/officeart/2005/8/layout/radial4"/>
    <dgm:cxn modelId="{F5C5BE5D-2DEA-44D4-A60F-1956786DAEE2}" type="presOf" srcId="{96CAF09D-9947-4AE1-877E-61187043A3EE}" destId="{70A3C8AE-4964-4FB3-A96A-0DC15C4B0B47}" srcOrd="0" destOrd="0" presId="urn:microsoft.com/office/officeart/2005/8/layout/radial4"/>
    <dgm:cxn modelId="{EF92C187-F9FD-4024-BB59-929ADE3B0A1C}" srcId="{6AD6A3D1-33E7-41F6-AF8E-A0E9D050CCE2}" destId="{63A35CC0-390A-45C3-8808-96F5AC6AB815}" srcOrd="6" destOrd="0" parTransId="{0835CD54-530F-4923-B018-FF08188412E2}" sibTransId="{0AC7D212-7A83-4470-B888-A740289362FC}"/>
    <dgm:cxn modelId="{D5770B1D-06DD-4822-A5C6-A7DBC05C5817}" type="presOf" srcId="{1D7D847F-E94E-41DC-A476-545C6F8311B2}" destId="{2D4D640F-9005-406E-9104-E4F8127975EF}" srcOrd="0" destOrd="0" presId="urn:microsoft.com/office/officeart/2005/8/layout/radial4"/>
    <dgm:cxn modelId="{451D2C39-2D41-4E33-823B-BBAC7DA39ACC}" srcId="{6AD6A3D1-33E7-41F6-AF8E-A0E9D050CCE2}" destId="{03D22B38-D06A-4F94-BA81-123BDC330B86}" srcOrd="5" destOrd="0" parTransId="{EEB10F56-290E-4BA2-BE1B-D410BE3549DF}" sibTransId="{950D8D93-459F-45F0-A1B1-49DFACDCFFA2}"/>
    <dgm:cxn modelId="{DEC0671F-69E7-4835-BB25-B87BEE5D743C}" type="presOf" srcId="{8E16FE29-247A-44A5-84D1-C48A0BA2FB02}" destId="{E3B0B9EF-CD22-4015-8704-C784085AD431}" srcOrd="0" destOrd="0" presId="urn:microsoft.com/office/officeart/2005/8/layout/radial4"/>
    <dgm:cxn modelId="{0E4FAC9C-DABC-4436-A71C-2F4FA8603A50}" type="presOf" srcId="{78EDB48B-0B89-4E7E-A1FC-896D6F1EB7F5}" destId="{E44E0952-F079-4AFE-A66E-8B8036C8D8DA}" srcOrd="0" destOrd="0" presId="urn:microsoft.com/office/officeart/2005/8/layout/radial4"/>
    <dgm:cxn modelId="{7B8294C4-FD2F-4DBA-A7BE-E6D04E082EB4}" type="presOf" srcId="{03D22B38-D06A-4F94-BA81-123BDC330B86}" destId="{C8A7A3A5-478B-4C0D-9958-42A648422FA6}" srcOrd="0" destOrd="0" presId="urn:microsoft.com/office/officeart/2005/8/layout/radial4"/>
    <dgm:cxn modelId="{0CCE4128-63D2-4ACA-BA71-E161B3F10EA7}" type="presOf" srcId="{63A35CC0-390A-45C3-8808-96F5AC6AB815}" destId="{11FE9740-9244-4D79-B54C-A6FB3062EA3B}" srcOrd="0" destOrd="0" presId="urn:microsoft.com/office/officeart/2005/8/layout/radial4"/>
    <dgm:cxn modelId="{0EEA7985-CE8B-4A94-BE31-911D15CCD73A}" srcId="{6AD6A3D1-33E7-41F6-AF8E-A0E9D050CCE2}" destId="{4442BEBA-D69E-4A69-964C-7F26C6111D30}" srcOrd="3" destOrd="0" parTransId="{3E2E35CC-A77F-41FA-AD32-FF91701A3D72}" sibTransId="{92471DD5-48CF-4EC4-81F3-4CF7F8D04853}"/>
    <dgm:cxn modelId="{FDC46BA8-9DDA-467B-B2CD-A58281457226}" srcId="{6AD6A3D1-33E7-41F6-AF8E-A0E9D050CCE2}" destId="{1D7D847F-E94E-41DC-A476-545C6F8311B2}" srcOrd="1" destOrd="0" parTransId="{808BE6EB-130C-4ED4-A682-1C547A588288}" sibTransId="{CF821E3B-63FF-4BC2-8ADA-902F851F0155}"/>
    <dgm:cxn modelId="{F8371101-06FF-4D77-9D1F-7884CD92E069}" type="presParOf" srcId="{70A3C8AE-4964-4FB3-A96A-0DC15C4B0B47}" destId="{A7066C3E-33A6-4C31-9543-52339B826021}" srcOrd="0" destOrd="0" presId="urn:microsoft.com/office/officeart/2005/8/layout/radial4"/>
    <dgm:cxn modelId="{AAFF471D-8A92-4ABB-ABA9-5F5F355C7C11}" type="presParOf" srcId="{70A3C8AE-4964-4FB3-A96A-0DC15C4B0B47}" destId="{E3B0B9EF-CD22-4015-8704-C784085AD431}" srcOrd="1" destOrd="0" presId="urn:microsoft.com/office/officeart/2005/8/layout/radial4"/>
    <dgm:cxn modelId="{D676B83A-FC31-4F39-8A4E-D7C2F7A32126}" type="presParOf" srcId="{70A3C8AE-4964-4FB3-A96A-0DC15C4B0B47}" destId="{EFD5DBC9-769B-44E1-8DA6-12A8EB8B8B82}" srcOrd="2" destOrd="0" presId="urn:microsoft.com/office/officeart/2005/8/layout/radial4"/>
    <dgm:cxn modelId="{A530508D-3FEC-4397-9E1E-E2691D41376D}" type="presParOf" srcId="{70A3C8AE-4964-4FB3-A96A-0DC15C4B0B47}" destId="{EA74410C-14B0-4728-8746-7FD4ACCC7FC1}" srcOrd="3" destOrd="0" presId="urn:microsoft.com/office/officeart/2005/8/layout/radial4"/>
    <dgm:cxn modelId="{C90849B9-AC17-4B53-9ABD-1F311E9A047F}" type="presParOf" srcId="{70A3C8AE-4964-4FB3-A96A-0DC15C4B0B47}" destId="{2D4D640F-9005-406E-9104-E4F8127975EF}" srcOrd="4" destOrd="0" presId="urn:microsoft.com/office/officeart/2005/8/layout/radial4"/>
    <dgm:cxn modelId="{BC7C5B99-687F-451E-9EA2-75C180A9844F}" type="presParOf" srcId="{70A3C8AE-4964-4FB3-A96A-0DC15C4B0B47}" destId="{E44E0952-F079-4AFE-A66E-8B8036C8D8DA}" srcOrd="5" destOrd="0" presId="urn:microsoft.com/office/officeart/2005/8/layout/radial4"/>
    <dgm:cxn modelId="{28AA719E-08AD-46FA-8918-D4159F4AFE75}" type="presParOf" srcId="{70A3C8AE-4964-4FB3-A96A-0DC15C4B0B47}" destId="{9995D6DC-5226-471C-BB33-A732B8244144}" srcOrd="6" destOrd="0" presId="urn:microsoft.com/office/officeart/2005/8/layout/radial4"/>
    <dgm:cxn modelId="{B51A890B-9D66-4DFC-8766-A41188D8A49F}" type="presParOf" srcId="{70A3C8AE-4964-4FB3-A96A-0DC15C4B0B47}" destId="{2233B8AF-6F9A-4F0E-BD0F-AB7D1F39F745}" srcOrd="7" destOrd="0" presId="urn:microsoft.com/office/officeart/2005/8/layout/radial4"/>
    <dgm:cxn modelId="{4AC9B44D-18BB-4DF8-B049-BBD3DC983100}" type="presParOf" srcId="{70A3C8AE-4964-4FB3-A96A-0DC15C4B0B47}" destId="{E04C3F42-F41D-4FB2-BEA0-AC5814D74931}" srcOrd="8" destOrd="0" presId="urn:microsoft.com/office/officeart/2005/8/layout/radial4"/>
    <dgm:cxn modelId="{B9701BAD-C884-464A-8F0F-45E31A19D628}" type="presParOf" srcId="{70A3C8AE-4964-4FB3-A96A-0DC15C4B0B47}" destId="{E2B87465-E159-49EE-A9EF-B9E54F75E5D8}" srcOrd="9" destOrd="0" presId="urn:microsoft.com/office/officeart/2005/8/layout/radial4"/>
    <dgm:cxn modelId="{60464684-FBD4-41CB-A4A2-C0BBAB4278C4}" type="presParOf" srcId="{70A3C8AE-4964-4FB3-A96A-0DC15C4B0B47}" destId="{C63C0AF3-61BB-4B5F-B83A-10C6C4927240}" srcOrd="10" destOrd="0" presId="urn:microsoft.com/office/officeart/2005/8/layout/radial4"/>
    <dgm:cxn modelId="{18275CB2-82C3-42CF-B715-6FBECAEB269E}" type="presParOf" srcId="{70A3C8AE-4964-4FB3-A96A-0DC15C4B0B47}" destId="{4C67406E-E762-4367-B86E-150A47BBFA81}" srcOrd="11" destOrd="0" presId="urn:microsoft.com/office/officeart/2005/8/layout/radial4"/>
    <dgm:cxn modelId="{BB460028-CA4F-4ED9-B9A8-E1A2A79BA9F1}" type="presParOf" srcId="{70A3C8AE-4964-4FB3-A96A-0DC15C4B0B47}" destId="{C8A7A3A5-478B-4C0D-9958-42A648422FA6}" srcOrd="12" destOrd="0" presId="urn:microsoft.com/office/officeart/2005/8/layout/radial4"/>
    <dgm:cxn modelId="{60211BA4-A00D-4F1B-A83F-E0AE2D805E3D}" type="presParOf" srcId="{70A3C8AE-4964-4FB3-A96A-0DC15C4B0B47}" destId="{1B593193-7483-4243-BF12-F60555E8112A}" srcOrd="13" destOrd="0" presId="urn:microsoft.com/office/officeart/2005/8/layout/radial4"/>
    <dgm:cxn modelId="{C2CAA4B2-0F95-4D4B-A0B1-E9F325C83E3F}" type="presParOf" srcId="{70A3C8AE-4964-4FB3-A96A-0DC15C4B0B47}" destId="{11FE9740-9244-4D79-B54C-A6FB3062EA3B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D0CC65D-75BD-4CE2-9DDB-7E401A969615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888E5B-818D-4D57-89A2-8DAD7E873192}">
      <dgm:prSet phldrT="[Текст]" custT="1"/>
      <dgm:spPr/>
      <dgm:t>
        <a:bodyPr/>
        <a:lstStyle/>
        <a:p>
          <a:r>
            <a:rPr lang="ru-RU" sz="1100" dirty="0" smtClean="0"/>
            <a:t>- </a:t>
          </a:r>
          <a:r>
            <a:rPr lang="ru-RU" sz="1100" dirty="0" err="1" smtClean="0"/>
            <a:t>ёнок</a:t>
          </a:r>
          <a:endParaRPr lang="ru-RU" sz="1100" dirty="0"/>
        </a:p>
      </dgm:t>
    </dgm:pt>
    <dgm:pt modelId="{D54192A4-DC70-496B-940B-EF931AB8504C}" type="parTrans" cxnId="{01B0CE52-F6E6-4650-9D98-26C22D4E4021}">
      <dgm:prSet/>
      <dgm:spPr/>
      <dgm:t>
        <a:bodyPr/>
        <a:lstStyle/>
        <a:p>
          <a:endParaRPr lang="ru-RU"/>
        </a:p>
      </dgm:t>
    </dgm:pt>
    <dgm:pt modelId="{4E293852-AB8B-413D-92EA-19FE17BEDF4C}" type="sibTrans" cxnId="{01B0CE52-F6E6-4650-9D98-26C22D4E4021}">
      <dgm:prSet/>
      <dgm:spPr/>
      <dgm:t>
        <a:bodyPr/>
        <a:lstStyle/>
        <a:p>
          <a:endParaRPr lang="ru-RU"/>
        </a:p>
      </dgm:t>
    </dgm:pt>
    <dgm:pt modelId="{FD60B359-FBF4-4480-B259-1E6C10906DB6}">
      <dgm:prSet phldrT="[Текст]"/>
      <dgm:spPr/>
      <dgm:t>
        <a:bodyPr/>
        <a:lstStyle/>
        <a:p>
          <a:r>
            <a:rPr lang="ru-RU" dirty="0" smtClean="0"/>
            <a:t>Аист-</a:t>
          </a:r>
          <a:endParaRPr lang="ru-RU" dirty="0"/>
        </a:p>
      </dgm:t>
    </dgm:pt>
    <dgm:pt modelId="{AC89B3C3-FF6F-4ADF-AC0B-029A7D087455}" type="parTrans" cxnId="{AC050AE7-87E7-4B31-A284-34CD7E2446DA}">
      <dgm:prSet/>
      <dgm:spPr/>
      <dgm:t>
        <a:bodyPr/>
        <a:lstStyle/>
        <a:p>
          <a:endParaRPr lang="ru-RU"/>
        </a:p>
      </dgm:t>
    </dgm:pt>
    <dgm:pt modelId="{8339ED8B-8270-4E6D-9B39-7E4674D9FC85}" type="sibTrans" cxnId="{AC050AE7-87E7-4B31-A284-34CD7E2446DA}">
      <dgm:prSet/>
      <dgm:spPr/>
      <dgm:t>
        <a:bodyPr/>
        <a:lstStyle/>
        <a:p>
          <a:endParaRPr lang="ru-RU"/>
        </a:p>
      </dgm:t>
    </dgm:pt>
    <dgm:pt modelId="{EC24B1DD-04E0-4FC8-82C8-11DFE051F225}">
      <dgm:prSet phldrT="[Текст]"/>
      <dgm:spPr/>
      <dgm:t>
        <a:bodyPr/>
        <a:lstStyle/>
        <a:p>
          <a:r>
            <a:rPr lang="ru-RU" dirty="0" smtClean="0"/>
            <a:t>Кот-</a:t>
          </a:r>
          <a:endParaRPr lang="ru-RU" dirty="0"/>
        </a:p>
      </dgm:t>
    </dgm:pt>
    <dgm:pt modelId="{B9961ED6-F3C6-461F-AD38-236BC11331A1}" type="parTrans" cxnId="{CC3F1500-F429-4ADE-BF50-9BCC5A29688E}">
      <dgm:prSet/>
      <dgm:spPr/>
      <dgm:t>
        <a:bodyPr/>
        <a:lstStyle/>
        <a:p>
          <a:endParaRPr lang="ru-RU"/>
        </a:p>
      </dgm:t>
    </dgm:pt>
    <dgm:pt modelId="{3EF2E535-F114-4F22-A85E-B79AE63BFDB7}" type="sibTrans" cxnId="{CC3F1500-F429-4ADE-BF50-9BCC5A29688E}">
      <dgm:prSet/>
      <dgm:spPr/>
      <dgm:t>
        <a:bodyPr/>
        <a:lstStyle/>
        <a:p>
          <a:endParaRPr lang="ru-RU"/>
        </a:p>
      </dgm:t>
    </dgm:pt>
    <dgm:pt modelId="{A26E94C4-1FE1-4056-8C7B-B96786F9D22C}">
      <dgm:prSet phldrT="[Текст]"/>
      <dgm:spPr/>
      <dgm:t>
        <a:bodyPr/>
        <a:lstStyle/>
        <a:p>
          <a:r>
            <a:rPr lang="ru-RU" dirty="0" smtClean="0"/>
            <a:t>Ворон-</a:t>
          </a:r>
          <a:endParaRPr lang="ru-RU" dirty="0"/>
        </a:p>
      </dgm:t>
    </dgm:pt>
    <dgm:pt modelId="{0E0F8015-8302-4439-8278-8DF2183DB4B2}" type="parTrans" cxnId="{B6C398D8-F9C9-4400-A661-7477784674FE}">
      <dgm:prSet/>
      <dgm:spPr/>
      <dgm:t>
        <a:bodyPr/>
        <a:lstStyle/>
        <a:p>
          <a:endParaRPr lang="ru-RU"/>
        </a:p>
      </dgm:t>
    </dgm:pt>
    <dgm:pt modelId="{3EEF95A2-82F3-4E62-9D39-BB93F057F261}" type="sibTrans" cxnId="{B6C398D8-F9C9-4400-A661-7477784674FE}">
      <dgm:prSet/>
      <dgm:spPr/>
      <dgm:t>
        <a:bodyPr/>
        <a:lstStyle/>
        <a:p>
          <a:endParaRPr lang="ru-RU"/>
        </a:p>
      </dgm:t>
    </dgm:pt>
    <dgm:pt modelId="{3094A626-8EE0-4E92-94DD-F3C066DB701C}">
      <dgm:prSet phldrT="[Текст]"/>
      <dgm:spPr/>
      <dgm:t>
        <a:bodyPr/>
        <a:lstStyle/>
        <a:p>
          <a:r>
            <a:rPr lang="ru-RU" dirty="0" smtClean="0"/>
            <a:t>Тел-</a:t>
          </a:r>
          <a:endParaRPr lang="ru-RU" dirty="0"/>
        </a:p>
      </dgm:t>
    </dgm:pt>
    <dgm:pt modelId="{5C06D913-1570-46C9-802B-4CC5C1B9D991}" type="parTrans" cxnId="{E1B1BB05-B490-4862-920B-9BCA78047C9B}">
      <dgm:prSet/>
      <dgm:spPr/>
      <dgm:t>
        <a:bodyPr/>
        <a:lstStyle/>
        <a:p>
          <a:endParaRPr lang="ru-RU"/>
        </a:p>
      </dgm:t>
    </dgm:pt>
    <dgm:pt modelId="{BBA02F01-018A-415A-A047-C5B771761573}" type="sibTrans" cxnId="{E1B1BB05-B490-4862-920B-9BCA78047C9B}">
      <dgm:prSet/>
      <dgm:spPr/>
      <dgm:t>
        <a:bodyPr/>
        <a:lstStyle/>
        <a:p>
          <a:endParaRPr lang="ru-RU"/>
        </a:p>
      </dgm:t>
    </dgm:pt>
    <dgm:pt modelId="{F8B5728A-39DF-4876-9A1D-100E746DEFBD}">
      <dgm:prSet phldrT="[Текст]"/>
      <dgm:spPr/>
      <dgm:t>
        <a:bodyPr/>
        <a:lstStyle/>
        <a:p>
          <a:r>
            <a:rPr lang="ru-RU" dirty="0" smtClean="0"/>
            <a:t>Сов-</a:t>
          </a:r>
          <a:endParaRPr lang="ru-RU" dirty="0"/>
        </a:p>
      </dgm:t>
    </dgm:pt>
    <dgm:pt modelId="{01DE87BA-13BB-4EC5-8E96-528F35812A4A}" type="parTrans" cxnId="{ABD0A34E-E1A9-4F4E-B7EB-8C151BC6515B}">
      <dgm:prSet/>
      <dgm:spPr/>
      <dgm:t>
        <a:bodyPr/>
        <a:lstStyle/>
        <a:p>
          <a:endParaRPr lang="ru-RU"/>
        </a:p>
      </dgm:t>
    </dgm:pt>
    <dgm:pt modelId="{18889115-D4F2-44C5-9920-E27F6CA091B9}" type="sibTrans" cxnId="{ABD0A34E-E1A9-4F4E-B7EB-8C151BC6515B}">
      <dgm:prSet/>
      <dgm:spPr/>
      <dgm:t>
        <a:bodyPr/>
        <a:lstStyle/>
        <a:p>
          <a:endParaRPr lang="ru-RU"/>
        </a:p>
      </dgm:t>
    </dgm:pt>
    <dgm:pt modelId="{EB413757-4BC2-40F6-8974-988FB695028D}">
      <dgm:prSet phldrT="[Текст]"/>
      <dgm:spPr/>
      <dgm:t>
        <a:bodyPr/>
        <a:lstStyle/>
        <a:p>
          <a:r>
            <a:rPr lang="ru-RU" dirty="0" smtClean="0"/>
            <a:t>Крыс-</a:t>
          </a:r>
          <a:endParaRPr lang="ru-RU" dirty="0"/>
        </a:p>
      </dgm:t>
    </dgm:pt>
    <dgm:pt modelId="{C4CF17D2-959E-4723-9846-5B729348FA27}" type="parTrans" cxnId="{07FF032B-C0FC-4E8F-86BB-8E05A8D9B627}">
      <dgm:prSet/>
      <dgm:spPr/>
      <dgm:t>
        <a:bodyPr/>
        <a:lstStyle/>
        <a:p>
          <a:endParaRPr lang="ru-RU"/>
        </a:p>
      </dgm:t>
    </dgm:pt>
    <dgm:pt modelId="{6D65323C-5826-4E99-89C1-259AACCED370}" type="sibTrans" cxnId="{07FF032B-C0FC-4E8F-86BB-8E05A8D9B627}">
      <dgm:prSet/>
      <dgm:spPr/>
      <dgm:t>
        <a:bodyPr/>
        <a:lstStyle/>
        <a:p>
          <a:endParaRPr lang="ru-RU"/>
        </a:p>
      </dgm:t>
    </dgm:pt>
    <dgm:pt modelId="{C0954875-FD9E-451D-9EAC-132A5EE1355B}">
      <dgm:prSet phldrT="[Текст]"/>
      <dgm:spPr/>
      <dgm:t>
        <a:bodyPr/>
        <a:lstStyle/>
        <a:p>
          <a:r>
            <a:rPr lang="ru-RU" dirty="0" smtClean="0"/>
            <a:t>Лис-</a:t>
          </a:r>
          <a:endParaRPr lang="ru-RU" dirty="0"/>
        </a:p>
      </dgm:t>
    </dgm:pt>
    <dgm:pt modelId="{423C48D8-BA78-4AE6-9C90-ED4E75053A71}" type="parTrans" cxnId="{442DBC69-6D39-4337-BD7C-4FE68D4AB58F}">
      <dgm:prSet/>
      <dgm:spPr/>
      <dgm:t>
        <a:bodyPr/>
        <a:lstStyle/>
        <a:p>
          <a:endParaRPr lang="ru-RU"/>
        </a:p>
      </dgm:t>
    </dgm:pt>
    <dgm:pt modelId="{65A8FC77-B11D-4D3F-A40E-ECC6AC492E8C}" type="sibTrans" cxnId="{442DBC69-6D39-4337-BD7C-4FE68D4AB58F}">
      <dgm:prSet/>
      <dgm:spPr/>
      <dgm:t>
        <a:bodyPr/>
        <a:lstStyle/>
        <a:p>
          <a:endParaRPr lang="ru-RU"/>
        </a:p>
      </dgm:t>
    </dgm:pt>
    <dgm:pt modelId="{E85845F0-AC78-49A4-BC46-B76EDB863D09}" type="pres">
      <dgm:prSet presAssocID="{2D0CC65D-75BD-4CE2-9DDB-7E401A9696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839A19-F343-42E8-894F-C25C70793CCD}" type="pres">
      <dgm:prSet presAssocID="{92888E5B-818D-4D57-89A2-8DAD7E873192}" presName="centerShape" presStyleLbl="node0" presStyleIdx="0" presStyleCnt="1"/>
      <dgm:spPr/>
      <dgm:t>
        <a:bodyPr/>
        <a:lstStyle/>
        <a:p>
          <a:endParaRPr lang="ru-RU"/>
        </a:p>
      </dgm:t>
    </dgm:pt>
    <dgm:pt modelId="{D117051C-A127-4BB7-BF92-830F49B7FB52}" type="pres">
      <dgm:prSet presAssocID="{AC89B3C3-FF6F-4ADF-AC0B-029A7D087455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4786B6CC-F95B-4FFA-91AF-DB31FFB2DE71}" type="pres">
      <dgm:prSet presAssocID="{FD60B359-FBF4-4480-B259-1E6C10906D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66023-E5CF-47A1-AFF8-33200CAD3724}" type="pres">
      <dgm:prSet presAssocID="{B9961ED6-F3C6-461F-AD38-236BC11331A1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13C0D16F-0BEC-4CD5-8B7A-D499A30A9B94}" type="pres">
      <dgm:prSet presAssocID="{EC24B1DD-04E0-4FC8-82C8-11DFE051F22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29544-E6C2-4D51-A3C9-862642E925A9}" type="pres">
      <dgm:prSet presAssocID="{0E0F8015-8302-4439-8278-8DF2183DB4B2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2D6C98D3-8BB6-4E80-B03A-E98598A6C66E}" type="pres">
      <dgm:prSet presAssocID="{A26E94C4-1FE1-4056-8C7B-B96786F9D2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096DF-5467-4205-97D6-9F48FDA2AFE2}" type="pres">
      <dgm:prSet presAssocID="{5C06D913-1570-46C9-802B-4CC5C1B9D991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95C2009C-83D7-4B5E-8853-2E49B29FC94F}" type="pres">
      <dgm:prSet presAssocID="{3094A626-8EE0-4E92-94DD-F3C066DB701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A1415-B8B6-4515-9268-1748D60A27B8}" type="pres">
      <dgm:prSet presAssocID="{01DE87BA-13BB-4EC5-8E96-528F35812A4A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A682183E-3366-49AC-91F7-70EED87BE3B6}" type="pres">
      <dgm:prSet presAssocID="{F8B5728A-39DF-4876-9A1D-100E746DEFB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37880-2F50-41EA-9F6B-E3505E2F150A}" type="pres">
      <dgm:prSet presAssocID="{C4CF17D2-959E-4723-9846-5B729348FA27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F0217CB0-1C78-4B35-8C97-AACE58859321}" type="pres">
      <dgm:prSet presAssocID="{EB413757-4BC2-40F6-8974-988FB695028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E4807-533B-431E-A29D-350D3A0742E5}" type="pres">
      <dgm:prSet presAssocID="{423C48D8-BA78-4AE6-9C90-ED4E75053A71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9263E555-CD6F-40EB-8681-CF2F97B6D258}" type="pres">
      <dgm:prSet presAssocID="{C0954875-FD9E-451D-9EAC-132A5EE1355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73581-1994-42D9-AB87-2A8ED644A5E5}" type="presOf" srcId="{FD60B359-FBF4-4480-B259-1E6C10906DB6}" destId="{4786B6CC-F95B-4FFA-91AF-DB31FFB2DE71}" srcOrd="0" destOrd="0" presId="urn:microsoft.com/office/officeart/2005/8/layout/radial4"/>
    <dgm:cxn modelId="{BBAF4C1D-D2D8-4A90-B56E-7924AC743DEF}" type="presOf" srcId="{C0954875-FD9E-451D-9EAC-132A5EE1355B}" destId="{9263E555-CD6F-40EB-8681-CF2F97B6D258}" srcOrd="0" destOrd="0" presId="urn:microsoft.com/office/officeart/2005/8/layout/radial4"/>
    <dgm:cxn modelId="{B926F687-D179-4FFB-9729-0C34366DDBCC}" type="presOf" srcId="{92888E5B-818D-4D57-89A2-8DAD7E873192}" destId="{A8839A19-F343-42E8-894F-C25C70793CCD}" srcOrd="0" destOrd="0" presId="urn:microsoft.com/office/officeart/2005/8/layout/radial4"/>
    <dgm:cxn modelId="{381CF987-20B5-42EA-808B-703D01110D0B}" type="presOf" srcId="{0E0F8015-8302-4439-8278-8DF2183DB4B2}" destId="{37529544-E6C2-4D51-A3C9-862642E925A9}" srcOrd="0" destOrd="0" presId="urn:microsoft.com/office/officeart/2005/8/layout/radial4"/>
    <dgm:cxn modelId="{E1B1BB05-B490-4862-920B-9BCA78047C9B}" srcId="{92888E5B-818D-4D57-89A2-8DAD7E873192}" destId="{3094A626-8EE0-4E92-94DD-F3C066DB701C}" srcOrd="3" destOrd="0" parTransId="{5C06D913-1570-46C9-802B-4CC5C1B9D991}" sibTransId="{BBA02F01-018A-415A-A047-C5B771761573}"/>
    <dgm:cxn modelId="{50EC7644-86C9-4DBC-AAA8-A228A1D6EB6C}" type="presOf" srcId="{3094A626-8EE0-4E92-94DD-F3C066DB701C}" destId="{95C2009C-83D7-4B5E-8853-2E49B29FC94F}" srcOrd="0" destOrd="0" presId="urn:microsoft.com/office/officeart/2005/8/layout/radial4"/>
    <dgm:cxn modelId="{70C2F4C9-1B01-45B6-84B6-FC4B6FEE96C2}" type="presOf" srcId="{5C06D913-1570-46C9-802B-4CC5C1B9D991}" destId="{E20096DF-5467-4205-97D6-9F48FDA2AFE2}" srcOrd="0" destOrd="0" presId="urn:microsoft.com/office/officeart/2005/8/layout/radial4"/>
    <dgm:cxn modelId="{AC050AE7-87E7-4B31-A284-34CD7E2446DA}" srcId="{92888E5B-818D-4D57-89A2-8DAD7E873192}" destId="{FD60B359-FBF4-4480-B259-1E6C10906DB6}" srcOrd="0" destOrd="0" parTransId="{AC89B3C3-FF6F-4ADF-AC0B-029A7D087455}" sibTransId="{8339ED8B-8270-4E6D-9B39-7E4674D9FC85}"/>
    <dgm:cxn modelId="{CC3F1500-F429-4ADE-BF50-9BCC5A29688E}" srcId="{92888E5B-818D-4D57-89A2-8DAD7E873192}" destId="{EC24B1DD-04E0-4FC8-82C8-11DFE051F225}" srcOrd="1" destOrd="0" parTransId="{B9961ED6-F3C6-461F-AD38-236BC11331A1}" sibTransId="{3EF2E535-F114-4F22-A85E-B79AE63BFDB7}"/>
    <dgm:cxn modelId="{07FF032B-C0FC-4E8F-86BB-8E05A8D9B627}" srcId="{92888E5B-818D-4D57-89A2-8DAD7E873192}" destId="{EB413757-4BC2-40F6-8974-988FB695028D}" srcOrd="5" destOrd="0" parTransId="{C4CF17D2-959E-4723-9846-5B729348FA27}" sibTransId="{6D65323C-5826-4E99-89C1-259AACCED370}"/>
    <dgm:cxn modelId="{7EE3AC6E-8654-4A68-8105-2718BF67D7EC}" type="presOf" srcId="{2D0CC65D-75BD-4CE2-9DDB-7E401A969615}" destId="{E85845F0-AC78-49A4-BC46-B76EDB863D09}" srcOrd="0" destOrd="0" presId="urn:microsoft.com/office/officeart/2005/8/layout/radial4"/>
    <dgm:cxn modelId="{A6326FE9-696C-4860-B923-4B59853C9879}" type="presOf" srcId="{F8B5728A-39DF-4876-9A1D-100E746DEFBD}" destId="{A682183E-3366-49AC-91F7-70EED87BE3B6}" srcOrd="0" destOrd="0" presId="urn:microsoft.com/office/officeart/2005/8/layout/radial4"/>
    <dgm:cxn modelId="{6ECA12E3-8650-4541-B8A7-7F338246D5E5}" type="presOf" srcId="{B9961ED6-F3C6-461F-AD38-236BC11331A1}" destId="{FF766023-E5CF-47A1-AFF8-33200CAD3724}" srcOrd="0" destOrd="0" presId="urn:microsoft.com/office/officeart/2005/8/layout/radial4"/>
    <dgm:cxn modelId="{53A89931-5372-40B5-9BE5-A9989B05E926}" type="presOf" srcId="{EB413757-4BC2-40F6-8974-988FB695028D}" destId="{F0217CB0-1C78-4B35-8C97-AACE58859321}" srcOrd="0" destOrd="0" presId="urn:microsoft.com/office/officeart/2005/8/layout/radial4"/>
    <dgm:cxn modelId="{442DBC69-6D39-4337-BD7C-4FE68D4AB58F}" srcId="{92888E5B-818D-4D57-89A2-8DAD7E873192}" destId="{C0954875-FD9E-451D-9EAC-132A5EE1355B}" srcOrd="6" destOrd="0" parTransId="{423C48D8-BA78-4AE6-9C90-ED4E75053A71}" sibTransId="{65A8FC77-B11D-4D3F-A40E-ECC6AC492E8C}"/>
    <dgm:cxn modelId="{89F56C60-F1EF-4121-80BD-BD7D778D9CF7}" type="presOf" srcId="{AC89B3C3-FF6F-4ADF-AC0B-029A7D087455}" destId="{D117051C-A127-4BB7-BF92-830F49B7FB52}" srcOrd="0" destOrd="0" presId="urn:microsoft.com/office/officeart/2005/8/layout/radial4"/>
    <dgm:cxn modelId="{ABD0A34E-E1A9-4F4E-B7EB-8C151BC6515B}" srcId="{92888E5B-818D-4D57-89A2-8DAD7E873192}" destId="{F8B5728A-39DF-4876-9A1D-100E746DEFBD}" srcOrd="4" destOrd="0" parTransId="{01DE87BA-13BB-4EC5-8E96-528F35812A4A}" sibTransId="{18889115-D4F2-44C5-9920-E27F6CA091B9}"/>
    <dgm:cxn modelId="{AAD54087-8D6E-4B8F-B3BB-214D76BD1BCF}" type="presOf" srcId="{423C48D8-BA78-4AE6-9C90-ED4E75053A71}" destId="{CE7E4807-533B-431E-A29D-350D3A0742E5}" srcOrd="0" destOrd="0" presId="urn:microsoft.com/office/officeart/2005/8/layout/radial4"/>
    <dgm:cxn modelId="{4BC5B389-8545-42EF-8E0A-B461EF44F928}" type="presOf" srcId="{C4CF17D2-959E-4723-9846-5B729348FA27}" destId="{D6F37880-2F50-41EA-9F6B-E3505E2F150A}" srcOrd="0" destOrd="0" presId="urn:microsoft.com/office/officeart/2005/8/layout/radial4"/>
    <dgm:cxn modelId="{3A93F21A-4EB3-4108-B268-084343978AC4}" type="presOf" srcId="{EC24B1DD-04E0-4FC8-82C8-11DFE051F225}" destId="{13C0D16F-0BEC-4CD5-8B7A-D499A30A9B94}" srcOrd="0" destOrd="0" presId="urn:microsoft.com/office/officeart/2005/8/layout/radial4"/>
    <dgm:cxn modelId="{509EFB2A-22F4-472B-A097-A182CD17A9F5}" type="presOf" srcId="{A26E94C4-1FE1-4056-8C7B-B96786F9D22C}" destId="{2D6C98D3-8BB6-4E80-B03A-E98598A6C66E}" srcOrd="0" destOrd="0" presId="urn:microsoft.com/office/officeart/2005/8/layout/radial4"/>
    <dgm:cxn modelId="{760AEE8A-ED4E-4975-8EE4-E6E6F174F496}" type="presOf" srcId="{01DE87BA-13BB-4EC5-8E96-528F35812A4A}" destId="{F3AA1415-B8B6-4515-9268-1748D60A27B8}" srcOrd="0" destOrd="0" presId="urn:microsoft.com/office/officeart/2005/8/layout/radial4"/>
    <dgm:cxn modelId="{01B0CE52-F6E6-4650-9D98-26C22D4E4021}" srcId="{2D0CC65D-75BD-4CE2-9DDB-7E401A969615}" destId="{92888E5B-818D-4D57-89A2-8DAD7E873192}" srcOrd="0" destOrd="0" parTransId="{D54192A4-DC70-496B-940B-EF931AB8504C}" sibTransId="{4E293852-AB8B-413D-92EA-19FE17BEDF4C}"/>
    <dgm:cxn modelId="{B6C398D8-F9C9-4400-A661-7477784674FE}" srcId="{92888E5B-818D-4D57-89A2-8DAD7E873192}" destId="{A26E94C4-1FE1-4056-8C7B-B96786F9D22C}" srcOrd="2" destOrd="0" parTransId="{0E0F8015-8302-4439-8278-8DF2183DB4B2}" sibTransId="{3EEF95A2-82F3-4E62-9D39-BB93F057F261}"/>
    <dgm:cxn modelId="{E7DBE0B0-8F63-47B3-92AD-B7D0480530C3}" type="presParOf" srcId="{E85845F0-AC78-49A4-BC46-B76EDB863D09}" destId="{A8839A19-F343-42E8-894F-C25C70793CCD}" srcOrd="0" destOrd="0" presId="urn:microsoft.com/office/officeart/2005/8/layout/radial4"/>
    <dgm:cxn modelId="{E32DE770-59B8-40A0-A713-C3670808DD46}" type="presParOf" srcId="{E85845F0-AC78-49A4-BC46-B76EDB863D09}" destId="{D117051C-A127-4BB7-BF92-830F49B7FB52}" srcOrd="1" destOrd="0" presId="urn:microsoft.com/office/officeart/2005/8/layout/radial4"/>
    <dgm:cxn modelId="{99C6357D-79F4-43A6-BB2D-2AA05DD607F2}" type="presParOf" srcId="{E85845F0-AC78-49A4-BC46-B76EDB863D09}" destId="{4786B6CC-F95B-4FFA-91AF-DB31FFB2DE71}" srcOrd="2" destOrd="0" presId="urn:microsoft.com/office/officeart/2005/8/layout/radial4"/>
    <dgm:cxn modelId="{6441F61E-9E04-4B12-8D1A-0B70DB0F852C}" type="presParOf" srcId="{E85845F0-AC78-49A4-BC46-B76EDB863D09}" destId="{FF766023-E5CF-47A1-AFF8-33200CAD3724}" srcOrd="3" destOrd="0" presId="urn:microsoft.com/office/officeart/2005/8/layout/radial4"/>
    <dgm:cxn modelId="{37042C26-5184-4D3C-8266-8BC7EAF3344D}" type="presParOf" srcId="{E85845F0-AC78-49A4-BC46-B76EDB863D09}" destId="{13C0D16F-0BEC-4CD5-8B7A-D499A30A9B94}" srcOrd="4" destOrd="0" presId="urn:microsoft.com/office/officeart/2005/8/layout/radial4"/>
    <dgm:cxn modelId="{8C2CECEE-CFCE-43F7-8A57-A83392391921}" type="presParOf" srcId="{E85845F0-AC78-49A4-BC46-B76EDB863D09}" destId="{37529544-E6C2-4D51-A3C9-862642E925A9}" srcOrd="5" destOrd="0" presId="urn:microsoft.com/office/officeart/2005/8/layout/radial4"/>
    <dgm:cxn modelId="{06A609B3-5CEB-43BE-B955-0BFDD8F2A904}" type="presParOf" srcId="{E85845F0-AC78-49A4-BC46-B76EDB863D09}" destId="{2D6C98D3-8BB6-4E80-B03A-E98598A6C66E}" srcOrd="6" destOrd="0" presId="urn:microsoft.com/office/officeart/2005/8/layout/radial4"/>
    <dgm:cxn modelId="{C3AC1C68-1DC9-43B9-9B9E-585A4C6C5597}" type="presParOf" srcId="{E85845F0-AC78-49A4-BC46-B76EDB863D09}" destId="{E20096DF-5467-4205-97D6-9F48FDA2AFE2}" srcOrd="7" destOrd="0" presId="urn:microsoft.com/office/officeart/2005/8/layout/radial4"/>
    <dgm:cxn modelId="{22043080-8CC5-4710-9B0E-8F8989775CEC}" type="presParOf" srcId="{E85845F0-AC78-49A4-BC46-B76EDB863D09}" destId="{95C2009C-83D7-4B5E-8853-2E49B29FC94F}" srcOrd="8" destOrd="0" presId="urn:microsoft.com/office/officeart/2005/8/layout/radial4"/>
    <dgm:cxn modelId="{CBEFA688-2CF3-4288-8F1B-A5034983BD31}" type="presParOf" srcId="{E85845F0-AC78-49A4-BC46-B76EDB863D09}" destId="{F3AA1415-B8B6-4515-9268-1748D60A27B8}" srcOrd="9" destOrd="0" presId="urn:microsoft.com/office/officeart/2005/8/layout/radial4"/>
    <dgm:cxn modelId="{9F06EE7F-D0BA-4571-833F-271939F53D14}" type="presParOf" srcId="{E85845F0-AC78-49A4-BC46-B76EDB863D09}" destId="{A682183E-3366-49AC-91F7-70EED87BE3B6}" srcOrd="10" destOrd="0" presId="urn:microsoft.com/office/officeart/2005/8/layout/radial4"/>
    <dgm:cxn modelId="{F8CB80FD-6C08-48CA-8124-32C79704900D}" type="presParOf" srcId="{E85845F0-AC78-49A4-BC46-B76EDB863D09}" destId="{D6F37880-2F50-41EA-9F6B-E3505E2F150A}" srcOrd="11" destOrd="0" presId="urn:microsoft.com/office/officeart/2005/8/layout/radial4"/>
    <dgm:cxn modelId="{718D2106-1E0B-43C4-A958-0A001955C5AB}" type="presParOf" srcId="{E85845F0-AC78-49A4-BC46-B76EDB863D09}" destId="{F0217CB0-1C78-4B35-8C97-AACE58859321}" srcOrd="12" destOrd="0" presId="urn:microsoft.com/office/officeart/2005/8/layout/radial4"/>
    <dgm:cxn modelId="{8156C240-CE7F-466F-B5EC-FEDDC41BD1B6}" type="presParOf" srcId="{E85845F0-AC78-49A4-BC46-B76EDB863D09}" destId="{CE7E4807-533B-431E-A29D-350D3A0742E5}" srcOrd="13" destOrd="0" presId="urn:microsoft.com/office/officeart/2005/8/layout/radial4"/>
    <dgm:cxn modelId="{D4307466-46E7-4255-B70A-3D245CD2050E}" type="presParOf" srcId="{E85845F0-AC78-49A4-BC46-B76EDB863D09}" destId="{9263E555-CD6F-40EB-8681-CF2F97B6D25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7C6F565-92F3-4574-859A-C1E23B02B842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F48239-D8C7-4A0D-B832-5863737DAE30}">
      <dgm:prSet phldrT="[Текст]"/>
      <dgm:spPr/>
      <dgm:t>
        <a:bodyPr/>
        <a:lstStyle/>
        <a:p>
          <a:r>
            <a:rPr lang="ru-RU" dirty="0" smtClean="0"/>
            <a:t>Слова с суффиксом –</a:t>
          </a:r>
          <a:r>
            <a:rPr lang="ru-RU" dirty="0" err="1" smtClean="0"/>
            <a:t>ист</a:t>
          </a:r>
          <a:r>
            <a:rPr lang="ru-RU" dirty="0" smtClean="0"/>
            <a:t>-.</a:t>
          </a:r>
          <a:endParaRPr lang="ru-RU" dirty="0"/>
        </a:p>
      </dgm:t>
    </dgm:pt>
    <dgm:pt modelId="{18E5B147-E9AB-4EFF-AB1A-24517B6144CD}" type="parTrans" cxnId="{772CDCC3-8E47-41BD-9C02-FD0A2707196F}">
      <dgm:prSet/>
      <dgm:spPr/>
      <dgm:t>
        <a:bodyPr/>
        <a:lstStyle/>
        <a:p>
          <a:endParaRPr lang="ru-RU"/>
        </a:p>
      </dgm:t>
    </dgm:pt>
    <dgm:pt modelId="{D3A131ED-9966-44C1-A9F6-094D6159F51B}" type="sibTrans" cxnId="{772CDCC3-8E47-41BD-9C02-FD0A2707196F}">
      <dgm:prSet/>
      <dgm:spPr/>
      <dgm:t>
        <a:bodyPr/>
        <a:lstStyle/>
        <a:p>
          <a:endParaRPr lang="ru-RU"/>
        </a:p>
      </dgm:t>
    </dgm:pt>
    <dgm:pt modelId="{2DB698E8-B82F-4A59-9CAF-7592301B21C5}">
      <dgm:prSet phldrT="[Текст]"/>
      <dgm:spPr/>
      <dgm:t>
        <a:bodyPr/>
        <a:lstStyle/>
        <a:p>
          <a:r>
            <a:rPr lang="ru-RU" dirty="0" smtClean="0"/>
            <a:t>автомобилист</a:t>
          </a:r>
          <a:endParaRPr lang="ru-RU" dirty="0"/>
        </a:p>
      </dgm:t>
    </dgm:pt>
    <dgm:pt modelId="{75898E9B-07E9-4101-8BBF-C32B79B3DE90}" type="parTrans" cxnId="{3B62FA08-51EC-44DA-96D4-BEBD3DAE2674}">
      <dgm:prSet/>
      <dgm:spPr/>
      <dgm:t>
        <a:bodyPr/>
        <a:lstStyle/>
        <a:p>
          <a:endParaRPr lang="ru-RU"/>
        </a:p>
      </dgm:t>
    </dgm:pt>
    <dgm:pt modelId="{5D9693F5-B261-41BC-AF5A-8A5331D03D23}" type="sibTrans" cxnId="{3B62FA08-51EC-44DA-96D4-BEBD3DAE2674}">
      <dgm:prSet/>
      <dgm:spPr/>
      <dgm:t>
        <a:bodyPr/>
        <a:lstStyle/>
        <a:p>
          <a:endParaRPr lang="ru-RU"/>
        </a:p>
      </dgm:t>
    </dgm:pt>
    <dgm:pt modelId="{745A4D31-CCF7-4EB6-902B-466A68425BDD}">
      <dgm:prSet phldrT="[Текст]"/>
      <dgm:spPr/>
      <dgm:t>
        <a:bodyPr/>
        <a:lstStyle/>
        <a:p>
          <a:r>
            <a:rPr lang="ru-RU" dirty="0" smtClean="0"/>
            <a:t>программист</a:t>
          </a:r>
          <a:endParaRPr lang="ru-RU" dirty="0"/>
        </a:p>
      </dgm:t>
    </dgm:pt>
    <dgm:pt modelId="{6E007E12-F5CF-41DC-83E2-B340E6751042}" type="parTrans" cxnId="{CAC9959A-8F8A-4493-A5B7-2A0A4040A1CB}">
      <dgm:prSet/>
      <dgm:spPr/>
      <dgm:t>
        <a:bodyPr/>
        <a:lstStyle/>
        <a:p>
          <a:endParaRPr lang="ru-RU"/>
        </a:p>
      </dgm:t>
    </dgm:pt>
    <dgm:pt modelId="{38BC712E-2928-461D-8D14-1B86335A7BA9}" type="sibTrans" cxnId="{CAC9959A-8F8A-4493-A5B7-2A0A4040A1CB}">
      <dgm:prSet/>
      <dgm:spPr/>
      <dgm:t>
        <a:bodyPr/>
        <a:lstStyle/>
        <a:p>
          <a:endParaRPr lang="ru-RU"/>
        </a:p>
      </dgm:t>
    </dgm:pt>
    <dgm:pt modelId="{C4A36EE4-445A-471F-9F2C-08FC80D42BE0}">
      <dgm:prSet phldrT="[Текст]" custT="1"/>
      <dgm:spPr/>
      <dgm:t>
        <a:bodyPr/>
        <a:lstStyle/>
        <a:p>
          <a:r>
            <a:rPr lang="ru-RU" sz="1600" b="1" i="1" dirty="0" smtClean="0"/>
            <a:t>Упражнение в образовании слов</a:t>
          </a:r>
          <a:endParaRPr lang="ru-RU" sz="1600" dirty="0"/>
        </a:p>
      </dgm:t>
    </dgm:pt>
    <dgm:pt modelId="{1ADE322D-D5E9-4B87-8D9C-221A5DC73208}" type="parTrans" cxnId="{4C82620C-431F-428E-A946-7329521D0397}">
      <dgm:prSet/>
      <dgm:spPr/>
      <dgm:t>
        <a:bodyPr/>
        <a:lstStyle/>
        <a:p>
          <a:endParaRPr lang="ru-RU"/>
        </a:p>
      </dgm:t>
    </dgm:pt>
    <dgm:pt modelId="{7095E535-603E-4BE5-89F0-5A526CC71C4C}" type="sibTrans" cxnId="{4C82620C-431F-428E-A946-7329521D0397}">
      <dgm:prSet/>
      <dgm:spPr/>
      <dgm:t>
        <a:bodyPr/>
        <a:lstStyle/>
        <a:p>
          <a:endParaRPr lang="ru-RU"/>
        </a:p>
      </dgm:t>
    </dgm:pt>
    <dgm:pt modelId="{91A077BB-15E8-457E-AA61-D0646CD12C67}">
      <dgm:prSet phldrT="[Текст]" phldr="1"/>
      <dgm:spPr/>
      <dgm:t>
        <a:bodyPr/>
        <a:lstStyle/>
        <a:p>
          <a:endParaRPr lang="ru-RU"/>
        </a:p>
      </dgm:t>
    </dgm:pt>
    <dgm:pt modelId="{AA6C0BAA-C39B-487A-BE79-E4A2844107D0}" type="parTrans" cxnId="{C7BA1112-56B7-49BA-ADEA-82563CFE809E}">
      <dgm:prSet/>
      <dgm:spPr/>
      <dgm:t>
        <a:bodyPr/>
        <a:lstStyle/>
        <a:p>
          <a:endParaRPr lang="ru-RU"/>
        </a:p>
      </dgm:t>
    </dgm:pt>
    <dgm:pt modelId="{AFE83366-553B-4467-9E24-AC54F3DE5E3B}" type="sibTrans" cxnId="{C7BA1112-56B7-49BA-ADEA-82563CFE809E}">
      <dgm:prSet/>
      <dgm:spPr/>
      <dgm:t>
        <a:bodyPr/>
        <a:lstStyle/>
        <a:p>
          <a:endParaRPr lang="ru-RU"/>
        </a:p>
      </dgm:t>
    </dgm:pt>
    <dgm:pt modelId="{C4DBF8B4-185D-4080-9034-2F9558E37E54}">
      <dgm:prSet phldrT="[Текст]" phldr="1"/>
      <dgm:spPr/>
      <dgm:t>
        <a:bodyPr/>
        <a:lstStyle/>
        <a:p>
          <a:endParaRPr lang="ru-RU"/>
        </a:p>
      </dgm:t>
    </dgm:pt>
    <dgm:pt modelId="{91F72AA6-A806-4E5E-BC89-D80C9554DB3A}" type="parTrans" cxnId="{B7850828-DCB1-4090-B7C3-E59A529D17DB}">
      <dgm:prSet/>
      <dgm:spPr/>
      <dgm:t>
        <a:bodyPr/>
        <a:lstStyle/>
        <a:p>
          <a:endParaRPr lang="ru-RU"/>
        </a:p>
      </dgm:t>
    </dgm:pt>
    <dgm:pt modelId="{6C50AF92-9555-4352-AA29-670632CFE79C}" type="sibTrans" cxnId="{B7850828-DCB1-4090-B7C3-E59A529D17DB}">
      <dgm:prSet/>
      <dgm:spPr/>
      <dgm:t>
        <a:bodyPr/>
        <a:lstStyle/>
        <a:p>
          <a:endParaRPr lang="ru-RU"/>
        </a:p>
      </dgm:t>
    </dgm:pt>
    <dgm:pt modelId="{4FADADC4-52DA-4F0C-811E-DD4329F9A8CF}">
      <dgm:prSet phldrT="[Текст]"/>
      <dgm:spPr/>
      <dgm:t>
        <a:bodyPr/>
        <a:lstStyle/>
        <a:p>
          <a:r>
            <a:rPr lang="ru-RU" b="1" i="1" dirty="0" smtClean="0"/>
            <a:t>Автоматизация суффикса в текстах</a:t>
          </a:r>
          <a:endParaRPr lang="ru-RU" dirty="0"/>
        </a:p>
      </dgm:t>
    </dgm:pt>
    <dgm:pt modelId="{75C2ED9B-E7B5-4D96-9473-4D9CCBA0428B}" type="parTrans" cxnId="{C71C4D1B-808F-4B17-A351-BF3AF513B58A}">
      <dgm:prSet/>
      <dgm:spPr/>
      <dgm:t>
        <a:bodyPr/>
        <a:lstStyle/>
        <a:p>
          <a:endParaRPr lang="ru-RU"/>
        </a:p>
      </dgm:t>
    </dgm:pt>
    <dgm:pt modelId="{B03E5AE4-A3C0-4FE3-9D48-024C83C0B81D}" type="sibTrans" cxnId="{C71C4D1B-808F-4B17-A351-BF3AF513B58A}">
      <dgm:prSet/>
      <dgm:spPr/>
      <dgm:t>
        <a:bodyPr/>
        <a:lstStyle/>
        <a:p>
          <a:endParaRPr lang="ru-RU"/>
        </a:p>
      </dgm:t>
    </dgm:pt>
    <dgm:pt modelId="{D6792A36-9512-4BC9-BA2F-59DCC67F074D}">
      <dgm:prSet phldrT="[Текст]"/>
      <dgm:spPr/>
      <dgm:t>
        <a:bodyPr/>
        <a:lstStyle/>
        <a:p>
          <a:r>
            <a:rPr lang="ru-RU" dirty="0" smtClean="0"/>
            <a:t>С парашютами — парашютисты,</a:t>
          </a:r>
          <a:br>
            <a:rPr lang="ru-RU" dirty="0" smtClean="0"/>
          </a:br>
          <a:r>
            <a:rPr lang="ru-RU" dirty="0" smtClean="0"/>
            <a:t>С аквалангами — аквалангисты,</a:t>
          </a:r>
          <a:br>
            <a:rPr lang="ru-RU" dirty="0" smtClean="0"/>
          </a:br>
          <a:r>
            <a:rPr lang="ru-RU" dirty="0" smtClean="0"/>
            <a:t>С мотоциклами — мотоциклисты.</a:t>
          </a:r>
          <a:br>
            <a:rPr lang="ru-RU" dirty="0" smtClean="0"/>
          </a:br>
          <a:r>
            <a:rPr lang="ru-RU" dirty="0" smtClean="0"/>
            <a:t>Чем же заняты филателисты?</a:t>
          </a:r>
          <a:endParaRPr lang="ru-RU" dirty="0"/>
        </a:p>
      </dgm:t>
    </dgm:pt>
    <dgm:pt modelId="{3F846425-60AD-4C65-8748-2201D8D79FFD}" type="parTrans" cxnId="{FD479821-EFF3-4DFB-9C1C-42C467277EC9}">
      <dgm:prSet/>
      <dgm:spPr/>
      <dgm:t>
        <a:bodyPr/>
        <a:lstStyle/>
        <a:p>
          <a:endParaRPr lang="ru-RU"/>
        </a:p>
      </dgm:t>
    </dgm:pt>
    <dgm:pt modelId="{1442175A-C553-4364-8729-0EE6E2FFE523}" type="sibTrans" cxnId="{FD479821-EFF3-4DFB-9C1C-42C467277EC9}">
      <dgm:prSet/>
      <dgm:spPr/>
      <dgm:t>
        <a:bodyPr/>
        <a:lstStyle/>
        <a:p>
          <a:endParaRPr lang="ru-RU"/>
        </a:p>
      </dgm:t>
    </dgm:pt>
    <dgm:pt modelId="{971ADCBB-B53E-47EE-A678-B6CD4EB421B3}">
      <dgm:prSet phldrT="[Текст]"/>
      <dgm:spPr/>
      <dgm:t>
        <a:bodyPr/>
        <a:lstStyle/>
        <a:p>
          <a:r>
            <a:rPr lang="ru-RU" dirty="0" smtClean="0"/>
            <a:t>Вышли в финал финалисты,</a:t>
          </a:r>
          <a:br>
            <a:rPr lang="ru-RU" dirty="0" smtClean="0"/>
          </a:br>
          <a:r>
            <a:rPr lang="ru-RU" dirty="0" smtClean="0"/>
            <a:t>Играют на флейтах флейтисты,</a:t>
          </a:r>
          <a:br>
            <a:rPr lang="ru-RU" dirty="0" smtClean="0"/>
          </a:br>
          <a:r>
            <a:rPr lang="ru-RU" dirty="0" smtClean="0"/>
            <a:t>Работают в штабах штабисты,</a:t>
          </a:r>
          <a:br>
            <a:rPr lang="ru-RU" dirty="0" smtClean="0"/>
          </a:br>
          <a:r>
            <a:rPr lang="ru-RU" dirty="0" smtClean="0"/>
            <a:t>А в шашки играют шашисты.</a:t>
          </a:r>
          <a:endParaRPr lang="ru-RU" dirty="0"/>
        </a:p>
      </dgm:t>
    </dgm:pt>
    <dgm:pt modelId="{B3FC57A4-A467-4930-8A7E-AAE93266472A}" type="parTrans" cxnId="{1234D880-7B52-43F6-AF76-36C66DFC43F6}">
      <dgm:prSet/>
      <dgm:spPr/>
      <dgm:t>
        <a:bodyPr/>
        <a:lstStyle/>
        <a:p>
          <a:endParaRPr lang="ru-RU"/>
        </a:p>
      </dgm:t>
    </dgm:pt>
    <dgm:pt modelId="{C987556A-BE17-44E9-B0BA-B7462B8698C4}" type="sibTrans" cxnId="{1234D880-7B52-43F6-AF76-36C66DFC43F6}">
      <dgm:prSet/>
      <dgm:spPr/>
      <dgm:t>
        <a:bodyPr/>
        <a:lstStyle/>
        <a:p>
          <a:endParaRPr lang="ru-RU"/>
        </a:p>
      </dgm:t>
    </dgm:pt>
    <dgm:pt modelId="{96BE2C4F-B2AD-4C18-B34C-6D8E19445068}">
      <dgm:prSet/>
      <dgm:spPr/>
      <dgm:t>
        <a:bodyPr/>
        <a:lstStyle/>
        <a:p>
          <a:r>
            <a:rPr lang="ru-RU" smtClean="0"/>
            <a:t>аквалангист</a:t>
          </a:r>
          <a:endParaRPr lang="ru-RU"/>
        </a:p>
      </dgm:t>
    </dgm:pt>
    <dgm:pt modelId="{AFFB8057-6453-49C9-9C48-A3D510503809}" type="parTrans" cxnId="{6BBDC693-26DD-4078-ADA9-F7378FC5BF13}">
      <dgm:prSet/>
      <dgm:spPr/>
      <dgm:t>
        <a:bodyPr/>
        <a:lstStyle/>
        <a:p>
          <a:endParaRPr lang="ru-RU"/>
        </a:p>
      </dgm:t>
    </dgm:pt>
    <dgm:pt modelId="{4C4B9306-B1A5-4032-9186-D0333ED92DC8}" type="sibTrans" cxnId="{6BBDC693-26DD-4078-ADA9-F7378FC5BF13}">
      <dgm:prSet/>
      <dgm:spPr/>
      <dgm:t>
        <a:bodyPr/>
        <a:lstStyle/>
        <a:p>
          <a:endParaRPr lang="ru-RU"/>
        </a:p>
      </dgm:t>
    </dgm:pt>
    <dgm:pt modelId="{ADD1E769-0A9A-4A38-BFB4-D9E586F71D89}">
      <dgm:prSet/>
      <dgm:spPr/>
      <dgm:t>
        <a:bodyPr/>
        <a:lstStyle/>
        <a:p>
          <a:r>
            <a:rPr lang="ru-RU" smtClean="0"/>
            <a:t>артиллерист</a:t>
          </a:r>
          <a:endParaRPr lang="ru-RU"/>
        </a:p>
      </dgm:t>
    </dgm:pt>
    <dgm:pt modelId="{4F5AD51F-8908-49DE-B926-A43EF69D6C20}" type="parTrans" cxnId="{D499E6A4-98CD-469D-B8D1-EDD58A024C97}">
      <dgm:prSet/>
      <dgm:spPr/>
      <dgm:t>
        <a:bodyPr/>
        <a:lstStyle/>
        <a:p>
          <a:endParaRPr lang="ru-RU"/>
        </a:p>
      </dgm:t>
    </dgm:pt>
    <dgm:pt modelId="{DD429DEB-6037-4B03-8E6E-6B52F57A2DCA}" type="sibTrans" cxnId="{D499E6A4-98CD-469D-B8D1-EDD58A024C97}">
      <dgm:prSet/>
      <dgm:spPr/>
      <dgm:t>
        <a:bodyPr/>
        <a:lstStyle/>
        <a:p>
          <a:endParaRPr lang="ru-RU"/>
        </a:p>
      </dgm:t>
    </dgm:pt>
    <dgm:pt modelId="{2617316D-F17C-47E2-91D3-41F33A83E9D3}">
      <dgm:prSet/>
      <dgm:spPr/>
      <dgm:t>
        <a:bodyPr/>
        <a:lstStyle/>
        <a:p>
          <a:r>
            <a:rPr lang="ru-RU" smtClean="0"/>
            <a:t>артист</a:t>
          </a:r>
          <a:endParaRPr lang="ru-RU"/>
        </a:p>
      </dgm:t>
    </dgm:pt>
    <dgm:pt modelId="{65C30480-373A-4F94-A576-8F0A504B851C}" type="parTrans" cxnId="{4AD48302-7FAD-4398-B63E-A2F2EF923070}">
      <dgm:prSet/>
      <dgm:spPr/>
      <dgm:t>
        <a:bodyPr/>
        <a:lstStyle/>
        <a:p>
          <a:endParaRPr lang="ru-RU"/>
        </a:p>
      </dgm:t>
    </dgm:pt>
    <dgm:pt modelId="{555284A4-3B7A-4586-8276-FDD7406B0AE5}" type="sibTrans" cxnId="{4AD48302-7FAD-4398-B63E-A2F2EF923070}">
      <dgm:prSet/>
      <dgm:spPr/>
      <dgm:t>
        <a:bodyPr/>
        <a:lstStyle/>
        <a:p>
          <a:endParaRPr lang="ru-RU"/>
        </a:p>
      </dgm:t>
    </dgm:pt>
    <dgm:pt modelId="{0705B44E-6447-48F0-9602-4696D2AC62D1}">
      <dgm:prSet/>
      <dgm:spPr/>
      <dgm:t>
        <a:bodyPr/>
        <a:lstStyle/>
        <a:p>
          <a:r>
            <a:rPr lang="ru-RU" smtClean="0"/>
            <a:t>баскетболист</a:t>
          </a:r>
          <a:endParaRPr lang="ru-RU"/>
        </a:p>
      </dgm:t>
    </dgm:pt>
    <dgm:pt modelId="{D56DA8A6-5A40-422D-AE5F-EF68CBD873BA}" type="parTrans" cxnId="{3CE1BCF5-0F78-4C5E-AB63-458D1F81CB4A}">
      <dgm:prSet/>
      <dgm:spPr/>
      <dgm:t>
        <a:bodyPr/>
        <a:lstStyle/>
        <a:p>
          <a:endParaRPr lang="ru-RU"/>
        </a:p>
      </dgm:t>
    </dgm:pt>
    <dgm:pt modelId="{DE082634-49B8-48E5-A67A-22BA9CCBBC3D}" type="sibTrans" cxnId="{3CE1BCF5-0F78-4C5E-AB63-458D1F81CB4A}">
      <dgm:prSet/>
      <dgm:spPr/>
      <dgm:t>
        <a:bodyPr/>
        <a:lstStyle/>
        <a:p>
          <a:endParaRPr lang="ru-RU"/>
        </a:p>
      </dgm:t>
    </dgm:pt>
    <dgm:pt modelId="{07F0C212-74CC-43B4-9411-E01466EB6947}">
      <dgm:prSet/>
      <dgm:spPr/>
      <dgm:t>
        <a:bodyPr/>
        <a:lstStyle/>
        <a:p>
          <a:r>
            <a:rPr lang="ru-RU" smtClean="0"/>
            <a:t>баянист</a:t>
          </a:r>
          <a:endParaRPr lang="ru-RU"/>
        </a:p>
      </dgm:t>
    </dgm:pt>
    <dgm:pt modelId="{4E938436-221C-4DBD-B56C-1AD896C06980}" type="parTrans" cxnId="{679A5059-2CB4-4ABB-8105-97B06900578C}">
      <dgm:prSet/>
      <dgm:spPr/>
      <dgm:t>
        <a:bodyPr/>
        <a:lstStyle/>
        <a:p>
          <a:endParaRPr lang="ru-RU"/>
        </a:p>
      </dgm:t>
    </dgm:pt>
    <dgm:pt modelId="{E50268B8-73F0-43F2-90DB-36E22749F49A}" type="sibTrans" cxnId="{679A5059-2CB4-4ABB-8105-97B06900578C}">
      <dgm:prSet/>
      <dgm:spPr/>
      <dgm:t>
        <a:bodyPr/>
        <a:lstStyle/>
        <a:p>
          <a:endParaRPr lang="ru-RU"/>
        </a:p>
      </dgm:t>
    </dgm:pt>
    <dgm:pt modelId="{0722B5D0-28AD-49DB-B300-F39209F76F0F}">
      <dgm:prSet/>
      <dgm:spPr/>
      <dgm:t>
        <a:bodyPr/>
        <a:lstStyle/>
        <a:p>
          <a:r>
            <a:rPr lang="ru-RU" smtClean="0"/>
            <a:t>бульдозерист</a:t>
          </a:r>
          <a:endParaRPr lang="ru-RU"/>
        </a:p>
      </dgm:t>
    </dgm:pt>
    <dgm:pt modelId="{2E15B0A5-4BA9-4082-9E2F-D99BA83A9B24}" type="parTrans" cxnId="{1FD3083A-C641-442A-802A-2BC73431B480}">
      <dgm:prSet/>
      <dgm:spPr/>
      <dgm:t>
        <a:bodyPr/>
        <a:lstStyle/>
        <a:p>
          <a:endParaRPr lang="ru-RU"/>
        </a:p>
      </dgm:t>
    </dgm:pt>
    <dgm:pt modelId="{6C8A67E2-BF62-4F0A-B93F-20EF2DE6B42C}" type="sibTrans" cxnId="{1FD3083A-C641-442A-802A-2BC73431B480}">
      <dgm:prSet/>
      <dgm:spPr/>
      <dgm:t>
        <a:bodyPr/>
        <a:lstStyle/>
        <a:p>
          <a:endParaRPr lang="ru-RU"/>
        </a:p>
      </dgm:t>
    </dgm:pt>
    <dgm:pt modelId="{6AD45CEE-B1E3-4275-9270-5DB41DC0605C}">
      <dgm:prSet/>
      <dgm:spPr/>
      <dgm:t>
        <a:bodyPr/>
        <a:lstStyle/>
        <a:p>
          <a:r>
            <a:rPr lang="ru-RU" smtClean="0"/>
            <a:t>велосипедист</a:t>
          </a:r>
          <a:endParaRPr lang="ru-RU"/>
        </a:p>
      </dgm:t>
    </dgm:pt>
    <dgm:pt modelId="{C256E9C9-DF2D-48AC-A43D-A5B825918B27}" type="parTrans" cxnId="{24A07E90-EBF6-4154-A7AF-68E71D444A3C}">
      <dgm:prSet/>
      <dgm:spPr/>
      <dgm:t>
        <a:bodyPr/>
        <a:lstStyle/>
        <a:p>
          <a:endParaRPr lang="ru-RU"/>
        </a:p>
      </dgm:t>
    </dgm:pt>
    <dgm:pt modelId="{188BC745-DD3A-48D5-B994-4A44EDAAF703}" type="sibTrans" cxnId="{24A07E90-EBF6-4154-A7AF-68E71D444A3C}">
      <dgm:prSet/>
      <dgm:spPr/>
      <dgm:t>
        <a:bodyPr/>
        <a:lstStyle/>
        <a:p>
          <a:endParaRPr lang="ru-RU"/>
        </a:p>
      </dgm:t>
    </dgm:pt>
    <dgm:pt modelId="{0F853B8F-F35B-4FC8-A4B4-651E56077D87}">
      <dgm:prSet/>
      <dgm:spPr/>
      <dgm:t>
        <a:bodyPr/>
        <a:lstStyle/>
        <a:p>
          <a:r>
            <a:rPr lang="ru-RU" smtClean="0"/>
            <a:t>виолончелист</a:t>
          </a:r>
          <a:endParaRPr lang="ru-RU"/>
        </a:p>
      </dgm:t>
    </dgm:pt>
    <dgm:pt modelId="{D1F91BC2-255F-4700-AD48-E33BF62E4F65}" type="parTrans" cxnId="{74E6E86F-6460-4EEB-8560-4DE74EEA303E}">
      <dgm:prSet/>
      <dgm:spPr/>
      <dgm:t>
        <a:bodyPr/>
        <a:lstStyle/>
        <a:p>
          <a:endParaRPr lang="ru-RU"/>
        </a:p>
      </dgm:t>
    </dgm:pt>
    <dgm:pt modelId="{47FC2055-60A8-46D1-BED1-6EF8308DF0C2}" type="sibTrans" cxnId="{74E6E86F-6460-4EEB-8560-4DE74EEA303E}">
      <dgm:prSet/>
      <dgm:spPr/>
      <dgm:t>
        <a:bodyPr/>
        <a:lstStyle/>
        <a:p>
          <a:endParaRPr lang="ru-RU"/>
        </a:p>
      </dgm:t>
    </dgm:pt>
    <dgm:pt modelId="{8F98D55D-F0B8-4C9B-B22F-DACB3FA55124}">
      <dgm:prSet/>
      <dgm:spPr/>
      <dgm:t>
        <a:bodyPr/>
        <a:lstStyle/>
        <a:p>
          <a:r>
            <a:rPr lang="ru-RU" smtClean="0"/>
            <a:t>волейболист</a:t>
          </a:r>
          <a:endParaRPr lang="ru-RU"/>
        </a:p>
      </dgm:t>
    </dgm:pt>
    <dgm:pt modelId="{E763582D-8F28-4F88-98C9-2B3612BF9931}" type="parTrans" cxnId="{A1CB9824-6CE1-46E3-A9FB-24D110B6B4CC}">
      <dgm:prSet/>
      <dgm:spPr/>
      <dgm:t>
        <a:bodyPr/>
        <a:lstStyle/>
        <a:p>
          <a:endParaRPr lang="ru-RU"/>
        </a:p>
      </dgm:t>
    </dgm:pt>
    <dgm:pt modelId="{9AE26E87-8636-4095-8A03-7058BFB97B1F}" type="sibTrans" cxnId="{A1CB9824-6CE1-46E3-A9FB-24D110B6B4CC}">
      <dgm:prSet/>
      <dgm:spPr/>
      <dgm:t>
        <a:bodyPr/>
        <a:lstStyle/>
        <a:p>
          <a:endParaRPr lang="ru-RU"/>
        </a:p>
      </dgm:t>
    </dgm:pt>
    <dgm:pt modelId="{D2AE3406-8945-445E-8369-2B907CEDB036}">
      <dgm:prSet/>
      <dgm:spPr/>
      <dgm:t>
        <a:bodyPr/>
        <a:lstStyle/>
        <a:p>
          <a:r>
            <a:rPr lang="ru-RU" smtClean="0"/>
            <a:t>гимназист</a:t>
          </a:r>
          <a:endParaRPr lang="ru-RU"/>
        </a:p>
      </dgm:t>
    </dgm:pt>
    <dgm:pt modelId="{A65A5800-18CC-450B-BAE6-D845CBF9BA70}" type="parTrans" cxnId="{66DF6E8D-0E5C-4A2E-A9A8-F98ADA973670}">
      <dgm:prSet/>
      <dgm:spPr/>
      <dgm:t>
        <a:bodyPr/>
        <a:lstStyle/>
        <a:p>
          <a:endParaRPr lang="ru-RU"/>
        </a:p>
      </dgm:t>
    </dgm:pt>
    <dgm:pt modelId="{D476504E-5A9A-49CD-9B7E-1C2E1215A2F2}" type="sibTrans" cxnId="{66DF6E8D-0E5C-4A2E-A9A8-F98ADA973670}">
      <dgm:prSet/>
      <dgm:spPr/>
      <dgm:t>
        <a:bodyPr/>
        <a:lstStyle/>
        <a:p>
          <a:endParaRPr lang="ru-RU"/>
        </a:p>
      </dgm:t>
    </dgm:pt>
    <dgm:pt modelId="{9212D4B7-AEA8-411F-B897-D232D69B6B08}">
      <dgm:prSet/>
      <dgm:spPr/>
      <dgm:t>
        <a:bodyPr/>
        <a:lstStyle/>
        <a:p>
          <a:r>
            <a:rPr lang="ru-RU" smtClean="0"/>
            <a:t>гитарист</a:t>
          </a:r>
          <a:endParaRPr lang="ru-RU"/>
        </a:p>
      </dgm:t>
    </dgm:pt>
    <dgm:pt modelId="{5A81EA49-07D5-419B-87DD-E819452BF8C1}" type="parTrans" cxnId="{237C73D6-8B81-4EE0-B7E7-E4807D60DF2B}">
      <dgm:prSet/>
      <dgm:spPr/>
      <dgm:t>
        <a:bodyPr/>
        <a:lstStyle/>
        <a:p>
          <a:endParaRPr lang="ru-RU"/>
        </a:p>
      </dgm:t>
    </dgm:pt>
    <dgm:pt modelId="{12FC8711-67F8-41F7-B9A0-2634D3E59F7C}" type="sibTrans" cxnId="{237C73D6-8B81-4EE0-B7E7-E4807D60DF2B}">
      <dgm:prSet/>
      <dgm:spPr/>
      <dgm:t>
        <a:bodyPr/>
        <a:lstStyle/>
        <a:p>
          <a:endParaRPr lang="ru-RU"/>
        </a:p>
      </dgm:t>
    </dgm:pt>
    <dgm:pt modelId="{E3BF292A-9E73-4BD4-A5FC-66E3BF154759}">
      <dgm:prSet/>
      <dgm:spPr/>
      <dgm:t>
        <a:bodyPr/>
        <a:lstStyle/>
        <a:p>
          <a:r>
            <a:rPr lang="ru-RU" smtClean="0"/>
            <a:t>журналист</a:t>
          </a:r>
          <a:endParaRPr lang="ru-RU"/>
        </a:p>
      </dgm:t>
    </dgm:pt>
    <dgm:pt modelId="{636F84CA-F9D7-45AA-AFF8-054917721C1A}" type="parTrans" cxnId="{EB0A195D-1948-47A1-B401-DC027E505ACC}">
      <dgm:prSet/>
      <dgm:spPr/>
      <dgm:t>
        <a:bodyPr/>
        <a:lstStyle/>
        <a:p>
          <a:endParaRPr lang="ru-RU"/>
        </a:p>
      </dgm:t>
    </dgm:pt>
    <dgm:pt modelId="{FEFE2FF2-466C-43D0-9D59-F88B390106A6}" type="sibTrans" cxnId="{EB0A195D-1948-47A1-B401-DC027E505ACC}">
      <dgm:prSet/>
      <dgm:spPr/>
      <dgm:t>
        <a:bodyPr/>
        <a:lstStyle/>
        <a:p>
          <a:endParaRPr lang="ru-RU"/>
        </a:p>
      </dgm:t>
    </dgm:pt>
    <dgm:pt modelId="{A870DED4-66ED-4E82-9D8D-46E4734342FA}">
      <dgm:prSet/>
      <dgm:spPr/>
      <dgm:t>
        <a:bodyPr/>
        <a:lstStyle/>
        <a:p>
          <a:r>
            <a:rPr lang="ru-RU" smtClean="0"/>
            <a:t>кавалерист</a:t>
          </a:r>
          <a:endParaRPr lang="ru-RU"/>
        </a:p>
      </dgm:t>
    </dgm:pt>
    <dgm:pt modelId="{0EF0D4B3-CEA6-48F4-AC42-B885BC84FB5C}" type="parTrans" cxnId="{32B16B79-9112-437B-9418-D0E6A360AACE}">
      <dgm:prSet/>
      <dgm:spPr/>
      <dgm:t>
        <a:bodyPr/>
        <a:lstStyle/>
        <a:p>
          <a:endParaRPr lang="ru-RU"/>
        </a:p>
      </dgm:t>
    </dgm:pt>
    <dgm:pt modelId="{986E86AD-1620-45D2-B00F-AFE328C17FCB}" type="sibTrans" cxnId="{32B16B79-9112-437B-9418-D0E6A360AACE}">
      <dgm:prSet/>
      <dgm:spPr/>
      <dgm:t>
        <a:bodyPr/>
        <a:lstStyle/>
        <a:p>
          <a:endParaRPr lang="ru-RU"/>
        </a:p>
      </dgm:t>
    </dgm:pt>
    <dgm:pt modelId="{C712CB8E-685B-46DE-BCDC-66183CB4B85B}">
      <dgm:prSet/>
      <dgm:spPr/>
      <dgm:t>
        <a:bodyPr/>
        <a:lstStyle/>
        <a:p>
          <a:r>
            <a:rPr lang="ru-RU" smtClean="0"/>
            <a:t>каратист </a:t>
          </a:r>
          <a:endParaRPr lang="ru-RU"/>
        </a:p>
      </dgm:t>
    </dgm:pt>
    <dgm:pt modelId="{7824DD4F-ABF7-4660-8CF5-B54180D502BB}" type="parTrans" cxnId="{5E5820F5-D77B-478D-8176-DC9717F17929}">
      <dgm:prSet/>
      <dgm:spPr/>
      <dgm:t>
        <a:bodyPr/>
        <a:lstStyle/>
        <a:p>
          <a:endParaRPr lang="ru-RU"/>
        </a:p>
      </dgm:t>
    </dgm:pt>
    <dgm:pt modelId="{B45D51CB-628C-4E77-91AA-DF432F246979}" type="sibTrans" cxnId="{5E5820F5-D77B-478D-8176-DC9717F17929}">
      <dgm:prSet/>
      <dgm:spPr/>
      <dgm:t>
        <a:bodyPr/>
        <a:lstStyle/>
        <a:p>
          <a:endParaRPr lang="ru-RU"/>
        </a:p>
      </dgm:t>
    </dgm:pt>
    <dgm:pt modelId="{1F26D02E-0DBB-4059-A929-C4FC91FAFBE2}">
      <dgm:prSet/>
      <dgm:spPr/>
      <dgm:t>
        <a:bodyPr/>
        <a:lstStyle/>
        <a:p>
          <a:r>
            <a:rPr lang="ru-RU" smtClean="0"/>
            <a:t>лицеист</a:t>
          </a:r>
          <a:endParaRPr lang="ru-RU"/>
        </a:p>
      </dgm:t>
    </dgm:pt>
    <dgm:pt modelId="{1D496BFB-C7FB-4E2A-8530-7E19AAB82B18}" type="parTrans" cxnId="{76C6703D-A2CB-4787-AD0C-36F53AC82505}">
      <dgm:prSet/>
      <dgm:spPr/>
      <dgm:t>
        <a:bodyPr/>
        <a:lstStyle/>
        <a:p>
          <a:endParaRPr lang="ru-RU"/>
        </a:p>
      </dgm:t>
    </dgm:pt>
    <dgm:pt modelId="{9E3AE704-5AB4-4EDA-B7BB-C706AF72BC47}" type="sibTrans" cxnId="{76C6703D-A2CB-4787-AD0C-36F53AC82505}">
      <dgm:prSet/>
      <dgm:spPr/>
      <dgm:t>
        <a:bodyPr/>
        <a:lstStyle/>
        <a:p>
          <a:endParaRPr lang="ru-RU"/>
        </a:p>
      </dgm:t>
    </dgm:pt>
    <dgm:pt modelId="{B3232817-979E-4A6B-9EFB-CFFB497FD0EC}">
      <dgm:prSet/>
      <dgm:spPr/>
      <dgm:t>
        <a:bodyPr/>
        <a:lstStyle/>
        <a:p>
          <a:r>
            <a:rPr lang="ru-RU" smtClean="0"/>
            <a:t>массажист</a:t>
          </a:r>
          <a:endParaRPr lang="ru-RU"/>
        </a:p>
      </dgm:t>
    </dgm:pt>
    <dgm:pt modelId="{DC715D21-9815-42AB-8B5C-AAF7E577641E}" type="parTrans" cxnId="{226DC3F1-E81F-4084-A7AE-EB9CDADDCE6A}">
      <dgm:prSet/>
      <dgm:spPr/>
      <dgm:t>
        <a:bodyPr/>
        <a:lstStyle/>
        <a:p>
          <a:endParaRPr lang="ru-RU"/>
        </a:p>
      </dgm:t>
    </dgm:pt>
    <dgm:pt modelId="{C1B8CE1F-EC31-42BE-A827-D5BE3190F04B}" type="sibTrans" cxnId="{226DC3F1-E81F-4084-A7AE-EB9CDADDCE6A}">
      <dgm:prSet/>
      <dgm:spPr/>
      <dgm:t>
        <a:bodyPr/>
        <a:lstStyle/>
        <a:p>
          <a:endParaRPr lang="ru-RU"/>
        </a:p>
      </dgm:t>
    </dgm:pt>
    <dgm:pt modelId="{1D4962C2-0D49-4B8F-8F5F-1B92BF8BD8C5}">
      <dgm:prSet/>
      <dgm:spPr/>
      <dgm:t>
        <a:bodyPr/>
        <a:lstStyle/>
        <a:p>
          <a:r>
            <a:rPr lang="ru-RU" smtClean="0"/>
            <a:t>машинист</a:t>
          </a:r>
          <a:endParaRPr lang="ru-RU"/>
        </a:p>
      </dgm:t>
    </dgm:pt>
    <dgm:pt modelId="{E9C8638C-9377-42ED-AFB6-D31E69DE9CFD}" type="parTrans" cxnId="{599F496F-23AA-42AE-8560-0C6208602D22}">
      <dgm:prSet/>
      <dgm:spPr/>
      <dgm:t>
        <a:bodyPr/>
        <a:lstStyle/>
        <a:p>
          <a:endParaRPr lang="ru-RU"/>
        </a:p>
      </dgm:t>
    </dgm:pt>
    <dgm:pt modelId="{6E2498AA-0110-4818-805D-1551751B5492}" type="sibTrans" cxnId="{599F496F-23AA-42AE-8560-0C6208602D22}">
      <dgm:prSet/>
      <dgm:spPr/>
      <dgm:t>
        <a:bodyPr/>
        <a:lstStyle/>
        <a:p>
          <a:endParaRPr lang="ru-RU"/>
        </a:p>
      </dgm:t>
    </dgm:pt>
    <dgm:pt modelId="{9176B54C-DE71-4B4D-8122-152C2B3FC83D}">
      <dgm:prSet/>
      <dgm:spPr/>
      <dgm:t>
        <a:bodyPr/>
        <a:lstStyle/>
        <a:p>
          <a:r>
            <a:rPr lang="ru-RU" smtClean="0"/>
            <a:t>мотоциклист</a:t>
          </a:r>
          <a:endParaRPr lang="ru-RU"/>
        </a:p>
      </dgm:t>
    </dgm:pt>
    <dgm:pt modelId="{AC335760-3956-4D0F-8C1F-36C93D9C93CC}" type="parTrans" cxnId="{724C4E95-7A77-4448-886A-94C803D84D1D}">
      <dgm:prSet/>
      <dgm:spPr/>
      <dgm:t>
        <a:bodyPr/>
        <a:lstStyle/>
        <a:p>
          <a:endParaRPr lang="ru-RU"/>
        </a:p>
      </dgm:t>
    </dgm:pt>
    <dgm:pt modelId="{498957E2-CD7B-46D6-B02E-8C4694E7BCC3}" type="sibTrans" cxnId="{724C4E95-7A77-4448-886A-94C803D84D1D}">
      <dgm:prSet/>
      <dgm:spPr/>
      <dgm:t>
        <a:bodyPr/>
        <a:lstStyle/>
        <a:p>
          <a:endParaRPr lang="ru-RU"/>
        </a:p>
      </dgm:t>
    </dgm:pt>
    <dgm:pt modelId="{B515E6CF-B9C2-4A94-B1E5-AA5F68E0EB5C}">
      <dgm:prSet/>
      <dgm:spPr/>
      <dgm:t>
        <a:bodyPr/>
        <a:lstStyle/>
        <a:p>
          <a:r>
            <a:rPr lang="ru-RU" smtClean="0"/>
            <a:t>парашютист</a:t>
          </a:r>
          <a:endParaRPr lang="ru-RU"/>
        </a:p>
      </dgm:t>
    </dgm:pt>
    <dgm:pt modelId="{5C2B257A-7E1C-45AF-9D18-75BB53539A32}" type="parTrans" cxnId="{D881C5D6-9F41-4028-A2C4-B7B6F197555A}">
      <dgm:prSet/>
      <dgm:spPr/>
      <dgm:t>
        <a:bodyPr/>
        <a:lstStyle/>
        <a:p>
          <a:endParaRPr lang="ru-RU"/>
        </a:p>
      </dgm:t>
    </dgm:pt>
    <dgm:pt modelId="{B6FD4D6B-9384-4AD4-9379-31A12D54AA6B}" type="sibTrans" cxnId="{D881C5D6-9F41-4028-A2C4-B7B6F197555A}">
      <dgm:prSet/>
      <dgm:spPr/>
      <dgm:t>
        <a:bodyPr/>
        <a:lstStyle/>
        <a:p>
          <a:endParaRPr lang="ru-RU"/>
        </a:p>
      </dgm:t>
    </dgm:pt>
    <dgm:pt modelId="{15034CEB-9B83-4B64-A32F-E427B38BB7B3}">
      <dgm:prSet/>
      <dgm:spPr/>
      <dgm:t>
        <a:bodyPr/>
        <a:lstStyle/>
        <a:p>
          <a:r>
            <a:rPr lang="ru-RU" smtClean="0"/>
            <a:t>пейзажист</a:t>
          </a:r>
          <a:endParaRPr lang="ru-RU"/>
        </a:p>
      </dgm:t>
    </dgm:pt>
    <dgm:pt modelId="{670C9F0E-DFD4-43DF-89BC-1D3618C37EA9}" type="parTrans" cxnId="{31FC8710-BF26-4E71-8955-5DFC6544AB97}">
      <dgm:prSet/>
      <dgm:spPr/>
      <dgm:t>
        <a:bodyPr/>
        <a:lstStyle/>
        <a:p>
          <a:endParaRPr lang="ru-RU"/>
        </a:p>
      </dgm:t>
    </dgm:pt>
    <dgm:pt modelId="{A99C5183-246B-407C-9544-258B9D9639C3}" type="sibTrans" cxnId="{31FC8710-BF26-4E71-8955-5DFC6544AB97}">
      <dgm:prSet/>
      <dgm:spPr/>
      <dgm:t>
        <a:bodyPr/>
        <a:lstStyle/>
        <a:p>
          <a:endParaRPr lang="ru-RU"/>
        </a:p>
      </dgm:t>
    </dgm:pt>
    <dgm:pt modelId="{4C213985-4B3C-4948-A7FB-6D02C3B2C10D}">
      <dgm:prSet/>
      <dgm:spPr/>
      <dgm:t>
        <a:bodyPr/>
        <a:lstStyle/>
        <a:p>
          <a:r>
            <a:rPr lang="ru-RU" smtClean="0"/>
            <a:t>пианист</a:t>
          </a:r>
          <a:endParaRPr lang="ru-RU"/>
        </a:p>
      </dgm:t>
    </dgm:pt>
    <dgm:pt modelId="{38E03B17-9BBA-454A-898D-DD9E68E126C0}" type="parTrans" cxnId="{E2B938A2-A23F-4440-AA44-5810CB82E45A}">
      <dgm:prSet/>
      <dgm:spPr/>
      <dgm:t>
        <a:bodyPr/>
        <a:lstStyle/>
        <a:p>
          <a:endParaRPr lang="ru-RU"/>
        </a:p>
      </dgm:t>
    </dgm:pt>
    <dgm:pt modelId="{753A6163-2C5A-4BE8-AD14-82C55A0A74E8}" type="sibTrans" cxnId="{E2B938A2-A23F-4440-AA44-5810CB82E45A}">
      <dgm:prSet/>
      <dgm:spPr/>
      <dgm:t>
        <a:bodyPr/>
        <a:lstStyle/>
        <a:p>
          <a:endParaRPr lang="ru-RU"/>
        </a:p>
      </dgm:t>
    </dgm:pt>
    <dgm:pt modelId="{AB8E315D-2239-4D4F-A1C3-167076E32DCA}">
      <dgm:prSet/>
      <dgm:spPr/>
      <dgm:t>
        <a:bodyPr/>
        <a:lstStyle/>
        <a:p>
          <a:r>
            <a:rPr lang="ru-RU" smtClean="0"/>
            <a:t>портретист</a:t>
          </a:r>
          <a:endParaRPr lang="ru-RU"/>
        </a:p>
      </dgm:t>
    </dgm:pt>
    <dgm:pt modelId="{388E523B-5E67-451D-8BBD-4FD7B991A58C}" type="parTrans" cxnId="{E8D68EA5-E36C-4C83-8CE0-C1C968973888}">
      <dgm:prSet/>
      <dgm:spPr/>
      <dgm:t>
        <a:bodyPr/>
        <a:lstStyle/>
        <a:p>
          <a:endParaRPr lang="ru-RU"/>
        </a:p>
      </dgm:t>
    </dgm:pt>
    <dgm:pt modelId="{1C15064F-160B-4E20-A698-75F50976D61C}" type="sibTrans" cxnId="{E8D68EA5-E36C-4C83-8CE0-C1C968973888}">
      <dgm:prSet/>
      <dgm:spPr/>
      <dgm:t>
        <a:bodyPr/>
        <a:lstStyle/>
        <a:p>
          <a:endParaRPr lang="ru-RU"/>
        </a:p>
      </dgm:t>
    </dgm:pt>
    <dgm:pt modelId="{6BCAF568-467E-49B4-BDD5-7D467E1FE532}">
      <dgm:prSet/>
      <dgm:spPr/>
      <dgm:t>
        <a:bodyPr/>
        <a:lstStyle/>
        <a:p>
          <a:r>
            <a:rPr lang="ru-RU" smtClean="0"/>
            <a:t>солист</a:t>
          </a:r>
          <a:endParaRPr lang="ru-RU"/>
        </a:p>
      </dgm:t>
    </dgm:pt>
    <dgm:pt modelId="{E57314AF-D1AC-4DA9-A853-4D892430401D}" type="parTrans" cxnId="{1ABBB4F9-2899-496D-A9BC-29BC72913DF3}">
      <dgm:prSet/>
      <dgm:spPr/>
      <dgm:t>
        <a:bodyPr/>
        <a:lstStyle/>
        <a:p>
          <a:endParaRPr lang="ru-RU"/>
        </a:p>
      </dgm:t>
    </dgm:pt>
    <dgm:pt modelId="{EEF2AB52-F3E0-4CF6-AF49-65F9C5551E0A}" type="sibTrans" cxnId="{1ABBB4F9-2899-496D-A9BC-29BC72913DF3}">
      <dgm:prSet/>
      <dgm:spPr/>
      <dgm:t>
        <a:bodyPr/>
        <a:lstStyle/>
        <a:p>
          <a:endParaRPr lang="ru-RU"/>
        </a:p>
      </dgm:t>
    </dgm:pt>
    <dgm:pt modelId="{06B3C8F0-AA9A-4488-9D6B-F4824481DEC8}">
      <dgm:prSet/>
      <dgm:spPr/>
      <dgm:t>
        <a:bodyPr/>
        <a:lstStyle/>
        <a:p>
          <a:r>
            <a:rPr lang="ru-RU" smtClean="0"/>
            <a:t>специалист</a:t>
          </a:r>
          <a:endParaRPr lang="ru-RU"/>
        </a:p>
      </dgm:t>
    </dgm:pt>
    <dgm:pt modelId="{E2491EAC-B691-41F6-9A26-02B8B5F2E6C5}" type="parTrans" cxnId="{3A687662-E732-4F8A-AC4C-7CFFEB3FE3FD}">
      <dgm:prSet/>
      <dgm:spPr/>
      <dgm:t>
        <a:bodyPr/>
        <a:lstStyle/>
        <a:p>
          <a:endParaRPr lang="ru-RU"/>
        </a:p>
      </dgm:t>
    </dgm:pt>
    <dgm:pt modelId="{C814B0B2-09E7-4ABA-B8CC-4D6AFBC4A708}" type="sibTrans" cxnId="{3A687662-E732-4F8A-AC4C-7CFFEB3FE3FD}">
      <dgm:prSet/>
      <dgm:spPr/>
      <dgm:t>
        <a:bodyPr/>
        <a:lstStyle/>
        <a:p>
          <a:endParaRPr lang="ru-RU"/>
        </a:p>
      </dgm:t>
    </dgm:pt>
    <dgm:pt modelId="{7FB427BD-67C9-4F58-A850-A34632B64D93}">
      <dgm:prSet/>
      <dgm:spPr/>
      <dgm:t>
        <a:bodyPr/>
        <a:lstStyle/>
        <a:p>
          <a:r>
            <a:rPr lang="ru-RU" smtClean="0"/>
            <a:t>таксист</a:t>
          </a:r>
          <a:endParaRPr lang="ru-RU"/>
        </a:p>
      </dgm:t>
    </dgm:pt>
    <dgm:pt modelId="{9A8C31FC-C1BA-46B7-974F-8EBAA88EBCCE}" type="parTrans" cxnId="{D6CBA8B2-56E4-4EC2-BECD-33AF6AAE9B27}">
      <dgm:prSet/>
      <dgm:spPr/>
      <dgm:t>
        <a:bodyPr/>
        <a:lstStyle/>
        <a:p>
          <a:endParaRPr lang="ru-RU"/>
        </a:p>
      </dgm:t>
    </dgm:pt>
    <dgm:pt modelId="{B692D26C-5608-444A-9214-82DFDC773161}" type="sibTrans" cxnId="{D6CBA8B2-56E4-4EC2-BECD-33AF6AAE9B27}">
      <dgm:prSet/>
      <dgm:spPr/>
      <dgm:t>
        <a:bodyPr/>
        <a:lstStyle/>
        <a:p>
          <a:endParaRPr lang="ru-RU"/>
        </a:p>
      </dgm:t>
    </dgm:pt>
    <dgm:pt modelId="{AF7C945E-FF08-4803-BAD7-31162483EDF3}">
      <dgm:prSet/>
      <dgm:spPr/>
      <dgm:t>
        <a:bodyPr/>
        <a:lstStyle/>
        <a:p>
          <a:r>
            <a:rPr lang="ru-RU" smtClean="0"/>
            <a:t>танкист</a:t>
          </a:r>
          <a:endParaRPr lang="ru-RU"/>
        </a:p>
      </dgm:t>
    </dgm:pt>
    <dgm:pt modelId="{ECF34125-0741-4249-BD76-5AF434F082D9}" type="parTrans" cxnId="{AE235181-BB13-4753-87B4-61ADBE05D520}">
      <dgm:prSet/>
      <dgm:spPr/>
      <dgm:t>
        <a:bodyPr/>
        <a:lstStyle/>
        <a:p>
          <a:endParaRPr lang="ru-RU"/>
        </a:p>
      </dgm:t>
    </dgm:pt>
    <dgm:pt modelId="{034A2C89-2466-45D6-9E9B-634796AC4608}" type="sibTrans" cxnId="{AE235181-BB13-4753-87B4-61ADBE05D520}">
      <dgm:prSet/>
      <dgm:spPr/>
      <dgm:t>
        <a:bodyPr/>
        <a:lstStyle/>
        <a:p>
          <a:endParaRPr lang="ru-RU"/>
        </a:p>
      </dgm:t>
    </dgm:pt>
    <dgm:pt modelId="{28F20C29-296B-4732-8723-E6DC45346112}">
      <dgm:prSet/>
      <dgm:spPr/>
      <dgm:t>
        <a:bodyPr/>
        <a:lstStyle/>
        <a:p>
          <a:r>
            <a:rPr lang="ru-RU" smtClean="0"/>
            <a:t>телефонист</a:t>
          </a:r>
          <a:endParaRPr lang="ru-RU"/>
        </a:p>
      </dgm:t>
    </dgm:pt>
    <dgm:pt modelId="{360DBE68-0B7E-4E9A-91AF-18B5BF22BDE4}" type="parTrans" cxnId="{7002ACA3-5BE0-4CE7-AAE3-5B4F36B216B9}">
      <dgm:prSet/>
      <dgm:spPr/>
      <dgm:t>
        <a:bodyPr/>
        <a:lstStyle/>
        <a:p>
          <a:endParaRPr lang="ru-RU"/>
        </a:p>
      </dgm:t>
    </dgm:pt>
    <dgm:pt modelId="{FCF05799-798A-4A0E-8AD6-6E7B75E2A0E6}" type="sibTrans" cxnId="{7002ACA3-5BE0-4CE7-AAE3-5B4F36B216B9}">
      <dgm:prSet/>
      <dgm:spPr/>
      <dgm:t>
        <a:bodyPr/>
        <a:lstStyle/>
        <a:p>
          <a:endParaRPr lang="ru-RU"/>
        </a:p>
      </dgm:t>
    </dgm:pt>
    <dgm:pt modelId="{CC68058C-1B35-4548-B009-C2F0085E646C}">
      <dgm:prSet/>
      <dgm:spPr/>
      <dgm:t>
        <a:bodyPr/>
        <a:lstStyle/>
        <a:p>
          <a:r>
            <a:rPr lang="ru-RU" smtClean="0"/>
            <a:t>теннисист</a:t>
          </a:r>
          <a:endParaRPr lang="ru-RU"/>
        </a:p>
      </dgm:t>
    </dgm:pt>
    <dgm:pt modelId="{B6569910-D783-4E80-B8F1-A63F7C6EE50C}" type="parTrans" cxnId="{E36E00BC-0720-454E-88C8-1391F5FCC254}">
      <dgm:prSet/>
      <dgm:spPr/>
      <dgm:t>
        <a:bodyPr/>
        <a:lstStyle/>
        <a:p>
          <a:endParaRPr lang="ru-RU"/>
        </a:p>
      </dgm:t>
    </dgm:pt>
    <dgm:pt modelId="{9429B04D-2F97-4ABB-A323-7C456398960A}" type="sibTrans" cxnId="{E36E00BC-0720-454E-88C8-1391F5FCC254}">
      <dgm:prSet/>
      <dgm:spPr/>
      <dgm:t>
        <a:bodyPr/>
        <a:lstStyle/>
        <a:p>
          <a:endParaRPr lang="ru-RU"/>
        </a:p>
      </dgm:t>
    </dgm:pt>
    <dgm:pt modelId="{9F482F38-8DD5-40E1-BC80-8B6F029B3198}">
      <dgm:prSet/>
      <dgm:spPr/>
      <dgm:t>
        <a:bodyPr/>
        <a:lstStyle/>
        <a:p>
          <a:r>
            <a:rPr lang="ru-RU" smtClean="0"/>
            <a:t>террорист</a:t>
          </a:r>
          <a:endParaRPr lang="ru-RU"/>
        </a:p>
      </dgm:t>
    </dgm:pt>
    <dgm:pt modelId="{C5EECF32-D72E-4892-A0EC-37659E29AE0F}" type="parTrans" cxnId="{5E1475FB-2FC1-4916-B656-8AEA6D968B0E}">
      <dgm:prSet/>
      <dgm:spPr/>
      <dgm:t>
        <a:bodyPr/>
        <a:lstStyle/>
        <a:p>
          <a:endParaRPr lang="ru-RU"/>
        </a:p>
      </dgm:t>
    </dgm:pt>
    <dgm:pt modelId="{C2B7D67E-63D7-4088-A58E-5B5B903C2EAE}" type="sibTrans" cxnId="{5E1475FB-2FC1-4916-B656-8AEA6D968B0E}">
      <dgm:prSet/>
      <dgm:spPr/>
      <dgm:t>
        <a:bodyPr/>
        <a:lstStyle/>
        <a:p>
          <a:endParaRPr lang="ru-RU"/>
        </a:p>
      </dgm:t>
    </dgm:pt>
    <dgm:pt modelId="{CEE31D85-A428-45AB-B7B5-76A4C9A58EA5}">
      <dgm:prSet/>
      <dgm:spPr/>
      <dgm:t>
        <a:bodyPr/>
        <a:lstStyle/>
        <a:p>
          <a:r>
            <a:rPr lang="ru-RU" smtClean="0"/>
            <a:t>тракторист</a:t>
          </a:r>
          <a:endParaRPr lang="ru-RU"/>
        </a:p>
      </dgm:t>
    </dgm:pt>
    <dgm:pt modelId="{14F628DB-1FE4-4288-914F-A3CC8CCFEA20}" type="parTrans" cxnId="{529AC718-2F3B-4D50-9B92-E562B3878530}">
      <dgm:prSet/>
      <dgm:spPr/>
      <dgm:t>
        <a:bodyPr/>
        <a:lstStyle/>
        <a:p>
          <a:endParaRPr lang="ru-RU"/>
        </a:p>
      </dgm:t>
    </dgm:pt>
    <dgm:pt modelId="{137B5179-5F6F-4A0E-B812-F83DF196C381}" type="sibTrans" cxnId="{529AC718-2F3B-4D50-9B92-E562B3878530}">
      <dgm:prSet/>
      <dgm:spPr/>
      <dgm:t>
        <a:bodyPr/>
        <a:lstStyle/>
        <a:p>
          <a:endParaRPr lang="ru-RU"/>
        </a:p>
      </dgm:t>
    </dgm:pt>
    <dgm:pt modelId="{166F094C-D604-4E9C-9B49-BA318968121C}">
      <dgm:prSet/>
      <dgm:spPr/>
      <dgm:t>
        <a:bodyPr/>
        <a:lstStyle/>
        <a:p>
          <a:r>
            <a:rPr lang="ru-RU" smtClean="0"/>
            <a:t>турист</a:t>
          </a:r>
          <a:endParaRPr lang="ru-RU"/>
        </a:p>
      </dgm:t>
    </dgm:pt>
    <dgm:pt modelId="{0085572A-7ED4-4978-AF2B-AC15FC3FA4B2}" type="parTrans" cxnId="{9A53FC57-98E3-49D6-B901-6DE906A1128D}">
      <dgm:prSet/>
      <dgm:spPr/>
      <dgm:t>
        <a:bodyPr/>
        <a:lstStyle/>
        <a:p>
          <a:endParaRPr lang="ru-RU"/>
        </a:p>
      </dgm:t>
    </dgm:pt>
    <dgm:pt modelId="{22FBD9DF-CA5D-4DCE-A22C-FB80ACFB8EEC}" type="sibTrans" cxnId="{9A53FC57-98E3-49D6-B901-6DE906A1128D}">
      <dgm:prSet/>
      <dgm:spPr/>
      <dgm:t>
        <a:bodyPr/>
        <a:lstStyle/>
        <a:p>
          <a:endParaRPr lang="ru-RU"/>
        </a:p>
      </dgm:t>
    </dgm:pt>
    <dgm:pt modelId="{02E30C0D-8DE5-4C75-835B-03E5CB39AD37}">
      <dgm:prSet/>
      <dgm:spPr/>
      <dgm:t>
        <a:bodyPr/>
        <a:lstStyle/>
        <a:p>
          <a:r>
            <a:rPr lang="ru-RU" smtClean="0"/>
            <a:t>фигурист</a:t>
          </a:r>
          <a:endParaRPr lang="ru-RU"/>
        </a:p>
      </dgm:t>
    </dgm:pt>
    <dgm:pt modelId="{36ADA6CD-B2F4-48B2-890E-E942FD3E4ABD}" type="parTrans" cxnId="{CFE5576B-C5D5-430C-8819-A03CF676D1BA}">
      <dgm:prSet/>
      <dgm:spPr/>
      <dgm:t>
        <a:bodyPr/>
        <a:lstStyle/>
        <a:p>
          <a:endParaRPr lang="ru-RU"/>
        </a:p>
      </dgm:t>
    </dgm:pt>
    <dgm:pt modelId="{4CD61242-20EB-4FE5-8AF7-BF7E782E3C6E}" type="sibTrans" cxnId="{CFE5576B-C5D5-430C-8819-A03CF676D1BA}">
      <dgm:prSet/>
      <dgm:spPr/>
      <dgm:t>
        <a:bodyPr/>
        <a:lstStyle/>
        <a:p>
          <a:endParaRPr lang="ru-RU"/>
        </a:p>
      </dgm:t>
    </dgm:pt>
    <dgm:pt modelId="{56E9DAF3-BBF3-4A16-A6A5-D07F141256E9}">
      <dgm:prSet/>
      <dgm:spPr/>
      <dgm:t>
        <a:bodyPr/>
        <a:lstStyle/>
        <a:p>
          <a:r>
            <a:rPr lang="ru-RU" smtClean="0"/>
            <a:t>финансист</a:t>
          </a:r>
          <a:endParaRPr lang="ru-RU"/>
        </a:p>
      </dgm:t>
    </dgm:pt>
    <dgm:pt modelId="{59DA92AC-CDB8-42E0-A1CD-E11A0D8B7E7B}" type="parTrans" cxnId="{4C4D8AFF-C745-4EF2-A4C7-3A3C85A4FCFB}">
      <dgm:prSet/>
      <dgm:spPr/>
      <dgm:t>
        <a:bodyPr/>
        <a:lstStyle/>
        <a:p>
          <a:endParaRPr lang="ru-RU"/>
        </a:p>
      </dgm:t>
    </dgm:pt>
    <dgm:pt modelId="{1C887276-A875-4913-AF36-E0E74CB17544}" type="sibTrans" cxnId="{4C4D8AFF-C745-4EF2-A4C7-3A3C85A4FCFB}">
      <dgm:prSet/>
      <dgm:spPr/>
      <dgm:t>
        <a:bodyPr/>
        <a:lstStyle/>
        <a:p>
          <a:endParaRPr lang="ru-RU"/>
        </a:p>
      </dgm:t>
    </dgm:pt>
    <dgm:pt modelId="{D6E341DD-DE49-4CCE-982A-4D147DB125D9}">
      <dgm:prSet/>
      <dgm:spPr/>
      <dgm:t>
        <a:bodyPr/>
        <a:lstStyle/>
        <a:p>
          <a:r>
            <a:rPr lang="ru-RU" smtClean="0"/>
            <a:t>флейтист</a:t>
          </a:r>
          <a:endParaRPr lang="ru-RU"/>
        </a:p>
      </dgm:t>
    </dgm:pt>
    <dgm:pt modelId="{5A83514A-D319-4823-99B1-23598831F9B5}" type="parTrans" cxnId="{C1A89538-8493-44EC-8F52-1DDE10836CC8}">
      <dgm:prSet/>
      <dgm:spPr/>
      <dgm:t>
        <a:bodyPr/>
        <a:lstStyle/>
        <a:p>
          <a:endParaRPr lang="ru-RU"/>
        </a:p>
      </dgm:t>
    </dgm:pt>
    <dgm:pt modelId="{E5066592-DD0D-4C12-BCB8-E5ABAE6DAA27}" type="sibTrans" cxnId="{C1A89538-8493-44EC-8F52-1DDE10836CC8}">
      <dgm:prSet/>
      <dgm:spPr/>
      <dgm:t>
        <a:bodyPr/>
        <a:lstStyle/>
        <a:p>
          <a:endParaRPr lang="ru-RU"/>
        </a:p>
      </dgm:t>
    </dgm:pt>
    <dgm:pt modelId="{63BBAEED-9AEA-46F3-A17C-5BFCDE92F314}">
      <dgm:prSet/>
      <dgm:spPr/>
      <dgm:t>
        <a:bodyPr/>
        <a:lstStyle/>
        <a:p>
          <a:r>
            <a:rPr lang="ru-RU" smtClean="0"/>
            <a:t>футболист</a:t>
          </a:r>
          <a:endParaRPr lang="ru-RU"/>
        </a:p>
      </dgm:t>
    </dgm:pt>
    <dgm:pt modelId="{61B81209-EEF1-4FCC-BBF1-4C41A1E9A17E}" type="parTrans" cxnId="{98747377-45CD-44DD-8DB9-0800B509C6AE}">
      <dgm:prSet/>
      <dgm:spPr/>
      <dgm:t>
        <a:bodyPr/>
        <a:lstStyle/>
        <a:p>
          <a:endParaRPr lang="ru-RU"/>
        </a:p>
      </dgm:t>
    </dgm:pt>
    <dgm:pt modelId="{1370379F-110C-4EC9-9AAE-0F150E9AAD40}" type="sibTrans" cxnId="{98747377-45CD-44DD-8DB9-0800B509C6AE}">
      <dgm:prSet/>
      <dgm:spPr/>
      <dgm:t>
        <a:bodyPr/>
        <a:lstStyle/>
        <a:p>
          <a:endParaRPr lang="ru-RU"/>
        </a:p>
      </dgm:t>
    </dgm:pt>
    <dgm:pt modelId="{B15CF3B4-A90F-4CEC-96C1-9D44FA0FE37B}">
      <dgm:prSet/>
      <dgm:spPr/>
      <dgm:t>
        <a:bodyPr/>
        <a:lstStyle/>
        <a:p>
          <a:r>
            <a:rPr lang="ru-RU" smtClean="0"/>
            <a:t>хоккеист</a:t>
          </a:r>
          <a:endParaRPr lang="ru-RU"/>
        </a:p>
      </dgm:t>
    </dgm:pt>
    <dgm:pt modelId="{87B0CF7E-5CFA-4569-9C87-A0CF7FCD88C3}" type="parTrans" cxnId="{8B9F55FF-7B12-427F-9EEF-2FCD907C3368}">
      <dgm:prSet/>
      <dgm:spPr/>
      <dgm:t>
        <a:bodyPr/>
        <a:lstStyle/>
        <a:p>
          <a:endParaRPr lang="ru-RU"/>
        </a:p>
      </dgm:t>
    </dgm:pt>
    <dgm:pt modelId="{2D4AA182-17E6-4164-BC11-5F787F843A58}" type="sibTrans" cxnId="{8B9F55FF-7B12-427F-9EEF-2FCD907C3368}">
      <dgm:prSet/>
      <dgm:spPr/>
      <dgm:t>
        <a:bodyPr/>
        <a:lstStyle/>
        <a:p>
          <a:endParaRPr lang="ru-RU"/>
        </a:p>
      </dgm:t>
    </dgm:pt>
    <dgm:pt modelId="{F7698A93-52C2-4CC1-B5E0-F1ED07C468ED}">
      <dgm:prSet/>
      <dgm:spPr/>
      <dgm:t>
        <a:bodyPr/>
        <a:lstStyle/>
        <a:p>
          <a:r>
            <a:rPr lang="ru-RU" smtClean="0"/>
            <a:t>шахматист</a:t>
          </a:r>
          <a:endParaRPr lang="ru-RU"/>
        </a:p>
      </dgm:t>
    </dgm:pt>
    <dgm:pt modelId="{DB45DCB1-E5D8-4DF7-AA09-D80934BF536A}" type="parTrans" cxnId="{7DA56C7A-50DE-4474-B80F-53942B0A7CC2}">
      <dgm:prSet/>
      <dgm:spPr/>
      <dgm:t>
        <a:bodyPr/>
        <a:lstStyle/>
        <a:p>
          <a:endParaRPr lang="ru-RU"/>
        </a:p>
      </dgm:t>
    </dgm:pt>
    <dgm:pt modelId="{93489F45-C127-4945-9973-F33865C24EBE}" type="sibTrans" cxnId="{7DA56C7A-50DE-4474-B80F-53942B0A7CC2}">
      <dgm:prSet/>
      <dgm:spPr/>
      <dgm:t>
        <a:bodyPr/>
        <a:lstStyle/>
        <a:p>
          <a:endParaRPr lang="ru-RU"/>
        </a:p>
      </dgm:t>
    </dgm:pt>
    <dgm:pt modelId="{A235671A-FF4F-4265-9EA0-1A445C438947}">
      <dgm:prSet/>
      <dgm:spPr/>
      <dgm:t>
        <a:bodyPr/>
        <a:lstStyle/>
        <a:p>
          <a:r>
            <a:rPr lang="ru-RU" smtClean="0"/>
            <a:t>экономист</a:t>
          </a:r>
          <a:endParaRPr lang="ru-RU"/>
        </a:p>
      </dgm:t>
    </dgm:pt>
    <dgm:pt modelId="{C0FA40AB-9BC5-42E0-8C7D-81C6FB88F910}" type="parTrans" cxnId="{9E7CD0A8-3F4E-4C57-8D6B-95D211B36498}">
      <dgm:prSet/>
      <dgm:spPr/>
      <dgm:t>
        <a:bodyPr/>
        <a:lstStyle/>
        <a:p>
          <a:endParaRPr lang="ru-RU"/>
        </a:p>
      </dgm:t>
    </dgm:pt>
    <dgm:pt modelId="{1EE3D21A-A3D5-4F89-A823-20D89B1AC3A8}" type="sibTrans" cxnId="{9E7CD0A8-3F4E-4C57-8D6B-95D211B36498}">
      <dgm:prSet/>
      <dgm:spPr/>
      <dgm:t>
        <a:bodyPr/>
        <a:lstStyle/>
        <a:p>
          <a:endParaRPr lang="ru-RU"/>
        </a:p>
      </dgm:t>
    </dgm:pt>
    <dgm:pt modelId="{46CC676C-6F71-43C3-83E2-F39B53B122F5}">
      <dgm:prSet/>
      <dgm:spPr/>
      <dgm:t>
        <a:bodyPr/>
        <a:lstStyle/>
        <a:p>
          <a:r>
            <a:rPr lang="ru-RU" smtClean="0"/>
            <a:t>юрист</a:t>
          </a:r>
          <a:endParaRPr lang="ru-RU"/>
        </a:p>
      </dgm:t>
    </dgm:pt>
    <dgm:pt modelId="{EC5C7A26-3950-46F3-8917-72AACF6B087B}" type="parTrans" cxnId="{949E6A1E-CF56-4425-9F2B-AB45F507ED1E}">
      <dgm:prSet/>
      <dgm:spPr/>
      <dgm:t>
        <a:bodyPr/>
        <a:lstStyle/>
        <a:p>
          <a:endParaRPr lang="ru-RU"/>
        </a:p>
      </dgm:t>
    </dgm:pt>
    <dgm:pt modelId="{15FAC68C-6C31-48C0-9649-91AA8F12514A}" type="sibTrans" cxnId="{949E6A1E-CF56-4425-9F2B-AB45F507ED1E}">
      <dgm:prSet/>
      <dgm:spPr/>
      <dgm:t>
        <a:bodyPr/>
        <a:lstStyle/>
        <a:p>
          <a:endParaRPr lang="ru-RU"/>
        </a:p>
      </dgm:t>
    </dgm:pt>
    <dgm:pt modelId="{9AAB7A06-F150-42EC-81C4-393FF92E8706}">
      <dgm:prSet/>
      <dgm:spPr/>
      <dgm:t>
        <a:bodyPr/>
        <a:lstStyle/>
        <a:p>
          <a:endParaRPr lang="ru-RU"/>
        </a:p>
      </dgm:t>
    </dgm:pt>
    <dgm:pt modelId="{F2F21F83-0D36-414B-A395-09DE557DA00E}" type="parTrans" cxnId="{F3952F7E-4C5B-445D-B6B1-B0EC47B60DFB}">
      <dgm:prSet/>
      <dgm:spPr/>
      <dgm:t>
        <a:bodyPr/>
        <a:lstStyle/>
        <a:p>
          <a:endParaRPr lang="ru-RU"/>
        </a:p>
      </dgm:t>
    </dgm:pt>
    <dgm:pt modelId="{C4E246DA-A366-46DC-B5A6-354C6FB98E83}" type="sibTrans" cxnId="{F3952F7E-4C5B-445D-B6B1-B0EC47B60DFB}">
      <dgm:prSet/>
      <dgm:spPr/>
      <dgm:t>
        <a:bodyPr/>
        <a:lstStyle/>
        <a:p>
          <a:endParaRPr lang="ru-RU"/>
        </a:p>
      </dgm:t>
    </dgm:pt>
    <dgm:pt modelId="{920969B5-327C-4804-8B8B-FCF0B2D5CAC3}">
      <dgm:prSet/>
      <dgm:spPr/>
      <dgm:t>
        <a:bodyPr/>
        <a:lstStyle/>
        <a:p>
          <a:r>
            <a:rPr lang="ru-RU" dirty="0" smtClean="0"/>
            <a:t>Паспорта меняют паспортисты,</a:t>
          </a:r>
          <a:br>
            <a:rPr lang="ru-RU" dirty="0" smtClean="0"/>
          </a:br>
          <a:r>
            <a:rPr lang="ru-RU" dirty="0" smtClean="0"/>
            <a:t>Делают протезы протезисты,</a:t>
          </a:r>
          <a:br>
            <a:rPr lang="ru-RU" dirty="0" smtClean="0"/>
          </a:br>
          <a:r>
            <a:rPr lang="ru-RU" dirty="0" smtClean="0"/>
            <a:t>Учатся в лицее лицеисты,</a:t>
          </a:r>
          <a:br>
            <a:rPr lang="ru-RU" dirty="0" smtClean="0"/>
          </a:br>
          <a:r>
            <a:rPr lang="ru-RU" dirty="0" smtClean="0"/>
            <a:t>Служат в танковых войсках танкисты.</a:t>
          </a:r>
          <a:endParaRPr lang="ru-RU" dirty="0"/>
        </a:p>
      </dgm:t>
    </dgm:pt>
    <dgm:pt modelId="{54FAA6FB-1B91-4A7A-89A8-65A9CBED55B1}" type="parTrans" cxnId="{05A399B8-339D-4620-B8A7-3EC1007699A9}">
      <dgm:prSet/>
      <dgm:spPr/>
      <dgm:t>
        <a:bodyPr/>
        <a:lstStyle/>
        <a:p>
          <a:endParaRPr lang="ru-RU"/>
        </a:p>
      </dgm:t>
    </dgm:pt>
    <dgm:pt modelId="{6793E43F-8407-466D-BBC5-AEA6FBD8446B}" type="sibTrans" cxnId="{05A399B8-339D-4620-B8A7-3EC1007699A9}">
      <dgm:prSet/>
      <dgm:spPr/>
      <dgm:t>
        <a:bodyPr/>
        <a:lstStyle/>
        <a:p>
          <a:endParaRPr lang="ru-RU"/>
        </a:p>
      </dgm:t>
    </dgm:pt>
    <dgm:pt modelId="{AC0D400D-83AF-4AC6-8662-AE3CA7AE3431}">
      <dgm:prSet/>
      <dgm:spPr/>
      <dgm:t>
        <a:bodyPr/>
        <a:lstStyle/>
        <a:p>
          <a:endParaRPr lang="ru-RU"/>
        </a:p>
      </dgm:t>
    </dgm:pt>
    <dgm:pt modelId="{0C8E12F2-E58B-4370-A23C-B1300C895D30}" type="parTrans" cxnId="{D9BA1282-10DF-4A12-82B1-57344CE4AC6E}">
      <dgm:prSet/>
      <dgm:spPr/>
      <dgm:t>
        <a:bodyPr/>
        <a:lstStyle/>
        <a:p>
          <a:endParaRPr lang="ru-RU"/>
        </a:p>
      </dgm:t>
    </dgm:pt>
    <dgm:pt modelId="{C7B28039-1172-413B-B674-BF82BFD36793}" type="sibTrans" cxnId="{D9BA1282-10DF-4A12-82B1-57344CE4AC6E}">
      <dgm:prSet/>
      <dgm:spPr/>
      <dgm:t>
        <a:bodyPr/>
        <a:lstStyle/>
        <a:p>
          <a:endParaRPr lang="ru-RU"/>
        </a:p>
      </dgm:t>
    </dgm:pt>
    <dgm:pt modelId="{E2067C26-9472-4F69-9290-15A462834E67}">
      <dgm:prSet/>
      <dgm:spPr/>
      <dgm:t>
        <a:bodyPr/>
        <a:lstStyle/>
        <a:p>
          <a:endParaRPr lang="ru-RU" dirty="0"/>
        </a:p>
      </dgm:t>
    </dgm:pt>
    <dgm:pt modelId="{9B01D79E-7243-4C93-85BF-FFF66AE2D8F0}" type="parTrans" cxnId="{EA7E5863-F0FE-48D7-90AF-60C96A294342}">
      <dgm:prSet/>
      <dgm:spPr/>
    </dgm:pt>
    <dgm:pt modelId="{2CA411B1-51AD-4991-9598-2DF48E2794CB}" type="sibTrans" cxnId="{EA7E5863-F0FE-48D7-90AF-60C96A294342}">
      <dgm:prSet/>
      <dgm:spPr/>
    </dgm:pt>
    <dgm:pt modelId="{28B89D43-C1B6-4947-BFAA-C93C3BE93260}">
      <dgm:prSet/>
      <dgm:spPr/>
      <dgm:t>
        <a:bodyPr/>
        <a:lstStyle/>
        <a:p>
          <a:r>
            <a:rPr lang="ru-RU" dirty="0" smtClean="0"/>
            <a:t>В мире книг вся жизнь у букинистов,</a:t>
          </a:r>
          <a:br>
            <a:rPr lang="ru-RU" dirty="0" smtClean="0"/>
          </a:br>
          <a:r>
            <a:rPr lang="ru-RU" dirty="0" smtClean="0"/>
            <a:t>Много репетиций у артистов,</a:t>
          </a:r>
          <a:br>
            <a:rPr lang="ru-RU" dirty="0" smtClean="0"/>
          </a:br>
          <a:r>
            <a:rPr lang="ru-RU" dirty="0" smtClean="0"/>
            <a:t>Тренировки есть у фигуристов,</a:t>
          </a:r>
          <a:br>
            <a:rPr lang="ru-RU" dirty="0" smtClean="0"/>
          </a:br>
          <a:r>
            <a:rPr lang="ru-RU" dirty="0" smtClean="0"/>
            <a:t>И работы много у радистов.</a:t>
          </a:r>
          <a:endParaRPr lang="ru-RU" dirty="0"/>
        </a:p>
      </dgm:t>
    </dgm:pt>
    <dgm:pt modelId="{CC225410-5F72-4978-8064-D61282BE8E1C}" type="parTrans" cxnId="{1C7D51E4-C481-4577-A41E-3C48206BFFFD}">
      <dgm:prSet/>
      <dgm:spPr/>
    </dgm:pt>
    <dgm:pt modelId="{3AD4AF59-B62E-4FC3-90E8-A43CB586FFA2}" type="sibTrans" cxnId="{1C7D51E4-C481-4577-A41E-3C48206BFFFD}">
      <dgm:prSet/>
      <dgm:spPr/>
    </dgm:pt>
    <dgm:pt modelId="{77C43F12-6C37-4769-AEE8-9F0B4C6F63AA}">
      <dgm:prSet/>
      <dgm:spPr/>
      <dgm:t>
        <a:bodyPr/>
        <a:lstStyle/>
        <a:p>
          <a:r>
            <a:rPr lang="ru-RU" dirty="0" smtClean="0"/>
            <a:t>Пейзажисты пишут пейзажи,</a:t>
          </a:r>
          <a:br>
            <a:rPr lang="ru-RU" dirty="0" smtClean="0"/>
          </a:br>
          <a:r>
            <a:rPr lang="ru-RU" dirty="0" smtClean="0"/>
            <a:t>Оптимисты играют в джазе.</a:t>
          </a:r>
          <a:br>
            <a:rPr lang="ru-RU" dirty="0" smtClean="0"/>
          </a:br>
          <a:r>
            <a:rPr lang="ru-RU" dirty="0" smtClean="0"/>
            <a:t>Посещают курсы курсисты,</a:t>
          </a:r>
          <a:br>
            <a:rPr lang="ru-RU" dirty="0" smtClean="0"/>
          </a:br>
          <a:r>
            <a:rPr lang="ru-RU" dirty="0" smtClean="0"/>
            <a:t>А гимназию — гимназисты.</a:t>
          </a:r>
          <a:endParaRPr lang="ru-RU" dirty="0"/>
        </a:p>
      </dgm:t>
    </dgm:pt>
    <dgm:pt modelId="{BAE2FBC8-D958-4990-8C4B-AEB823CBF1DC}" type="parTrans" cxnId="{430B262C-063F-4CDC-BC83-DCA4532E54BC}">
      <dgm:prSet/>
      <dgm:spPr/>
    </dgm:pt>
    <dgm:pt modelId="{A847F5DD-823A-4790-A54B-E5C0640E991F}" type="sibTrans" cxnId="{430B262C-063F-4CDC-BC83-DCA4532E54BC}">
      <dgm:prSet/>
      <dgm:spPr/>
    </dgm:pt>
    <dgm:pt modelId="{2C821B4A-1161-4D54-B040-5F0B030E463A}">
      <dgm:prSet/>
      <dgm:spPr/>
      <dgm:t>
        <a:bodyPr/>
        <a:lstStyle/>
        <a:p>
          <a:endParaRPr lang="ru-RU" dirty="0"/>
        </a:p>
      </dgm:t>
    </dgm:pt>
    <dgm:pt modelId="{76C8EE1E-7090-48BF-88E8-6E41AD482881}" type="parTrans" cxnId="{2711A736-0CE2-4ECB-9CFC-C1F7461BAFE5}">
      <dgm:prSet/>
      <dgm:spPr/>
    </dgm:pt>
    <dgm:pt modelId="{E46EB268-4824-4C0B-8229-38D16E5349FA}" type="sibTrans" cxnId="{2711A736-0CE2-4ECB-9CFC-C1F7461BAFE5}">
      <dgm:prSet/>
      <dgm:spPr/>
    </dgm:pt>
    <dgm:pt modelId="{38F76A33-5ADB-47E9-9572-F979D803C7FD}">
      <dgm:prSet/>
      <dgm:spPr/>
      <dgm:t>
        <a:bodyPr/>
        <a:lstStyle/>
        <a:p>
          <a:endParaRPr lang="ru-RU" dirty="0"/>
        </a:p>
      </dgm:t>
    </dgm:pt>
    <dgm:pt modelId="{559F4DC1-77E3-40F3-909A-F06B9B0F6E80}" type="parTrans" cxnId="{8F7C9E59-A3C9-47AA-B0C1-AB05A6DDA06B}">
      <dgm:prSet/>
      <dgm:spPr/>
    </dgm:pt>
    <dgm:pt modelId="{ADC0793A-4BB5-4CF6-9B70-42FDBAD600C0}" type="sibTrans" cxnId="{8F7C9E59-A3C9-47AA-B0C1-AB05A6DDA06B}">
      <dgm:prSet/>
      <dgm:spPr/>
    </dgm:pt>
    <dgm:pt modelId="{C310F31F-4C11-4FAE-ADFA-E90C9E48538C}">
      <dgm:prSet/>
      <dgm:spPr/>
      <dgm:t>
        <a:bodyPr/>
        <a:lstStyle/>
        <a:p>
          <a:endParaRPr lang="ru-RU"/>
        </a:p>
      </dgm:t>
    </dgm:pt>
    <dgm:pt modelId="{B27BE74F-F379-4060-B5EE-331C5810C3D7}" type="parTrans" cxnId="{1A8F30B2-4CE5-441A-985F-9DDC7CA4E007}">
      <dgm:prSet/>
      <dgm:spPr/>
      <dgm:t>
        <a:bodyPr/>
        <a:lstStyle/>
        <a:p>
          <a:endParaRPr lang="ru-RU"/>
        </a:p>
      </dgm:t>
    </dgm:pt>
    <dgm:pt modelId="{D6A821A3-00B8-49A2-922A-10645DD23F16}" type="sibTrans" cxnId="{1A8F30B2-4CE5-441A-985F-9DDC7CA4E007}">
      <dgm:prSet/>
      <dgm:spPr/>
      <dgm:t>
        <a:bodyPr/>
        <a:lstStyle/>
        <a:p>
          <a:endParaRPr lang="ru-RU"/>
        </a:p>
      </dgm:t>
    </dgm:pt>
    <dgm:pt modelId="{BAB51974-E62F-4E29-802B-52C4C674FC93}">
      <dgm:prSet/>
      <dgm:spPr/>
      <dgm:t>
        <a:bodyPr/>
        <a:lstStyle/>
        <a:p>
          <a:r>
            <a:rPr lang="ru-RU" smtClean="0"/>
            <a:t>Финансисты считают финансы,</a:t>
          </a:r>
          <a:br>
            <a:rPr lang="ru-RU" smtClean="0"/>
          </a:br>
          <a:r>
            <a:rPr lang="ru-RU" smtClean="0"/>
            <a:t>А солисты поют романсы.</a:t>
          </a:r>
          <a:br>
            <a:rPr lang="ru-RU" smtClean="0"/>
          </a:br>
          <a:r>
            <a:rPr lang="ru-RU" smtClean="0"/>
            <a:t>Портретисты пишут портреты,</a:t>
          </a:r>
          <a:br>
            <a:rPr lang="ru-RU" smtClean="0"/>
          </a:br>
          <a:r>
            <a:rPr lang="ru-RU" smtClean="0"/>
            <a:t>А поэты пишут сонеты.</a:t>
          </a:r>
          <a:endParaRPr lang="ru-RU"/>
        </a:p>
      </dgm:t>
    </dgm:pt>
    <dgm:pt modelId="{AD0888AD-C677-4D39-9484-B83DC1C47CD9}" type="parTrans" cxnId="{30847590-FA8A-4CBA-AD9F-EF025863B6C6}">
      <dgm:prSet/>
      <dgm:spPr/>
      <dgm:t>
        <a:bodyPr/>
        <a:lstStyle/>
        <a:p>
          <a:endParaRPr lang="ru-RU"/>
        </a:p>
      </dgm:t>
    </dgm:pt>
    <dgm:pt modelId="{2A54A768-CF31-4D94-88B4-F01C4E51D175}" type="sibTrans" cxnId="{30847590-FA8A-4CBA-AD9F-EF025863B6C6}">
      <dgm:prSet/>
      <dgm:spPr/>
      <dgm:t>
        <a:bodyPr/>
        <a:lstStyle/>
        <a:p>
          <a:endParaRPr lang="ru-RU"/>
        </a:p>
      </dgm:t>
    </dgm:pt>
    <dgm:pt modelId="{3B45F375-8429-4172-9942-3CFDBF090178}" type="pres">
      <dgm:prSet presAssocID="{D7C6F565-92F3-4574-859A-C1E23B02B84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913E37-FEC8-47A1-BE4E-4AB36E711817}" type="pres">
      <dgm:prSet presAssocID="{06F48239-D8C7-4A0D-B832-5863737DAE30}" presName="compositeNode" presStyleCnt="0">
        <dgm:presLayoutVars>
          <dgm:bulletEnabled val="1"/>
        </dgm:presLayoutVars>
      </dgm:prSet>
      <dgm:spPr/>
    </dgm:pt>
    <dgm:pt modelId="{EA1A8DE3-834E-48E3-A0C5-71AB8F6836F1}" type="pres">
      <dgm:prSet presAssocID="{06F48239-D8C7-4A0D-B832-5863737DAE30}" presName="image" presStyleLbl="fgImgPlace1" presStyleIdx="0" presStyleCnt="3"/>
      <dgm:spPr/>
    </dgm:pt>
    <dgm:pt modelId="{DD96BE07-EBF3-420D-864D-1975E55CF6D8}" type="pres">
      <dgm:prSet presAssocID="{06F48239-D8C7-4A0D-B832-5863737DAE30}" presName="childNode" presStyleLbl="node1" presStyleIdx="0" presStyleCnt="3" custScaleX="56308" custLinFactNeighborX="-26579" custLinFactNeighborY="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DF203-F20E-4145-AA8A-5ED690863921}" type="pres">
      <dgm:prSet presAssocID="{06F48239-D8C7-4A0D-B832-5863737DAE3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8FA3E-DDCF-40AB-B649-D4164A451435}" type="pres">
      <dgm:prSet presAssocID="{D3A131ED-9966-44C1-A9F6-094D6159F51B}" presName="sibTrans" presStyleCnt="0"/>
      <dgm:spPr/>
    </dgm:pt>
    <dgm:pt modelId="{F4D0C0FB-00DE-4407-B5AC-706E0B595BA6}" type="pres">
      <dgm:prSet presAssocID="{C4A36EE4-445A-471F-9F2C-08FC80D42BE0}" presName="compositeNode" presStyleCnt="0">
        <dgm:presLayoutVars>
          <dgm:bulletEnabled val="1"/>
        </dgm:presLayoutVars>
      </dgm:prSet>
      <dgm:spPr/>
    </dgm:pt>
    <dgm:pt modelId="{F2464773-D28F-40B9-B0CE-1CC4D676358A}" type="pres">
      <dgm:prSet presAssocID="{C4A36EE4-445A-471F-9F2C-08FC80D42BE0}" presName="image" presStyleLbl="fgImgPlace1" presStyleIdx="1" presStyleCnt="3" custLinFactX="-100000" custLinFactNeighborX="-120045" custLinFactNeighborY="-29855"/>
      <dgm:spPr/>
    </dgm:pt>
    <dgm:pt modelId="{744C7D43-7CEC-4A15-BA5D-16D826E15004}" type="pres">
      <dgm:prSet presAssocID="{C4A36EE4-445A-471F-9F2C-08FC80D42BE0}" presName="childNode" presStyleLbl="node1" presStyleIdx="1" presStyleCnt="3" custScaleX="88417" custLinFactNeighborX="-78182" custLinFactNeighborY="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10FFC-2E65-4AE6-BCEA-0AB8F210FF40}" type="pres">
      <dgm:prSet presAssocID="{C4A36EE4-445A-471F-9F2C-08FC80D42BE0}" presName="parentNode" presStyleLbl="revTx" presStyleIdx="1" presStyleCnt="3" custScaleX="523899" custScaleY="99447" custLinFactX="-32932" custLinFactNeighborX="-100000" custLinFactNeighborY="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2A832-7084-462A-9545-E4C869467C10}" type="pres">
      <dgm:prSet presAssocID="{7095E535-603E-4BE5-89F0-5A526CC71C4C}" presName="sibTrans" presStyleCnt="0"/>
      <dgm:spPr/>
    </dgm:pt>
    <dgm:pt modelId="{35B13E18-DEEC-479C-A74B-DDF24FEFC334}" type="pres">
      <dgm:prSet presAssocID="{4FADADC4-52DA-4F0C-811E-DD4329F9A8CF}" presName="compositeNode" presStyleCnt="0">
        <dgm:presLayoutVars>
          <dgm:bulletEnabled val="1"/>
        </dgm:presLayoutVars>
      </dgm:prSet>
      <dgm:spPr/>
    </dgm:pt>
    <dgm:pt modelId="{735A7C04-F758-4573-BE65-F775E25E8E28}" type="pres">
      <dgm:prSet presAssocID="{4FADADC4-52DA-4F0C-811E-DD4329F9A8CF}" presName="image" presStyleLbl="fgImgPlace1" presStyleIdx="2" presStyleCnt="3" custLinFactX="-1457" custLinFactNeighborX="-100000" custLinFactNeighborY="-11904"/>
      <dgm:spPr/>
    </dgm:pt>
    <dgm:pt modelId="{5B66CF4A-5EF7-4C9B-8060-A7FC9F5145A8}" type="pres">
      <dgm:prSet presAssocID="{4FADADC4-52DA-4F0C-811E-DD4329F9A8CF}" presName="childNode" presStyleLbl="node1" presStyleIdx="2" presStyleCnt="3" custLinFactNeighborX="-31983" custLinFactNeighborY="-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2F511-545F-471F-99F4-B0E8D6057F1D}" type="pres">
      <dgm:prSet presAssocID="{4FADADC4-52DA-4F0C-811E-DD4329F9A8CF}" presName="parentNode" presStyleLbl="revTx" presStyleIdx="2" presStyleCnt="3" custLinFactX="-67013" custLinFactNeighborX="-100000" custLinFactNeighborY="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D1765-C433-42D9-AC9E-42CE7674FF94}" type="presOf" srcId="{E2067C26-9472-4F69-9290-15A462834E67}" destId="{5B66CF4A-5EF7-4C9B-8060-A7FC9F5145A8}" srcOrd="0" destOrd="7" presId="urn:microsoft.com/office/officeart/2005/8/layout/hList2"/>
    <dgm:cxn modelId="{3EFBB4AE-9589-4835-9BF7-2F802822DD45}" type="presOf" srcId="{96BE2C4F-B2AD-4C18-B34C-6D8E19445068}" destId="{DD96BE07-EBF3-420D-864D-1975E55CF6D8}" srcOrd="0" destOrd="1" presId="urn:microsoft.com/office/officeart/2005/8/layout/hList2"/>
    <dgm:cxn modelId="{3C192B63-71A1-41E0-A2DB-62FF6F25BB7D}" type="presOf" srcId="{C310F31F-4C11-4FAE-ADFA-E90C9E48538C}" destId="{5B66CF4A-5EF7-4C9B-8060-A7FC9F5145A8}" srcOrd="0" destOrd="10" presId="urn:microsoft.com/office/officeart/2005/8/layout/hList2"/>
    <dgm:cxn modelId="{2711A736-0CE2-4ECB-9CFC-C1F7461BAFE5}" srcId="{4FADADC4-52DA-4F0C-811E-DD4329F9A8CF}" destId="{2C821B4A-1161-4D54-B040-5F0B030E463A}" srcOrd="3" destOrd="0" parTransId="{76C8EE1E-7090-48BF-88E8-6E41AD482881}" sibTransId="{E46EB268-4824-4C0B-8229-38D16E5349FA}"/>
    <dgm:cxn modelId="{50BE945A-8B65-4A39-9958-FD4EBE41F022}" type="presOf" srcId="{2C821B4A-1161-4D54-B040-5F0B030E463A}" destId="{5B66CF4A-5EF7-4C9B-8060-A7FC9F5145A8}" srcOrd="0" destOrd="3" presId="urn:microsoft.com/office/officeart/2005/8/layout/hList2"/>
    <dgm:cxn modelId="{79B57574-45DA-4D18-A1DA-E72C681F2013}" type="presOf" srcId="{4FADADC4-52DA-4F0C-811E-DD4329F9A8CF}" destId="{1072F511-545F-471F-99F4-B0E8D6057F1D}" srcOrd="0" destOrd="0" presId="urn:microsoft.com/office/officeart/2005/8/layout/hList2"/>
    <dgm:cxn modelId="{74E6E86F-6460-4EEB-8560-4DE74EEA303E}" srcId="{06F48239-D8C7-4A0D-B832-5863737DAE30}" destId="{0F853B8F-F35B-4FC8-A4B4-651E56077D87}" srcOrd="8" destOrd="0" parTransId="{D1F91BC2-255F-4700-AD48-E33BF62E4F65}" sibTransId="{47FC2055-60A8-46D1-BED1-6EF8308DF0C2}"/>
    <dgm:cxn modelId="{D499E6A4-98CD-469D-B8D1-EDD58A024C97}" srcId="{06F48239-D8C7-4A0D-B832-5863737DAE30}" destId="{ADD1E769-0A9A-4A38-BFB4-D9E586F71D89}" srcOrd="2" destOrd="0" parTransId="{4F5AD51F-8908-49DE-B926-A43EF69D6C20}" sibTransId="{DD429DEB-6037-4B03-8E6E-6B52F57A2DCA}"/>
    <dgm:cxn modelId="{45E7560F-9111-4939-9C61-E9A6E4FFECC8}" type="presOf" srcId="{6BCAF568-467E-49B4-BDD5-7D467E1FE532}" destId="{DD96BE07-EBF3-420D-864D-1975E55CF6D8}" srcOrd="0" destOrd="24" presId="urn:microsoft.com/office/officeart/2005/8/layout/hList2"/>
    <dgm:cxn modelId="{8F7C9E59-A3C9-47AA-B0C1-AB05A6DDA06B}" srcId="{4FADADC4-52DA-4F0C-811E-DD4329F9A8CF}" destId="{38F76A33-5ADB-47E9-9572-F979D803C7FD}" srcOrd="5" destOrd="0" parTransId="{559F4DC1-77E3-40F3-909A-F06B9B0F6E80}" sibTransId="{ADC0793A-4BB5-4CF6-9B70-42FDBAD600C0}"/>
    <dgm:cxn modelId="{8B9F55FF-7B12-427F-9EEF-2FCD907C3368}" srcId="{06F48239-D8C7-4A0D-B832-5863737DAE30}" destId="{B15CF3B4-A90F-4CEC-96C1-9D44FA0FE37B}" srcOrd="37" destOrd="0" parTransId="{87B0CF7E-5CFA-4569-9C87-A0CF7FCD88C3}" sibTransId="{2D4AA182-17E6-4164-BC11-5F787F843A58}"/>
    <dgm:cxn modelId="{7002ACA3-5BE0-4CE7-AAE3-5B4F36B216B9}" srcId="{06F48239-D8C7-4A0D-B832-5863737DAE30}" destId="{28F20C29-296B-4732-8723-E6DC45346112}" srcOrd="28" destOrd="0" parTransId="{360DBE68-0B7E-4E9A-91AF-18B5BF22BDE4}" sibTransId="{FCF05799-798A-4A0E-8AD6-6E7B75E2A0E6}"/>
    <dgm:cxn modelId="{5E5820F5-D77B-478D-8176-DC9717F17929}" srcId="{06F48239-D8C7-4A0D-B832-5863737DAE30}" destId="{C712CB8E-685B-46DE-BCDC-66183CB4B85B}" srcOrd="14" destOrd="0" parTransId="{7824DD4F-ABF7-4660-8CF5-B54180D502BB}" sibTransId="{B45D51CB-628C-4E77-91AA-DF432F246979}"/>
    <dgm:cxn modelId="{48FCD5A8-A221-458B-B672-AB41928625D5}" type="presOf" srcId="{06F48239-D8C7-4A0D-B832-5863737DAE30}" destId="{808DF203-F20E-4145-AA8A-5ED690863921}" srcOrd="0" destOrd="0" presId="urn:microsoft.com/office/officeart/2005/8/layout/hList2"/>
    <dgm:cxn modelId="{B7850828-DCB1-4090-B7C3-E59A529D17DB}" srcId="{C4A36EE4-445A-471F-9F2C-08FC80D42BE0}" destId="{C4DBF8B4-185D-4080-9034-2F9558E37E54}" srcOrd="1" destOrd="0" parTransId="{91F72AA6-A806-4E5E-BC89-D80C9554DB3A}" sibTransId="{6C50AF92-9555-4352-AA29-670632CFE79C}"/>
    <dgm:cxn modelId="{30847590-FA8A-4CBA-AD9F-EF025863B6C6}" srcId="{4FADADC4-52DA-4F0C-811E-DD4329F9A8CF}" destId="{BAB51974-E62F-4E29-802B-52C4C674FC93}" srcOrd="11" destOrd="0" parTransId="{AD0888AD-C677-4D39-9484-B83DC1C47CD9}" sibTransId="{2A54A768-CF31-4D94-88B4-F01C4E51D175}"/>
    <dgm:cxn modelId="{F95FC4B2-0F64-4322-9E6C-F83172F36FD3}" type="presOf" srcId="{28B89D43-C1B6-4947-BFAA-C93C3BE93260}" destId="{5B66CF4A-5EF7-4C9B-8060-A7FC9F5145A8}" srcOrd="0" destOrd="6" presId="urn:microsoft.com/office/officeart/2005/8/layout/hList2"/>
    <dgm:cxn modelId="{5ED2ACF4-7FBE-4D1F-91B4-39E0A2FE5D0B}" type="presOf" srcId="{E3BF292A-9E73-4BD4-A5FC-66E3BF154759}" destId="{DD96BE07-EBF3-420D-864D-1975E55CF6D8}" srcOrd="0" destOrd="12" presId="urn:microsoft.com/office/officeart/2005/8/layout/hList2"/>
    <dgm:cxn modelId="{1FD3083A-C641-442A-802A-2BC73431B480}" srcId="{06F48239-D8C7-4A0D-B832-5863737DAE30}" destId="{0722B5D0-28AD-49DB-B300-F39209F76F0F}" srcOrd="6" destOrd="0" parTransId="{2E15B0A5-4BA9-4082-9E2F-D99BA83A9B24}" sibTransId="{6C8A67E2-BF62-4F0A-B93F-20EF2DE6B42C}"/>
    <dgm:cxn modelId="{1234D880-7B52-43F6-AF76-36C66DFC43F6}" srcId="{4FADADC4-52DA-4F0C-811E-DD4329F9A8CF}" destId="{971ADCBB-B53E-47EE-A678-B6CD4EB421B3}" srcOrd="9" destOrd="0" parTransId="{B3FC57A4-A467-4930-8A7E-AAE93266472A}" sibTransId="{C987556A-BE17-44E9-B0BA-B7462B8698C4}"/>
    <dgm:cxn modelId="{BC66FA9A-FA5D-4CCE-B4C9-D5D405D0A196}" type="presOf" srcId="{46CC676C-6F71-43C3-83E2-F39B53B122F5}" destId="{DD96BE07-EBF3-420D-864D-1975E55CF6D8}" srcOrd="0" destOrd="40" presId="urn:microsoft.com/office/officeart/2005/8/layout/hList2"/>
    <dgm:cxn modelId="{949E6A1E-CF56-4425-9F2B-AB45F507ED1E}" srcId="{06F48239-D8C7-4A0D-B832-5863737DAE30}" destId="{46CC676C-6F71-43C3-83E2-F39B53B122F5}" srcOrd="40" destOrd="0" parTransId="{EC5C7A26-3950-46F3-8917-72AACF6B087B}" sibTransId="{15FAC68C-6C31-48C0-9649-91AA8F12514A}"/>
    <dgm:cxn modelId="{A1CB9824-6CE1-46E3-A9FB-24D110B6B4CC}" srcId="{06F48239-D8C7-4A0D-B832-5863737DAE30}" destId="{8F98D55D-F0B8-4C9B-B22F-DACB3FA55124}" srcOrd="9" destOrd="0" parTransId="{E763582D-8F28-4F88-98C9-2B3612BF9931}" sibTransId="{9AE26E87-8636-4095-8A03-7058BFB97B1F}"/>
    <dgm:cxn modelId="{AFAB3FE7-5B89-4C13-9A18-580AB70B9DCE}" type="presOf" srcId="{B3232817-979E-4A6B-9EFB-CFFB497FD0EC}" destId="{DD96BE07-EBF3-420D-864D-1975E55CF6D8}" srcOrd="0" destOrd="16" presId="urn:microsoft.com/office/officeart/2005/8/layout/hList2"/>
    <dgm:cxn modelId="{200960B3-8857-44B2-A7CD-44AA1E927CA8}" type="presOf" srcId="{F7698A93-52C2-4CC1-B5E0-F1ED07C468ED}" destId="{DD96BE07-EBF3-420D-864D-1975E55CF6D8}" srcOrd="0" destOrd="38" presId="urn:microsoft.com/office/officeart/2005/8/layout/hList2"/>
    <dgm:cxn modelId="{E2B938A2-A23F-4440-AA44-5810CB82E45A}" srcId="{06F48239-D8C7-4A0D-B832-5863737DAE30}" destId="{4C213985-4B3C-4948-A7FB-6D02C3B2C10D}" srcOrd="21" destOrd="0" parTransId="{38E03B17-9BBA-454A-898D-DD9E68E126C0}" sibTransId="{753A6163-2C5A-4BE8-AD14-82C55A0A74E8}"/>
    <dgm:cxn modelId="{C1A89538-8493-44EC-8F52-1DDE10836CC8}" srcId="{06F48239-D8C7-4A0D-B832-5863737DAE30}" destId="{D6E341DD-DE49-4CCE-982A-4D147DB125D9}" srcOrd="35" destOrd="0" parTransId="{5A83514A-D319-4823-99B1-23598831F9B5}" sibTransId="{E5066592-DD0D-4C12-BCB8-E5ABAE6DAA27}"/>
    <dgm:cxn modelId="{5A89CD04-3BC0-4489-BA7E-6E9851345B35}" type="presOf" srcId="{1D4962C2-0D49-4B8F-8F5F-1B92BF8BD8C5}" destId="{DD96BE07-EBF3-420D-864D-1975E55CF6D8}" srcOrd="0" destOrd="17" presId="urn:microsoft.com/office/officeart/2005/8/layout/hList2"/>
    <dgm:cxn modelId="{EB0A195D-1948-47A1-B401-DC027E505ACC}" srcId="{06F48239-D8C7-4A0D-B832-5863737DAE30}" destId="{E3BF292A-9E73-4BD4-A5FC-66E3BF154759}" srcOrd="12" destOrd="0" parTransId="{636F84CA-F9D7-45AA-AFF8-054917721C1A}" sibTransId="{FEFE2FF2-466C-43D0-9D59-F88B390106A6}"/>
    <dgm:cxn modelId="{E36E00BC-0720-454E-88C8-1391F5FCC254}" srcId="{06F48239-D8C7-4A0D-B832-5863737DAE30}" destId="{CC68058C-1B35-4548-B009-C2F0085E646C}" srcOrd="29" destOrd="0" parTransId="{B6569910-D783-4E80-B8F1-A63F7C6EE50C}" sibTransId="{9429B04D-2F97-4ABB-A323-7C456398960A}"/>
    <dgm:cxn modelId="{E09B6CC6-EC04-40BA-89E5-FE4929A97F03}" type="presOf" srcId="{D6792A36-9512-4BC9-BA2F-59DCC67F074D}" destId="{5B66CF4A-5EF7-4C9B-8060-A7FC9F5145A8}" srcOrd="0" destOrd="0" presId="urn:microsoft.com/office/officeart/2005/8/layout/hList2"/>
    <dgm:cxn modelId="{31FC8710-BF26-4E71-8955-5DFC6544AB97}" srcId="{06F48239-D8C7-4A0D-B832-5863737DAE30}" destId="{15034CEB-9B83-4B64-A32F-E427B38BB7B3}" srcOrd="20" destOrd="0" parTransId="{670C9F0E-DFD4-43DF-89BC-1D3618C37EA9}" sibTransId="{A99C5183-246B-407C-9544-258B9D9639C3}"/>
    <dgm:cxn modelId="{B5E16C0C-9167-4435-A40C-CED83CAC50D2}" type="presOf" srcId="{56E9DAF3-BBF3-4A16-A6A5-D07F141256E9}" destId="{DD96BE07-EBF3-420D-864D-1975E55CF6D8}" srcOrd="0" destOrd="34" presId="urn:microsoft.com/office/officeart/2005/8/layout/hList2"/>
    <dgm:cxn modelId="{66DF6E8D-0E5C-4A2E-A9A8-F98ADA973670}" srcId="{06F48239-D8C7-4A0D-B832-5863737DAE30}" destId="{D2AE3406-8945-445E-8369-2B907CEDB036}" srcOrd="10" destOrd="0" parTransId="{A65A5800-18CC-450B-BAE6-D845CBF9BA70}" sibTransId="{D476504E-5A9A-49CD-9B7E-1C2E1215A2F2}"/>
    <dgm:cxn modelId="{1A8F30B2-4CE5-441A-985F-9DDC7CA4E007}" srcId="{4FADADC4-52DA-4F0C-811E-DD4329F9A8CF}" destId="{C310F31F-4C11-4FAE-ADFA-E90C9E48538C}" srcOrd="10" destOrd="0" parTransId="{B27BE74F-F379-4060-B5EE-331C5810C3D7}" sibTransId="{D6A821A3-00B8-49A2-922A-10645DD23F16}"/>
    <dgm:cxn modelId="{679A5059-2CB4-4ABB-8105-97B06900578C}" srcId="{06F48239-D8C7-4A0D-B832-5863737DAE30}" destId="{07F0C212-74CC-43B4-9411-E01466EB6947}" srcOrd="5" destOrd="0" parTransId="{4E938436-221C-4DBD-B56C-1AD896C06980}" sibTransId="{E50268B8-73F0-43F2-90DB-36E22749F49A}"/>
    <dgm:cxn modelId="{978A44AE-181C-46F7-BFD9-4E563F7A35D3}" type="presOf" srcId="{0F853B8F-F35B-4FC8-A4B4-651E56077D87}" destId="{DD96BE07-EBF3-420D-864D-1975E55CF6D8}" srcOrd="0" destOrd="8" presId="urn:microsoft.com/office/officeart/2005/8/layout/hList2"/>
    <dgm:cxn modelId="{05A399B8-339D-4620-B8A7-3EC1007699A9}" srcId="{4FADADC4-52DA-4F0C-811E-DD4329F9A8CF}" destId="{920969B5-327C-4804-8B8B-FCF0B2D5CAC3}" srcOrd="2" destOrd="0" parTransId="{54FAA6FB-1B91-4A7A-89A8-65A9CBED55B1}" sibTransId="{6793E43F-8407-466D-BBC5-AEA6FBD8446B}"/>
    <dgm:cxn modelId="{1ABBB4F9-2899-496D-A9BC-29BC72913DF3}" srcId="{06F48239-D8C7-4A0D-B832-5863737DAE30}" destId="{6BCAF568-467E-49B4-BDD5-7D467E1FE532}" srcOrd="24" destOrd="0" parTransId="{E57314AF-D1AC-4DA9-A853-4D892430401D}" sibTransId="{EEF2AB52-F3E0-4CF6-AF49-65F9C5551E0A}"/>
    <dgm:cxn modelId="{529AC718-2F3B-4D50-9B92-E562B3878530}" srcId="{06F48239-D8C7-4A0D-B832-5863737DAE30}" destId="{CEE31D85-A428-45AB-B7B5-76A4C9A58EA5}" srcOrd="31" destOrd="0" parTransId="{14F628DB-1FE4-4288-914F-A3CC8CCFEA20}" sibTransId="{137B5179-5F6F-4A0E-B812-F83DF196C381}"/>
    <dgm:cxn modelId="{AE235181-BB13-4753-87B4-61ADBE05D520}" srcId="{06F48239-D8C7-4A0D-B832-5863737DAE30}" destId="{AF7C945E-FF08-4803-BAD7-31162483EDF3}" srcOrd="27" destOrd="0" parTransId="{ECF34125-0741-4249-BD76-5AF434F082D9}" sibTransId="{034A2C89-2466-45D6-9E9B-634796AC4608}"/>
    <dgm:cxn modelId="{32B16B79-9112-437B-9418-D0E6A360AACE}" srcId="{06F48239-D8C7-4A0D-B832-5863737DAE30}" destId="{A870DED4-66ED-4E82-9D8D-46E4734342FA}" srcOrd="13" destOrd="0" parTransId="{0EF0D4B3-CEA6-48F4-AC42-B885BC84FB5C}" sibTransId="{986E86AD-1620-45D2-B00F-AFE328C17FCB}"/>
    <dgm:cxn modelId="{6FF7AB72-3AAC-4110-8334-164D758F613C}" type="presOf" srcId="{745A4D31-CCF7-4EB6-902B-466A68425BDD}" destId="{DD96BE07-EBF3-420D-864D-1975E55CF6D8}" srcOrd="0" destOrd="23" presId="urn:microsoft.com/office/officeart/2005/8/layout/hList2"/>
    <dgm:cxn modelId="{1AFDD03E-245B-4AAE-A600-0A6D9C2873A6}" type="presOf" srcId="{4C213985-4B3C-4948-A7FB-6D02C3B2C10D}" destId="{DD96BE07-EBF3-420D-864D-1975E55CF6D8}" srcOrd="0" destOrd="21" presId="urn:microsoft.com/office/officeart/2005/8/layout/hList2"/>
    <dgm:cxn modelId="{5E1475FB-2FC1-4916-B656-8AEA6D968B0E}" srcId="{06F48239-D8C7-4A0D-B832-5863737DAE30}" destId="{9F482F38-8DD5-40E1-BC80-8B6F029B3198}" srcOrd="30" destOrd="0" parTransId="{C5EECF32-D72E-4892-A0EC-37659E29AE0F}" sibTransId="{C2B7D67E-63D7-4088-A58E-5B5B903C2EAE}"/>
    <dgm:cxn modelId="{DA902BB5-110C-4DB4-B0C4-AB3305C706BF}" type="presOf" srcId="{C4A36EE4-445A-471F-9F2C-08FC80D42BE0}" destId="{D3010FFC-2E65-4AE6-BCEA-0AB8F210FF40}" srcOrd="0" destOrd="0" presId="urn:microsoft.com/office/officeart/2005/8/layout/hList2"/>
    <dgm:cxn modelId="{718D4E4B-C4D5-4839-8A5D-67242A102A1E}" type="presOf" srcId="{9212D4B7-AEA8-411F-B897-D232D69B6B08}" destId="{DD96BE07-EBF3-420D-864D-1975E55CF6D8}" srcOrd="0" destOrd="11" presId="urn:microsoft.com/office/officeart/2005/8/layout/hList2"/>
    <dgm:cxn modelId="{62FD9CE3-C31D-4915-8294-7DE33C70D0ED}" type="presOf" srcId="{2617316D-F17C-47E2-91D3-41F33A83E9D3}" destId="{DD96BE07-EBF3-420D-864D-1975E55CF6D8}" srcOrd="0" destOrd="3" presId="urn:microsoft.com/office/officeart/2005/8/layout/hList2"/>
    <dgm:cxn modelId="{21D0A80E-8BAD-4F0F-823C-093854875C35}" type="presOf" srcId="{B15CF3B4-A90F-4CEC-96C1-9D44FA0FE37B}" destId="{DD96BE07-EBF3-420D-864D-1975E55CF6D8}" srcOrd="0" destOrd="37" presId="urn:microsoft.com/office/officeart/2005/8/layout/hList2"/>
    <dgm:cxn modelId="{D3583FAA-036C-4F2D-B039-F3950824F8DD}" type="presOf" srcId="{06B3C8F0-AA9A-4488-9D6B-F4824481DEC8}" destId="{DD96BE07-EBF3-420D-864D-1975E55CF6D8}" srcOrd="0" destOrd="25" presId="urn:microsoft.com/office/officeart/2005/8/layout/hList2"/>
    <dgm:cxn modelId="{08364984-CCA7-4442-A83B-9F8A68BCFCBC}" type="presOf" srcId="{7FB427BD-67C9-4F58-A850-A34632B64D93}" destId="{DD96BE07-EBF3-420D-864D-1975E55CF6D8}" srcOrd="0" destOrd="26" presId="urn:microsoft.com/office/officeart/2005/8/layout/hList2"/>
    <dgm:cxn modelId="{4C4D8AFF-C745-4EF2-A4C7-3A3C85A4FCFB}" srcId="{06F48239-D8C7-4A0D-B832-5863737DAE30}" destId="{56E9DAF3-BBF3-4A16-A6A5-D07F141256E9}" srcOrd="34" destOrd="0" parTransId="{59DA92AC-CDB8-42E0-A1CD-E11A0D8B7E7B}" sibTransId="{1C887276-A875-4913-AF36-E0E74CB17544}"/>
    <dgm:cxn modelId="{DA0D8B8A-DACD-4EEB-A388-210617DEBC9A}" type="presOf" srcId="{9AAB7A06-F150-42EC-81C4-393FF92E8706}" destId="{5B66CF4A-5EF7-4C9B-8060-A7FC9F5145A8}" srcOrd="0" destOrd="1" presId="urn:microsoft.com/office/officeart/2005/8/layout/hList2"/>
    <dgm:cxn modelId="{4AD48302-7FAD-4398-B63E-A2F2EF923070}" srcId="{06F48239-D8C7-4A0D-B832-5863737DAE30}" destId="{2617316D-F17C-47E2-91D3-41F33A83E9D3}" srcOrd="3" destOrd="0" parTransId="{65C30480-373A-4F94-A576-8F0A504B851C}" sibTransId="{555284A4-3B7A-4586-8276-FDD7406B0AE5}"/>
    <dgm:cxn modelId="{24A07E90-EBF6-4154-A7AF-68E71D444A3C}" srcId="{06F48239-D8C7-4A0D-B832-5863737DAE30}" destId="{6AD45CEE-B1E3-4275-9270-5DB41DC0605C}" srcOrd="7" destOrd="0" parTransId="{C256E9C9-DF2D-48AC-A43D-A5B825918B27}" sibTransId="{188BC745-DD3A-48D5-B994-4A44EDAAF703}"/>
    <dgm:cxn modelId="{D881C5D6-9F41-4028-A2C4-B7B6F197555A}" srcId="{06F48239-D8C7-4A0D-B832-5863737DAE30}" destId="{B515E6CF-B9C2-4A94-B1E5-AA5F68E0EB5C}" srcOrd="19" destOrd="0" parTransId="{5C2B257A-7E1C-45AF-9D18-75BB53539A32}" sibTransId="{B6FD4D6B-9384-4AD4-9379-31A12D54AA6B}"/>
    <dgm:cxn modelId="{AE7A3ED5-F473-43B4-ACF0-D3917C9578BA}" type="presOf" srcId="{02E30C0D-8DE5-4C75-835B-03E5CB39AD37}" destId="{DD96BE07-EBF3-420D-864D-1975E55CF6D8}" srcOrd="0" destOrd="33" presId="urn:microsoft.com/office/officeart/2005/8/layout/hList2"/>
    <dgm:cxn modelId="{9E7CD0A8-3F4E-4C57-8D6B-95D211B36498}" srcId="{06F48239-D8C7-4A0D-B832-5863737DAE30}" destId="{A235671A-FF4F-4265-9EA0-1A445C438947}" srcOrd="39" destOrd="0" parTransId="{C0FA40AB-9BC5-42E0-8C7D-81C6FB88F910}" sibTransId="{1EE3D21A-A3D5-4F89-A823-20D89B1AC3A8}"/>
    <dgm:cxn modelId="{D85119F3-39D6-4459-9B51-F118A4E60868}" type="presOf" srcId="{A870DED4-66ED-4E82-9D8D-46E4734342FA}" destId="{DD96BE07-EBF3-420D-864D-1975E55CF6D8}" srcOrd="0" destOrd="13" presId="urn:microsoft.com/office/officeart/2005/8/layout/hList2"/>
    <dgm:cxn modelId="{CFE5576B-C5D5-430C-8819-A03CF676D1BA}" srcId="{06F48239-D8C7-4A0D-B832-5863737DAE30}" destId="{02E30C0D-8DE5-4C75-835B-03E5CB39AD37}" srcOrd="33" destOrd="0" parTransId="{36ADA6CD-B2F4-48B2-890E-E942FD3E4ABD}" sibTransId="{4CD61242-20EB-4FE5-8AF7-BF7E782E3C6E}"/>
    <dgm:cxn modelId="{0CE096A8-7802-4BD2-8B60-8A394EBB716F}" type="presOf" srcId="{D2AE3406-8945-445E-8369-2B907CEDB036}" destId="{DD96BE07-EBF3-420D-864D-1975E55CF6D8}" srcOrd="0" destOrd="10" presId="urn:microsoft.com/office/officeart/2005/8/layout/hList2"/>
    <dgm:cxn modelId="{796202E0-EF8E-45C0-B265-3FAE715544D8}" type="presOf" srcId="{9176B54C-DE71-4B4D-8122-152C2B3FC83D}" destId="{DD96BE07-EBF3-420D-864D-1975E55CF6D8}" srcOrd="0" destOrd="18" presId="urn:microsoft.com/office/officeart/2005/8/layout/hList2"/>
    <dgm:cxn modelId="{430B262C-063F-4CDC-BC83-DCA4532E54BC}" srcId="{4FADADC4-52DA-4F0C-811E-DD4329F9A8CF}" destId="{77C43F12-6C37-4769-AEE8-9F0B4C6F63AA}" srcOrd="4" destOrd="0" parTransId="{BAE2FBC8-D958-4990-8C4B-AEB823CBF1DC}" sibTransId="{A847F5DD-823A-4790-A54B-E5C0640E991F}"/>
    <dgm:cxn modelId="{4C82620C-431F-428E-A946-7329521D0397}" srcId="{D7C6F565-92F3-4574-859A-C1E23B02B842}" destId="{C4A36EE4-445A-471F-9F2C-08FC80D42BE0}" srcOrd="1" destOrd="0" parTransId="{1ADE322D-D5E9-4B87-8D9C-221A5DC73208}" sibTransId="{7095E535-603E-4BE5-89F0-5A526CC71C4C}"/>
    <dgm:cxn modelId="{EEC47A39-F6DF-4454-9275-C107708909B7}" type="presOf" srcId="{8F98D55D-F0B8-4C9B-B22F-DACB3FA55124}" destId="{DD96BE07-EBF3-420D-864D-1975E55CF6D8}" srcOrd="0" destOrd="9" presId="urn:microsoft.com/office/officeart/2005/8/layout/hList2"/>
    <dgm:cxn modelId="{226DC3F1-E81F-4084-A7AE-EB9CDADDCE6A}" srcId="{06F48239-D8C7-4A0D-B832-5863737DAE30}" destId="{B3232817-979E-4A6B-9EFB-CFFB497FD0EC}" srcOrd="16" destOrd="0" parTransId="{DC715D21-9815-42AB-8B5C-AAF7E577641E}" sibTransId="{C1B8CE1F-EC31-42BE-A827-D5BE3190F04B}"/>
    <dgm:cxn modelId="{84EC7C6C-ADAB-490C-9827-D4CBDC94541D}" type="presOf" srcId="{07F0C212-74CC-43B4-9411-E01466EB6947}" destId="{DD96BE07-EBF3-420D-864D-1975E55CF6D8}" srcOrd="0" destOrd="5" presId="urn:microsoft.com/office/officeart/2005/8/layout/hList2"/>
    <dgm:cxn modelId="{3A687662-E732-4F8A-AC4C-7CFFEB3FE3FD}" srcId="{06F48239-D8C7-4A0D-B832-5863737DAE30}" destId="{06B3C8F0-AA9A-4488-9D6B-F4824481DEC8}" srcOrd="25" destOrd="0" parTransId="{E2491EAC-B691-41F6-9A26-02B8B5F2E6C5}" sibTransId="{C814B0B2-09E7-4ABA-B8CC-4D6AFBC4A708}"/>
    <dgm:cxn modelId="{6523302C-A08A-4DAC-A19D-F081991DDDF5}" type="presOf" srcId="{2DB698E8-B82F-4A59-9CAF-7592301B21C5}" destId="{DD96BE07-EBF3-420D-864D-1975E55CF6D8}" srcOrd="0" destOrd="0" presId="urn:microsoft.com/office/officeart/2005/8/layout/hList2"/>
    <dgm:cxn modelId="{237C73D6-8B81-4EE0-B7E7-E4807D60DF2B}" srcId="{06F48239-D8C7-4A0D-B832-5863737DAE30}" destId="{9212D4B7-AEA8-411F-B897-D232D69B6B08}" srcOrd="11" destOrd="0" parTransId="{5A81EA49-07D5-419B-87DD-E819452BF8C1}" sibTransId="{12FC8711-67F8-41F7-B9A0-2634D3E59F7C}"/>
    <dgm:cxn modelId="{958F4452-74AE-4385-889A-E939C9B1970E}" type="presOf" srcId="{0722B5D0-28AD-49DB-B300-F39209F76F0F}" destId="{DD96BE07-EBF3-420D-864D-1975E55CF6D8}" srcOrd="0" destOrd="6" presId="urn:microsoft.com/office/officeart/2005/8/layout/hList2"/>
    <dgm:cxn modelId="{404288AC-C19C-420B-B400-395D4DBF3D51}" type="presOf" srcId="{38F76A33-5ADB-47E9-9572-F979D803C7FD}" destId="{5B66CF4A-5EF7-4C9B-8060-A7FC9F5145A8}" srcOrd="0" destOrd="5" presId="urn:microsoft.com/office/officeart/2005/8/layout/hList2"/>
    <dgm:cxn modelId="{CAC9959A-8F8A-4493-A5B7-2A0A4040A1CB}" srcId="{06F48239-D8C7-4A0D-B832-5863737DAE30}" destId="{745A4D31-CCF7-4EB6-902B-466A68425BDD}" srcOrd="23" destOrd="0" parTransId="{6E007E12-F5CF-41DC-83E2-B340E6751042}" sibTransId="{38BC712E-2928-461D-8D14-1B86335A7BA9}"/>
    <dgm:cxn modelId="{00E2F5D0-E689-4A11-878D-14FDEC0DC7AA}" type="presOf" srcId="{63BBAEED-9AEA-46F3-A17C-5BFCDE92F314}" destId="{DD96BE07-EBF3-420D-864D-1975E55CF6D8}" srcOrd="0" destOrd="36" presId="urn:microsoft.com/office/officeart/2005/8/layout/hList2"/>
    <dgm:cxn modelId="{599F496F-23AA-42AE-8560-0C6208602D22}" srcId="{06F48239-D8C7-4A0D-B832-5863737DAE30}" destId="{1D4962C2-0D49-4B8F-8F5F-1B92BF8BD8C5}" srcOrd="17" destOrd="0" parTransId="{E9C8638C-9377-42ED-AFB6-D31E69DE9CFD}" sibTransId="{6E2498AA-0110-4818-805D-1551751B5492}"/>
    <dgm:cxn modelId="{C1263736-87F9-423B-8303-F77DD83A1480}" type="presOf" srcId="{AC0D400D-83AF-4AC6-8662-AE3CA7AE3431}" destId="{5B66CF4A-5EF7-4C9B-8060-A7FC9F5145A8}" srcOrd="0" destOrd="8" presId="urn:microsoft.com/office/officeart/2005/8/layout/hList2"/>
    <dgm:cxn modelId="{B64233A9-EDFC-4AB8-9499-E5D59A82AE41}" type="presOf" srcId="{9F482F38-8DD5-40E1-BC80-8B6F029B3198}" destId="{DD96BE07-EBF3-420D-864D-1975E55CF6D8}" srcOrd="0" destOrd="30" presId="urn:microsoft.com/office/officeart/2005/8/layout/hList2"/>
    <dgm:cxn modelId="{EDF5BE08-EF06-466F-9A8F-98C8B739D6FC}" type="presOf" srcId="{166F094C-D604-4E9C-9B49-BA318968121C}" destId="{DD96BE07-EBF3-420D-864D-1975E55CF6D8}" srcOrd="0" destOrd="32" presId="urn:microsoft.com/office/officeart/2005/8/layout/hList2"/>
    <dgm:cxn modelId="{332B9368-663D-4108-9AA5-8338B3D17D22}" type="presOf" srcId="{CEE31D85-A428-45AB-B7B5-76A4C9A58EA5}" destId="{DD96BE07-EBF3-420D-864D-1975E55CF6D8}" srcOrd="0" destOrd="31" presId="urn:microsoft.com/office/officeart/2005/8/layout/hList2"/>
    <dgm:cxn modelId="{8AAC2CF3-E0B0-4089-9332-B46D35704063}" type="presOf" srcId="{D6E341DD-DE49-4CCE-982A-4D147DB125D9}" destId="{DD96BE07-EBF3-420D-864D-1975E55CF6D8}" srcOrd="0" destOrd="35" presId="urn:microsoft.com/office/officeart/2005/8/layout/hList2"/>
    <dgm:cxn modelId="{F5D40643-10D0-4FB4-A54B-271BE4E8F8D1}" type="presOf" srcId="{ADD1E769-0A9A-4A38-BFB4-D9E586F71D89}" destId="{DD96BE07-EBF3-420D-864D-1975E55CF6D8}" srcOrd="0" destOrd="2" presId="urn:microsoft.com/office/officeart/2005/8/layout/hList2"/>
    <dgm:cxn modelId="{7DA56C7A-50DE-4474-B80F-53942B0A7CC2}" srcId="{06F48239-D8C7-4A0D-B832-5863737DAE30}" destId="{F7698A93-52C2-4CC1-B5E0-F1ED07C468ED}" srcOrd="38" destOrd="0" parTransId="{DB45DCB1-E5D8-4DF7-AA09-D80934BF536A}" sibTransId="{93489F45-C127-4945-9973-F33865C24EBE}"/>
    <dgm:cxn modelId="{F3952F7E-4C5B-445D-B6B1-B0EC47B60DFB}" srcId="{4FADADC4-52DA-4F0C-811E-DD4329F9A8CF}" destId="{9AAB7A06-F150-42EC-81C4-393FF92E8706}" srcOrd="1" destOrd="0" parTransId="{F2F21F83-0D36-414B-A395-09DE557DA00E}" sibTransId="{C4E246DA-A366-46DC-B5A6-354C6FB98E83}"/>
    <dgm:cxn modelId="{A0083843-598E-4CCD-B080-5378E5830872}" type="presOf" srcId="{C712CB8E-685B-46DE-BCDC-66183CB4B85B}" destId="{DD96BE07-EBF3-420D-864D-1975E55CF6D8}" srcOrd="0" destOrd="14" presId="urn:microsoft.com/office/officeart/2005/8/layout/hList2"/>
    <dgm:cxn modelId="{2BB01594-BA69-464E-B78B-EF6ED3AC9443}" type="presOf" srcId="{B515E6CF-B9C2-4A94-B1E5-AA5F68E0EB5C}" destId="{DD96BE07-EBF3-420D-864D-1975E55CF6D8}" srcOrd="0" destOrd="19" presId="urn:microsoft.com/office/officeart/2005/8/layout/hList2"/>
    <dgm:cxn modelId="{3CE1BCF5-0F78-4C5E-AB63-458D1F81CB4A}" srcId="{06F48239-D8C7-4A0D-B832-5863737DAE30}" destId="{0705B44E-6447-48F0-9602-4696D2AC62D1}" srcOrd="4" destOrd="0" parTransId="{D56DA8A6-5A40-422D-AE5F-EF68CBD873BA}" sibTransId="{DE082634-49B8-48E5-A67A-22BA9CCBBC3D}"/>
    <dgm:cxn modelId="{BFB73B05-00CB-4E33-90C4-7F4DFAF5B69F}" type="presOf" srcId="{91A077BB-15E8-457E-AA61-D0646CD12C67}" destId="{744C7D43-7CEC-4A15-BA5D-16D826E15004}" srcOrd="0" destOrd="0" presId="urn:microsoft.com/office/officeart/2005/8/layout/hList2"/>
    <dgm:cxn modelId="{1C7D51E4-C481-4577-A41E-3C48206BFFFD}" srcId="{4FADADC4-52DA-4F0C-811E-DD4329F9A8CF}" destId="{28B89D43-C1B6-4947-BFAA-C93C3BE93260}" srcOrd="6" destOrd="0" parTransId="{CC225410-5F72-4978-8064-D61282BE8E1C}" sibTransId="{3AD4AF59-B62E-4FC3-90E8-A43CB586FFA2}"/>
    <dgm:cxn modelId="{1B04164D-3B0D-4361-9B44-C38D15D729BA}" type="presOf" srcId="{971ADCBB-B53E-47EE-A678-B6CD4EB421B3}" destId="{5B66CF4A-5EF7-4C9B-8060-A7FC9F5145A8}" srcOrd="0" destOrd="9" presId="urn:microsoft.com/office/officeart/2005/8/layout/hList2"/>
    <dgm:cxn modelId="{6D5EA2B5-F696-425C-9E1B-BCE1636AA1F1}" type="presOf" srcId="{D7C6F565-92F3-4574-859A-C1E23B02B842}" destId="{3B45F375-8429-4172-9942-3CFDBF090178}" srcOrd="0" destOrd="0" presId="urn:microsoft.com/office/officeart/2005/8/layout/hList2"/>
    <dgm:cxn modelId="{C7BA1112-56B7-49BA-ADEA-82563CFE809E}" srcId="{C4A36EE4-445A-471F-9F2C-08FC80D42BE0}" destId="{91A077BB-15E8-457E-AA61-D0646CD12C67}" srcOrd="0" destOrd="0" parTransId="{AA6C0BAA-C39B-487A-BE79-E4A2844107D0}" sibTransId="{AFE83366-553B-4467-9E24-AC54F3DE5E3B}"/>
    <dgm:cxn modelId="{3B62FA08-51EC-44DA-96D4-BEBD3DAE2674}" srcId="{06F48239-D8C7-4A0D-B832-5863737DAE30}" destId="{2DB698E8-B82F-4A59-9CAF-7592301B21C5}" srcOrd="0" destOrd="0" parTransId="{75898E9B-07E9-4101-8BBF-C32B79B3DE90}" sibTransId="{5D9693F5-B261-41BC-AF5A-8A5331D03D23}"/>
    <dgm:cxn modelId="{A38585A0-77B7-4D89-AEFC-9342C65A6034}" type="presOf" srcId="{920969B5-327C-4804-8B8B-FCF0B2D5CAC3}" destId="{5B66CF4A-5EF7-4C9B-8060-A7FC9F5145A8}" srcOrd="0" destOrd="2" presId="urn:microsoft.com/office/officeart/2005/8/layout/hList2"/>
    <dgm:cxn modelId="{7603BBAB-6A38-4F8B-9317-9C69E9707F1E}" type="presOf" srcId="{0705B44E-6447-48F0-9602-4696D2AC62D1}" destId="{DD96BE07-EBF3-420D-864D-1975E55CF6D8}" srcOrd="0" destOrd="4" presId="urn:microsoft.com/office/officeart/2005/8/layout/hList2"/>
    <dgm:cxn modelId="{FD479821-EFF3-4DFB-9C1C-42C467277EC9}" srcId="{4FADADC4-52DA-4F0C-811E-DD4329F9A8CF}" destId="{D6792A36-9512-4BC9-BA2F-59DCC67F074D}" srcOrd="0" destOrd="0" parTransId="{3F846425-60AD-4C65-8748-2201D8D79FFD}" sibTransId="{1442175A-C553-4364-8729-0EE6E2FFE523}"/>
    <dgm:cxn modelId="{D9BA1282-10DF-4A12-82B1-57344CE4AC6E}" srcId="{4FADADC4-52DA-4F0C-811E-DD4329F9A8CF}" destId="{AC0D400D-83AF-4AC6-8662-AE3CA7AE3431}" srcOrd="8" destOrd="0" parTransId="{0C8E12F2-E58B-4370-A23C-B1300C895D30}" sibTransId="{C7B28039-1172-413B-B674-BF82BFD36793}"/>
    <dgm:cxn modelId="{C71C4D1B-808F-4B17-A351-BF3AF513B58A}" srcId="{D7C6F565-92F3-4574-859A-C1E23B02B842}" destId="{4FADADC4-52DA-4F0C-811E-DD4329F9A8CF}" srcOrd="2" destOrd="0" parTransId="{75C2ED9B-E7B5-4D96-9473-4D9CCBA0428B}" sibTransId="{B03E5AE4-A3C0-4FE3-9D48-024C83C0B81D}"/>
    <dgm:cxn modelId="{E81E57F3-0078-43CA-95AC-4DF8D5EEF3F8}" type="presOf" srcId="{CC68058C-1B35-4548-B009-C2F0085E646C}" destId="{DD96BE07-EBF3-420D-864D-1975E55CF6D8}" srcOrd="0" destOrd="29" presId="urn:microsoft.com/office/officeart/2005/8/layout/hList2"/>
    <dgm:cxn modelId="{1BCAB37A-BC2C-4F2E-A5FC-E13109ABE3B2}" type="presOf" srcId="{15034CEB-9B83-4B64-A32F-E427B38BB7B3}" destId="{DD96BE07-EBF3-420D-864D-1975E55CF6D8}" srcOrd="0" destOrd="20" presId="urn:microsoft.com/office/officeart/2005/8/layout/hList2"/>
    <dgm:cxn modelId="{C25780EE-BEB6-4F20-9BCB-F7643AD72350}" type="presOf" srcId="{28F20C29-296B-4732-8723-E6DC45346112}" destId="{DD96BE07-EBF3-420D-864D-1975E55CF6D8}" srcOrd="0" destOrd="28" presId="urn:microsoft.com/office/officeart/2005/8/layout/hList2"/>
    <dgm:cxn modelId="{EA7E5863-F0FE-48D7-90AF-60C96A294342}" srcId="{4FADADC4-52DA-4F0C-811E-DD4329F9A8CF}" destId="{E2067C26-9472-4F69-9290-15A462834E67}" srcOrd="7" destOrd="0" parTransId="{9B01D79E-7243-4C93-85BF-FFF66AE2D8F0}" sibTransId="{2CA411B1-51AD-4991-9598-2DF48E2794CB}"/>
    <dgm:cxn modelId="{772CDCC3-8E47-41BD-9C02-FD0A2707196F}" srcId="{D7C6F565-92F3-4574-859A-C1E23B02B842}" destId="{06F48239-D8C7-4A0D-B832-5863737DAE30}" srcOrd="0" destOrd="0" parTransId="{18E5B147-E9AB-4EFF-AB1A-24517B6144CD}" sibTransId="{D3A131ED-9966-44C1-A9F6-094D6159F51B}"/>
    <dgm:cxn modelId="{E8D68EA5-E36C-4C83-8CE0-C1C968973888}" srcId="{06F48239-D8C7-4A0D-B832-5863737DAE30}" destId="{AB8E315D-2239-4D4F-A1C3-167076E32DCA}" srcOrd="22" destOrd="0" parTransId="{388E523B-5E67-451D-8BBD-4FD7B991A58C}" sibTransId="{1C15064F-160B-4E20-A698-75F50976D61C}"/>
    <dgm:cxn modelId="{D52A8FF2-7B44-4F29-8118-FE1E4E8F3299}" type="presOf" srcId="{C4DBF8B4-185D-4080-9034-2F9558E37E54}" destId="{744C7D43-7CEC-4A15-BA5D-16D826E15004}" srcOrd="0" destOrd="1" presId="urn:microsoft.com/office/officeart/2005/8/layout/hList2"/>
    <dgm:cxn modelId="{28993D4C-D3EA-4B36-8E00-317858C0BAF9}" type="presOf" srcId="{1F26D02E-0DBB-4059-A929-C4FC91FAFBE2}" destId="{DD96BE07-EBF3-420D-864D-1975E55CF6D8}" srcOrd="0" destOrd="15" presId="urn:microsoft.com/office/officeart/2005/8/layout/hList2"/>
    <dgm:cxn modelId="{1C150D23-3A2E-492A-B07F-79540858502E}" type="presOf" srcId="{BAB51974-E62F-4E29-802B-52C4C674FC93}" destId="{5B66CF4A-5EF7-4C9B-8060-A7FC9F5145A8}" srcOrd="0" destOrd="11" presId="urn:microsoft.com/office/officeart/2005/8/layout/hList2"/>
    <dgm:cxn modelId="{76C6703D-A2CB-4787-AD0C-36F53AC82505}" srcId="{06F48239-D8C7-4A0D-B832-5863737DAE30}" destId="{1F26D02E-0DBB-4059-A929-C4FC91FAFBE2}" srcOrd="15" destOrd="0" parTransId="{1D496BFB-C7FB-4E2A-8530-7E19AAB82B18}" sibTransId="{9E3AE704-5AB4-4EDA-B7BB-C706AF72BC47}"/>
    <dgm:cxn modelId="{44DFE57F-F398-4783-9A0C-2B0F9E7BEBB1}" type="presOf" srcId="{77C43F12-6C37-4769-AEE8-9F0B4C6F63AA}" destId="{5B66CF4A-5EF7-4C9B-8060-A7FC9F5145A8}" srcOrd="0" destOrd="4" presId="urn:microsoft.com/office/officeart/2005/8/layout/hList2"/>
    <dgm:cxn modelId="{D6CBA8B2-56E4-4EC2-BECD-33AF6AAE9B27}" srcId="{06F48239-D8C7-4A0D-B832-5863737DAE30}" destId="{7FB427BD-67C9-4F58-A850-A34632B64D93}" srcOrd="26" destOrd="0" parTransId="{9A8C31FC-C1BA-46B7-974F-8EBAA88EBCCE}" sibTransId="{B692D26C-5608-444A-9214-82DFDC773161}"/>
    <dgm:cxn modelId="{05FE5D15-2E93-4D17-8677-DAFA12DE03C2}" type="presOf" srcId="{6AD45CEE-B1E3-4275-9270-5DB41DC0605C}" destId="{DD96BE07-EBF3-420D-864D-1975E55CF6D8}" srcOrd="0" destOrd="7" presId="urn:microsoft.com/office/officeart/2005/8/layout/hList2"/>
    <dgm:cxn modelId="{791FEC51-2567-4B3D-A5EE-6EC56415B3A4}" type="presOf" srcId="{A235671A-FF4F-4265-9EA0-1A445C438947}" destId="{DD96BE07-EBF3-420D-864D-1975E55CF6D8}" srcOrd="0" destOrd="39" presId="urn:microsoft.com/office/officeart/2005/8/layout/hList2"/>
    <dgm:cxn modelId="{ABD4A1FC-BE29-4053-A84E-83AFEB8D627D}" type="presOf" srcId="{AF7C945E-FF08-4803-BAD7-31162483EDF3}" destId="{DD96BE07-EBF3-420D-864D-1975E55CF6D8}" srcOrd="0" destOrd="27" presId="urn:microsoft.com/office/officeart/2005/8/layout/hList2"/>
    <dgm:cxn modelId="{6BBDC693-26DD-4078-ADA9-F7378FC5BF13}" srcId="{06F48239-D8C7-4A0D-B832-5863737DAE30}" destId="{96BE2C4F-B2AD-4C18-B34C-6D8E19445068}" srcOrd="1" destOrd="0" parTransId="{AFFB8057-6453-49C9-9C48-A3D510503809}" sibTransId="{4C4B9306-B1A5-4032-9186-D0333ED92DC8}"/>
    <dgm:cxn modelId="{9A53FC57-98E3-49D6-B901-6DE906A1128D}" srcId="{06F48239-D8C7-4A0D-B832-5863737DAE30}" destId="{166F094C-D604-4E9C-9B49-BA318968121C}" srcOrd="32" destOrd="0" parTransId="{0085572A-7ED4-4978-AF2B-AC15FC3FA4B2}" sibTransId="{22FBD9DF-CA5D-4DCE-A22C-FB80ACFB8EEC}"/>
    <dgm:cxn modelId="{724C4E95-7A77-4448-886A-94C803D84D1D}" srcId="{06F48239-D8C7-4A0D-B832-5863737DAE30}" destId="{9176B54C-DE71-4B4D-8122-152C2B3FC83D}" srcOrd="18" destOrd="0" parTransId="{AC335760-3956-4D0F-8C1F-36C93D9C93CC}" sibTransId="{498957E2-CD7B-46D6-B02E-8C4694E7BCC3}"/>
    <dgm:cxn modelId="{98747377-45CD-44DD-8DB9-0800B509C6AE}" srcId="{06F48239-D8C7-4A0D-B832-5863737DAE30}" destId="{63BBAEED-9AEA-46F3-A17C-5BFCDE92F314}" srcOrd="36" destOrd="0" parTransId="{61B81209-EEF1-4FCC-BBF1-4C41A1E9A17E}" sibTransId="{1370379F-110C-4EC9-9AAE-0F150E9AAD40}"/>
    <dgm:cxn modelId="{573EADE8-3AE6-4303-B277-E752E471146F}" type="presOf" srcId="{AB8E315D-2239-4D4F-A1C3-167076E32DCA}" destId="{DD96BE07-EBF3-420D-864D-1975E55CF6D8}" srcOrd="0" destOrd="22" presId="urn:microsoft.com/office/officeart/2005/8/layout/hList2"/>
    <dgm:cxn modelId="{87CEF1F3-27B8-4F33-8B19-BB0E1D9785A0}" type="presParOf" srcId="{3B45F375-8429-4172-9942-3CFDBF090178}" destId="{E6913E37-FEC8-47A1-BE4E-4AB36E711817}" srcOrd="0" destOrd="0" presId="urn:microsoft.com/office/officeart/2005/8/layout/hList2"/>
    <dgm:cxn modelId="{98F07BE6-BCDC-4A25-9132-9CDCC230AAF7}" type="presParOf" srcId="{E6913E37-FEC8-47A1-BE4E-4AB36E711817}" destId="{EA1A8DE3-834E-48E3-A0C5-71AB8F6836F1}" srcOrd="0" destOrd="0" presId="urn:microsoft.com/office/officeart/2005/8/layout/hList2"/>
    <dgm:cxn modelId="{604CB91F-B624-4A25-925D-78FDB1B40EAC}" type="presParOf" srcId="{E6913E37-FEC8-47A1-BE4E-4AB36E711817}" destId="{DD96BE07-EBF3-420D-864D-1975E55CF6D8}" srcOrd="1" destOrd="0" presId="urn:microsoft.com/office/officeart/2005/8/layout/hList2"/>
    <dgm:cxn modelId="{D3E091DB-5FB6-4DF8-ADBD-A178D2F56FCB}" type="presParOf" srcId="{E6913E37-FEC8-47A1-BE4E-4AB36E711817}" destId="{808DF203-F20E-4145-AA8A-5ED690863921}" srcOrd="2" destOrd="0" presId="urn:microsoft.com/office/officeart/2005/8/layout/hList2"/>
    <dgm:cxn modelId="{E003B261-C125-4303-81DB-9AD54280319A}" type="presParOf" srcId="{3B45F375-8429-4172-9942-3CFDBF090178}" destId="{BF68FA3E-DDCF-40AB-B649-D4164A451435}" srcOrd="1" destOrd="0" presId="urn:microsoft.com/office/officeart/2005/8/layout/hList2"/>
    <dgm:cxn modelId="{CDF5BCC5-0B38-4DB3-9910-8E5B6C08CA92}" type="presParOf" srcId="{3B45F375-8429-4172-9942-3CFDBF090178}" destId="{F4D0C0FB-00DE-4407-B5AC-706E0B595BA6}" srcOrd="2" destOrd="0" presId="urn:microsoft.com/office/officeart/2005/8/layout/hList2"/>
    <dgm:cxn modelId="{04823069-CC19-4737-9E41-18266A6A5E58}" type="presParOf" srcId="{F4D0C0FB-00DE-4407-B5AC-706E0B595BA6}" destId="{F2464773-D28F-40B9-B0CE-1CC4D676358A}" srcOrd="0" destOrd="0" presId="urn:microsoft.com/office/officeart/2005/8/layout/hList2"/>
    <dgm:cxn modelId="{81062C52-E89C-474F-A2F7-0D6FEAE46833}" type="presParOf" srcId="{F4D0C0FB-00DE-4407-B5AC-706E0B595BA6}" destId="{744C7D43-7CEC-4A15-BA5D-16D826E15004}" srcOrd="1" destOrd="0" presId="urn:microsoft.com/office/officeart/2005/8/layout/hList2"/>
    <dgm:cxn modelId="{843D0140-CB7D-4C16-9540-684A3D8452CD}" type="presParOf" srcId="{F4D0C0FB-00DE-4407-B5AC-706E0B595BA6}" destId="{D3010FFC-2E65-4AE6-BCEA-0AB8F210FF40}" srcOrd="2" destOrd="0" presId="urn:microsoft.com/office/officeart/2005/8/layout/hList2"/>
    <dgm:cxn modelId="{6B2C6C95-0B54-451F-B8D4-A0E32BA070F6}" type="presParOf" srcId="{3B45F375-8429-4172-9942-3CFDBF090178}" destId="{55D2A832-7084-462A-9545-E4C869467C10}" srcOrd="3" destOrd="0" presId="urn:microsoft.com/office/officeart/2005/8/layout/hList2"/>
    <dgm:cxn modelId="{A3BA62E0-4756-4A45-8D51-D41AD9A1959C}" type="presParOf" srcId="{3B45F375-8429-4172-9942-3CFDBF090178}" destId="{35B13E18-DEEC-479C-A74B-DDF24FEFC334}" srcOrd="4" destOrd="0" presId="urn:microsoft.com/office/officeart/2005/8/layout/hList2"/>
    <dgm:cxn modelId="{9A0D85F7-B2A0-42CF-9629-FFDF3999AC1A}" type="presParOf" srcId="{35B13E18-DEEC-479C-A74B-DDF24FEFC334}" destId="{735A7C04-F758-4573-BE65-F775E25E8E28}" srcOrd="0" destOrd="0" presId="urn:microsoft.com/office/officeart/2005/8/layout/hList2"/>
    <dgm:cxn modelId="{BC3CD1DD-AA9A-46FA-8604-90B3777ACC6B}" type="presParOf" srcId="{35B13E18-DEEC-479C-A74B-DDF24FEFC334}" destId="{5B66CF4A-5EF7-4C9B-8060-A7FC9F5145A8}" srcOrd="1" destOrd="0" presId="urn:microsoft.com/office/officeart/2005/8/layout/hList2"/>
    <dgm:cxn modelId="{E12AA56D-3726-457F-A385-1DD32AEFD6BF}" type="presParOf" srcId="{35B13E18-DEEC-479C-A74B-DDF24FEFC334}" destId="{1072F511-545F-471F-99F4-B0E8D6057F1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B6D6DF6-6073-4144-AAFC-217525F778C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554E60-A9D8-4948-A2F7-E8F033DA021C}">
      <dgm:prSet phldrT="[Текст]"/>
      <dgm:spPr/>
      <dgm:t>
        <a:bodyPr/>
        <a:lstStyle/>
        <a:p>
          <a:r>
            <a:rPr lang="ru-RU" b="1" dirty="0" smtClean="0"/>
            <a:t>-</a:t>
          </a:r>
          <a:r>
            <a:rPr lang="ru-RU" b="1" dirty="0" err="1" smtClean="0"/>
            <a:t>ш-</a:t>
          </a:r>
          <a:r>
            <a:rPr lang="ru-RU" b="1" u="sng" dirty="0" err="1" smtClean="0"/>
            <a:t>Суффикс</a:t>
          </a:r>
          <a:r>
            <a:rPr lang="ru-RU" b="1" u="sng" dirty="0" smtClean="0"/>
            <a:t> </a:t>
          </a:r>
          <a:endParaRPr lang="ru-RU" u="sng" dirty="0"/>
        </a:p>
      </dgm:t>
    </dgm:pt>
    <dgm:pt modelId="{5E357125-BFD1-48AB-8B78-7FB216662288}" type="parTrans" cxnId="{5B08C9B6-82B3-4CC1-BFB1-DBAC1F11052C}">
      <dgm:prSet/>
      <dgm:spPr/>
      <dgm:t>
        <a:bodyPr/>
        <a:lstStyle/>
        <a:p>
          <a:endParaRPr lang="ru-RU"/>
        </a:p>
      </dgm:t>
    </dgm:pt>
    <dgm:pt modelId="{43AB5DF1-9AA8-464C-BAA2-F163F1548EC5}" type="sibTrans" cxnId="{5B08C9B6-82B3-4CC1-BFB1-DBAC1F11052C}">
      <dgm:prSet/>
      <dgm:spPr/>
      <dgm:t>
        <a:bodyPr/>
        <a:lstStyle/>
        <a:p>
          <a:endParaRPr lang="ru-RU"/>
        </a:p>
      </dgm:t>
    </dgm:pt>
    <dgm:pt modelId="{4FF47FA2-5AA2-413B-9D49-24E7B5B4F09D}">
      <dgm:prSet phldrT="[Текст]" custT="1"/>
      <dgm:spPr/>
      <dgm:t>
        <a:bodyPr/>
        <a:lstStyle/>
        <a:p>
          <a:r>
            <a:rPr lang="ru-RU" sz="1400" u="sng" dirty="0" smtClean="0"/>
            <a:t>М.р</a:t>
          </a:r>
          <a:r>
            <a:rPr lang="ru-RU" sz="1400" dirty="0" smtClean="0"/>
            <a:t>.</a:t>
          </a:r>
          <a:endParaRPr lang="ru-RU" sz="1400" dirty="0"/>
        </a:p>
      </dgm:t>
    </dgm:pt>
    <dgm:pt modelId="{6F35FC1D-0F16-4F26-A191-1508C8AEA07C}" type="parTrans" cxnId="{9778EFDC-4A93-4978-8BF5-EB96B48F1453}">
      <dgm:prSet/>
      <dgm:spPr/>
      <dgm:t>
        <a:bodyPr/>
        <a:lstStyle/>
        <a:p>
          <a:endParaRPr lang="ru-RU"/>
        </a:p>
      </dgm:t>
    </dgm:pt>
    <dgm:pt modelId="{2737F992-FF32-4280-95E7-53C7D43DFE61}" type="sibTrans" cxnId="{9778EFDC-4A93-4978-8BF5-EB96B48F1453}">
      <dgm:prSet/>
      <dgm:spPr/>
      <dgm:t>
        <a:bodyPr/>
        <a:lstStyle/>
        <a:p>
          <a:endParaRPr lang="ru-RU"/>
        </a:p>
      </dgm:t>
    </dgm:pt>
    <dgm:pt modelId="{3668817F-C8B4-4407-989C-09E08AE56381}">
      <dgm:prSet phldrT="[Текст]"/>
      <dgm:spPr/>
      <dgm:t>
        <a:bodyPr/>
        <a:lstStyle/>
        <a:p>
          <a:r>
            <a:rPr lang="ru-RU" b="1" i="1" u="sng" dirty="0" smtClean="0"/>
            <a:t>Автоматизация суффикса в текстах</a:t>
          </a:r>
          <a:endParaRPr lang="ru-RU" u="sng" dirty="0"/>
        </a:p>
      </dgm:t>
    </dgm:pt>
    <dgm:pt modelId="{CFB30D77-4F96-4A1E-8095-82B9386D2E63}" type="parTrans" cxnId="{6B38C576-67C2-40CD-8F04-24205BC104B1}">
      <dgm:prSet/>
      <dgm:spPr/>
      <dgm:t>
        <a:bodyPr/>
        <a:lstStyle/>
        <a:p>
          <a:endParaRPr lang="ru-RU"/>
        </a:p>
      </dgm:t>
    </dgm:pt>
    <dgm:pt modelId="{C0D48DE4-ACE7-4BAB-8AE5-C675B64E71E6}" type="sibTrans" cxnId="{6B38C576-67C2-40CD-8F04-24205BC104B1}">
      <dgm:prSet/>
      <dgm:spPr/>
      <dgm:t>
        <a:bodyPr/>
        <a:lstStyle/>
        <a:p>
          <a:endParaRPr lang="ru-RU"/>
        </a:p>
      </dgm:t>
    </dgm:pt>
    <dgm:pt modelId="{5D69722A-A9A9-49B3-9B91-5B084EA6F7E4}">
      <dgm:prSet phldrT="[Текст]"/>
      <dgm:spPr/>
      <dgm:t>
        <a:bodyPr/>
        <a:lstStyle/>
        <a:p>
          <a:r>
            <a:rPr lang="ru-RU" dirty="0" smtClean="0"/>
            <a:t>Бывает директор, бывает директорша,</a:t>
          </a:r>
          <a:br>
            <a:rPr lang="ru-RU" dirty="0" smtClean="0"/>
          </a:br>
          <a:r>
            <a:rPr lang="ru-RU" dirty="0" smtClean="0"/>
            <a:t>Бывает инспектор, бывает инспекторша,</a:t>
          </a:r>
          <a:br>
            <a:rPr lang="ru-RU" dirty="0" smtClean="0"/>
          </a:br>
          <a:r>
            <a:rPr lang="ru-RU" dirty="0" smtClean="0"/>
            <a:t>Бывает кондуктор, бывает кондукторша,</a:t>
          </a:r>
          <a:br>
            <a:rPr lang="ru-RU" dirty="0" smtClean="0"/>
          </a:br>
          <a:r>
            <a:rPr lang="ru-RU" dirty="0" smtClean="0"/>
            <a:t>Бывает инструктор, бывает инструкторша.</a:t>
          </a:r>
          <a:endParaRPr lang="ru-RU" dirty="0"/>
        </a:p>
      </dgm:t>
    </dgm:pt>
    <dgm:pt modelId="{629859ED-3C9F-4691-8781-F9AC7217E70F}" type="parTrans" cxnId="{0375F928-3009-41F5-B398-1506ED515BE0}">
      <dgm:prSet/>
      <dgm:spPr/>
      <dgm:t>
        <a:bodyPr/>
        <a:lstStyle/>
        <a:p>
          <a:endParaRPr lang="ru-RU"/>
        </a:p>
      </dgm:t>
    </dgm:pt>
    <dgm:pt modelId="{9EB60C5D-E401-46EF-8A6B-97EC8C9CB572}" type="sibTrans" cxnId="{0375F928-3009-41F5-B398-1506ED515BE0}">
      <dgm:prSet/>
      <dgm:spPr/>
      <dgm:t>
        <a:bodyPr/>
        <a:lstStyle/>
        <a:p>
          <a:endParaRPr lang="ru-RU"/>
        </a:p>
      </dgm:t>
    </dgm:pt>
    <dgm:pt modelId="{F46B9045-9EED-4228-B881-4E713E259C2D}">
      <dgm:prSet phldrT="[Текст]"/>
      <dgm:spPr/>
      <dgm:t>
        <a:bodyPr/>
        <a:lstStyle/>
        <a:p>
          <a:r>
            <a:rPr lang="ru-RU" b="1" u="sng" dirty="0" smtClean="0"/>
            <a:t>ПРОВЕРОЧНЫЕ ЗАДАНИЯ</a:t>
          </a:r>
          <a:endParaRPr lang="ru-RU" u="sng" dirty="0"/>
        </a:p>
      </dgm:t>
    </dgm:pt>
    <dgm:pt modelId="{D26DFD53-B4D8-4922-8E88-3E2562A98632}" type="parTrans" cxnId="{F936E977-E515-4037-9B8C-95532C60A675}">
      <dgm:prSet/>
      <dgm:spPr/>
      <dgm:t>
        <a:bodyPr/>
        <a:lstStyle/>
        <a:p>
          <a:endParaRPr lang="ru-RU"/>
        </a:p>
      </dgm:t>
    </dgm:pt>
    <dgm:pt modelId="{316CE1C3-C094-49E2-BE6C-6732B3C261D9}" type="sibTrans" cxnId="{F936E977-E515-4037-9B8C-95532C60A675}">
      <dgm:prSet/>
      <dgm:spPr/>
      <dgm:t>
        <a:bodyPr/>
        <a:lstStyle/>
        <a:p>
          <a:endParaRPr lang="ru-RU"/>
        </a:p>
      </dgm:t>
    </dgm:pt>
    <dgm:pt modelId="{08562AFA-F2B9-4E50-B5A3-AB9E88D6D7FC}">
      <dgm:prSet phldrT="[Текст]" custT="1"/>
      <dgm:spPr/>
      <dgm:t>
        <a:bodyPr/>
        <a:lstStyle/>
        <a:p>
          <a:r>
            <a:rPr lang="ru-RU" sz="1100" dirty="0" smtClean="0"/>
            <a:t>1. </a:t>
          </a:r>
          <a:r>
            <a:rPr lang="ru-RU" sz="800" dirty="0" smtClean="0"/>
            <a:t>От данных слов образовать названия женских профессий.</a:t>
          </a:r>
          <a:endParaRPr lang="ru-RU" sz="800" dirty="0"/>
        </a:p>
      </dgm:t>
    </dgm:pt>
    <dgm:pt modelId="{57EFFD78-F3D4-4822-81F4-0D669C44B7BD}" type="parTrans" cxnId="{A0E93A56-4A12-4A76-A47A-A5BF3D700AC6}">
      <dgm:prSet/>
      <dgm:spPr/>
      <dgm:t>
        <a:bodyPr/>
        <a:lstStyle/>
        <a:p>
          <a:endParaRPr lang="ru-RU"/>
        </a:p>
      </dgm:t>
    </dgm:pt>
    <dgm:pt modelId="{9BF107CC-EC30-4670-A221-EC2225D09D2B}" type="sibTrans" cxnId="{A0E93A56-4A12-4A76-A47A-A5BF3D700AC6}">
      <dgm:prSet/>
      <dgm:spPr/>
      <dgm:t>
        <a:bodyPr/>
        <a:lstStyle/>
        <a:p>
          <a:endParaRPr lang="ru-RU"/>
        </a:p>
      </dgm:t>
    </dgm:pt>
    <dgm:pt modelId="{43943309-291A-4092-9F77-4D81CFA49B1D}">
      <dgm:prSet phldrT="[Текст]" custT="1"/>
      <dgm:spPr/>
      <dgm:t>
        <a:bodyPr/>
        <a:lstStyle/>
        <a:p>
          <a:r>
            <a:rPr lang="ru-RU" sz="1400" smtClean="0"/>
            <a:t>лифтер</a:t>
          </a:r>
          <a:endParaRPr lang="ru-RU" sz="1400" dirty="0"/>
        </a:p>
      </dgm:t>
    </dgm:pt>
    <dgm:pt modelId="{BA5F3B71-BE9F-4044-B554-01BEC7950661}" type="parTrans" cxnId="{D9034660-A1B5-468B-A087-09F770FADE45}">
      <dgm:prSet/>
      <dgm:spPr/>
      <dgm:t>
        <a:bodyPr/>
        <a:lstStyle/>
        <a:p>
          <a:endParaRPr lang="ru-RU"/>
        </a:p>
      </dgm:t>
    </dgm:pt>
    <dgm:pt modelId="{711180A0-E568-4746-91BF-50C977CF2D69}" type="sibTrans" cxnId="{D9034660-A1B5-468B-A087-09F770FADE45}">
      <dgm:prSet/>
      <dgm:spPr/>
      <dgm:t>
        <a:bodyPr/>
        <a:lstStyle/>
        <a:p>
          <a:endParaRPr lang="ru-RU"/>
        </a:p>
      </dgm:t>
    </dgm:pt>
    <dgm:pt modelId="{787C4155-99C5-4468-B89E-1F71469771C0}">
      <dgm:prSet custT="1"/>
      <dgm:spPr/>
      <dgm:t>
        <a:bodyPr/>
        <a:lstStyle/>
        <a:p>
          <a:r>
            <a:rPr lang="ru-RU" sz="1400" dirty="0" smtClean="0"/>
            <a:t>офицер</a:t>
          </a:r>
          <a:endParaRPr lang="ru-RU" sz="1400" dirty="0"/>
        </a:p>
      </dgm:t>
    </dgm:pt>
    <dgm:pt modelId="{45D53453-6233-4171-A97A-80087CD30F4F}" type="parTrans" cxnId="{7EEAF0D2-842C-4CE8-9EE1-8FBFC0B6BA1E}">
      <dgm:prSet/>
      <dgm:spPr/>
      <dgm:t>
        <a:bodyPr/>
        <a:lstStyle/>
        <a:p>
          <a:endParaRPr lang="ru-RU"/>
        </a:p>
      </dgm:t>
    </dgm:pt>
    <dgm:pt modelId="{D7315BBB-E7A7-4D82-B833-AECCD7590877}" type="sibTrans" cxnId="{7EEAF0D2-842C-4CE8-9EE1-8FBFC0B6BA1E}">
      <dgm:prSet/>
      <dgm:spPr/>
      <dgm:t>
        <a:bodyPr/>
        <a:lstStyle/>
        <a:p>
          <a:endParaRPr lang="ru-RU"/>
        </a:p>
      </dgm:t>
    </dgm:pt>
    <dgm:pt modelId="{3BD0AE99-A40D-4D21-9187-71BB4A06D939}">
      <dgm:prSet custT="1"/>
      <dgm:spPr/>
      <dgm:t>
        <a:bodyPr/>
        <a:lstStyle/>
        <a:p>
          <a:r>
            <a:rPr lang="ru-RU" sz="1400" smtClean="0"/>
            <a:t>парикмахер</a:t>
          </a:r>
          <a:endParaRPr lang="ru-RU" sz="1400"/>
        </a:p>
      </dgm:t>
    </dgm:pt>
    <dgm:pt modelId="{72871ADC-3242-4973-ACAE-458EB6C4C187}" type="parTrans" cxnId="{48ED1020-9337-4D91-9222-4F4D34E53D03}">
      <dgm:prSet/>
      <dgm:spPr/>
      <dgm:t>
        <a:bodyPr/>
        <a:lstStyle/>
        <a:p>
          <a:endParaRPr lang="ru-RU"/>
        </a:p>
      </dgm:t>
    </dgm:pt>
    <dgm:pt modelId="{EC66BFC8-ED31-4E65-BF5D-E9DF431EFD5A}" type="sibTrans" cxnId="{48ED1020-9337-4D91-9222-4F4D34E53D03}">
      <dgm:prSet/>
      <dgm:spPr/>
      <dgm:t>
        <a:bodyPr/>
        <a:lstStyle/>
        <a:p>
          <a:endParaRPr lang="ru-RU"/>
        </a:p>
      </dgm:t>
    </dgm:pt>
    <dgm:pt modelId="{21259D14-6899-4D2B-8372-FDFCDF551133}">
      <dgm:prSet custT="1"/>
      <dgm:spPr/>
      <dgm:t>
        <a:bodyPr/>
        <a:lstStyle/>
        <a:p>
          <a:r>
            <a:rPr lang="ru-RU" sz="1400" dirty="0" smtClean="0"/>
            <a:t>профессор</a:t>
          </a:r>
          <a:endParaRPr lang="ru-RU" sz="1400" dirty="0"/>
        </a:p>
      </dgm:t>
    </dgm:pt>
    <dgm:pt modelId="{79F4D54E-CDD5-421C-B899-AF74E7989A31}" type="parTrans" cxnId="{B94603BE-D792-434D-B33D-AEC81415059E}">
      <dgm:prSet/>
      <dgm:spPr/>
      <dgm:t>
        <a:bodyPr/>
        <a:lstStyle/>
        <a:p>
          <a:endParaRPr lang="ru-RU"/>
        </a:p>
      </dgm:t>
    </dgm:pt>
    <dgm:pt modelId="{52E17167-10DD-40E7-9633-46748000D124}" type="sibTrans" cxnId="{B94603BE-D792-434D-B33D-AEC81415059E}">
      <dgm:prSet/>
      <dgm:spPr/>
      <dgm:t>
        <a:bodyPr/>
        <a:lstStyle/>
        <a:p>
          <a:endParaRPr lang="ru-RU"/>
        </a:p>
      </dgm:t>
    </dgm:pt>
    <dgm:pt modelId="{73C2B0F2-5415-4932-8712-DACDE3525597}">
      <dgm:prSet custT="1"/>
      <dgm:spPr/>
      <dgm:t>
        <a:bodyPr/>
        <a:lstStyle/>
        <a:p>
          <a:r>
            <a:rPr lang="ru-RU" sz="1400" smtClean="0"/>
            <a:t>редактор</a:t>
          </a:r>
          <a:endParaRPr lang="ru-RU" sz="1400"/>
        </a:p>
      </dgm:t>
    </dgm:pt>
    <dgm:pt modelId="{21AE04B1-A52B-4E04-8977-37B0D9004740}" type="parTrans" cxnId="{CB13ED86-8279-4DF7-89A0-516C385FA9F3}">
      <dgm:prSet/>
      <dgm:spPr/>
      <dgm:t>
        <a:bodyPr/>
        <a:lstStyle/>
        <a:p>
          <a:endParaRPr lang="ru-RU"/>
        </a:p>
      </dgm:t>
    </dgm:pt>
    <dgm:pt modelId="{A76850EA-4DC1-4247-9E04-BED9D9249447}" type="sibTrans" cxnId="{CB13ED86-8279-4DF7-89A0-516C385FA9F3}">
      <dgm:prSet/>
      <dgm:spPr/>
      <dgm:t>
        <a:bodyPr/>
        <a:lstStyle/>
        <a:p>
          <a:endParaRPr lang="ru-RU"/>
        </a:p>
      </dgm:t>
    </dgm:pt>
    <dgm:pt modelId="{CB1BC5E9-D23F-4686-AE74-E51397A9484D}">
      <dgm:prSet custT="1"/>
      <dgm:spPr/>
      <dgm:t>
        <a:bodyPr/>
        <a:lstStyle/>
        <a:p>
          <a:r>
            <a:rPr lang="ru-RU" sz="1400" dirty="0" smtClean="0"/>
            <a:t>Секретарь</a:t>
          </a:r>
        </a:p>
        <a:p>
          <a:endParaRPr lang="ru-RU" sz="1400" dirty="0"/>
        </a:p>
      </dgm:t>
    </dgm:pt>
    <dgm:pt modelId="{82A75981-D351-4CC4-B4AF-4A9EC8BFE619}" type="parTrans" cxnId="{91107797-E6CD-4F37-BAA1-FB5F9863C2B0}">
      <dgm:prSet/>
      <dgm:spPr/>
      <dgm:t>
        <a:bodyPr/>
        <a:lstStyle/>
        <a:p>
          <a:endParaRPr lang="ru-RU"/>
        </a:p>
      </dgm:t>
    </dgm:pt>
    <dgm:pt modelId="{A7C0EBBF-5A3B-499D-A9F6-353E5ACAF14A}" type="sibTrans" cxnId="{91107797-E6CD-4F37-BAA1-FB5F9863C2B0}">
      <dgm:prSet/>
      <dgm:spPr/>
      <dgm:t>
        <a:bodyPr/>
        <a:lstStyle/>
        <a:p>
          <a:endParaRPr lang="ru-RU"/>
        </a:p>
      </dgm:t>
    </dgm:pt>
    <dgm:pt modelId="{63FB6894-6C71-47FD-8E20-42B40E1518E2}">
      <dgm:prSet custT="1"/>
      <dgm:spPr/>
      <dgm:t>
        <a:bodyPr/>
        <a:lstStyle/>
        <a:p>
          <a:r>
            <a:rPr lang="ru-RU" sz="1400" u="sng" dirty="0" smtClean="0"/>
            <a:t>Ж.р.</a:t>
          </a:r>
          <a:endParaRPr lang="ru-RU" sz="1400" u="sng" dirty="0"/>
        </a:p>
      </dgm:t>
    </dgm:pt>
    <dgm:pt modelId="{03076CA0-A042-4707-A79F-2E0586FAD0A8}" type="parTrans" cxnId="{6FA66216-5C43-481B-9395-59D349FD8382}">
      <dgm:prSet/>
      <dgm:spPr/>
      <dgm:t>
        <a:bodyPr/>
        <a:lstStyle/>
        <a:p>
          <a:endParaRPr lang="ru-RU"/>
        </a:p>
      </dgm:t>
    </dgm:pt>
    <dgm:pt modelId="{CD4362E2-FD6B-4DD2-8A10-74122D47D7AF}" type="sibTrans" cxnId="{6FA66216-5C43-481B-9395-59D349FD8382}">
      <dgm:prSet/>
      <dgm:spPr/>
      <dgm:t>
        <a:bodyPr/>
        <a:lstStyle/>
        <a:p>
          <a:endParaRPr lang="ru-RU"/>
        </a:p>
      </dgm:t>
    </dgm:pt>
    <dgm:pt modelId="{D05F1DA6-CF29-4A37-8D09-1339AAC6BAB7}">
      <dgm:prSet custT="1"/>
      <dgm:spPr/>
      <dgm:t>
        <a:bodyPr/>
        <a:lstStyle/>
        <a:p>
          <a:r>
            <a:rPr lang="ru-RU" sz="1400" smtClean="0"/>
            <a:t>лифтерша</a:t>
          </a:r>
          <a:endParaRPr lang="ru-RU" sz="1400" dirty="0"/>
        </a:p>
      </dgm:t>
    </dgm:pt>
    <dgm:pt modelId="{0C1ECB9A-C1D7-4E99-BBF8-1DCFB0ED85AB}" type="parTrans" cxnId="{2D233A42-3D70-41C9-A79E-7E85D0E14B41}">
      <dgm:prSet/>
      <dgm:spPr/>
      <dgm:t>
        <a:bodyPr/>
        <a:lstStyle/>
        <a:p>
          <a:endParaRPr lang="ru-RU"/>
        </a:p>
      </dgm:t>
    </dgm:pt>
    <dgm:pt modelId="{538BBF84-BCAD-4D2F-A622-D2015FFB21D4}" type="sibTrans" cxnId="{2D233A42-3D70-41C9-A79E-7E85D0E14B41}">
      <dgm:prSet/>
      <dgm:spPr/>
      <dgm:t>
        <a:bodyPr/>
        <a:lstStyle/>
        <a:p>
          <a:endParaRPr lang="ru-RU"/>
        </a:p>
      </dgm:t>
    </dgm:pt>
    <dgm:pt modelId="{F0B090C7-00CF-465E-AAFE-66CFE5293FF7}">
      <dgm:prSet custT="1"/>
      <dgm:spPr/>
      <dgm:t>
        <a:bodyPr/>
        <a:lstStyle/>
        <a:p>
          <a:r>
            <a:rPr lang="ru-RU" sz="1400" dirty="0" smtClean="0"/>
            <a:t>офицерша</a:t>
          </a:r>
          <a:endParaRPr lang="ru-RU" sz="1400" dirty="0"/>
        </a:p>
      </dgm:t>
    </dgm:pt>
    <dgm:pt modelId="{25C12EDA-4090-4271-818F-A37C0B014D3A}" type="parTrans" cxnId="{352488E1-0376-4C18-AD95-3EF3CDDB75C0}">
      <dgm:prSet/>
      <dgm:spPr/>
      <dgm:t>
        <a:bodyPr/>
        <a:lstStyle/>
        <a:p>
          <a:endParaRPr lang="ru-RU"/>
        </a:p>
      </dgm:t>
    </dgm:pt>
    <dgm:pt modelId="{C22F905C-677D-4A04-9F8D-9B7D2F50722B}" type="sibTrans" cxnId="{352488E1-0376-4C18-AD95-3EF3CDDB75C0}">
      <dgm:prSet/>
      <dgm:spPr/>
      <dgm:t>
        <a:bodyPr/>
        <a:lstStyle/>
        <a:p>
          <a:endParaRPr lang="ru-RU"/>
        </a:p>
      </dgm:t>
    </dgm:pt>
    <dgm:pt modelId="{E24D10A0-4953-4CA0-827D-F44AC34AABD2}">
      <dgm:prSet custT="1"/>
      <dgm:spPr/>
      <dgm:t>
        <a:bodyPr/>
        <a:lstStyle/>
        <a:p>
          <a:r>
            <a:rPr lang="ru-RU" sz="1400" dirty="0" smtClean="0"/>
            <a:t>парикмахерша</a:t>
          </a:r>
          <a:endParaRPr lang="ru-RU" sz="1400" dirty="0"/>
        </a:p>
      </dgm:t>
    </dgm:pt>
    <dgm:pt modelId="{8C6BBE1C-5906-4B72-AE03-6E736BE5DB89}" type="parTrans" cxnId="{DCD67A9F-2834-44CB-B158-8FD8D65FB01A}">
      <dgm:prSet/>
      <dgm:spPr/>
      <dgm:t>
        <a:bodyPr/>
        <a:lstStyle/>
        <a:p>
          <a:endParaRPr lang="ru-RU"/>
        </a:p>
      </dgm:t>
    </dgm:pt>
    <dgm:pt modelId="{73B6CE88-C2ED-45A0-B588-679F2F49E501}" type="sibTrans" cxnId="{DCD67A9F-2834-44CB-B158-8FD8D65FB01A}">
      <dgm:prSet/>
      <dgm:spPr/>
      <dgm:t>
        <a:bodyPr/>
        <a:lstStyle/>
        <a:p>
          <a:endParaRPr lang="ru-RU"/>
        </a:p>
      </dgm:t>
    </dgm:pt>
    <dgm:pt modelId="{66D76D7C-5551-46D6-8FF7-D55B45B61D55}">
      <dgm:prSet custT="1"/>
      <dgm:spPr/>
      <dgm:t>
        <a:bodyPr/>
        <a:lstStyle/>
        <a:p>
          <a:r>
            <a:rPr lang="ru-RU" sz="1400" dirty="0" smtClean="0"/>
            <a:t>профессорша</a:t>
          </a:r>
          <a:endParaRPr lang="ru-RU" sz="1400" dirty="0"/>
        </a:p>
      </dgm:t>
    </dgm:pt>
    <dgm:pt modelId="{C846C6FF-C00F-4B41-92CE-149C5B8C0B3C}" type="parTrans" cxnId="{B0E1F885-6364-4AC8-81CC-9BD64947C445}">
      <dgm:prSet/>
      <dgm:spPr/>
      <dgm:t>
        <a:bodyPr/>
        <a:lstStyle/>
        <a:p>
          <a:endParaRPr lang="ru-RU"/>
        </a:p>
      </dgm:t>
    </dgm:pt>
    <dgm:pt modelId="{8CE2DFF1-A4C1-423E-AE3A-E4D1177B1FF9}" type="sibTrans" cxnId="{B0E1F885-6364-4AC8-81CC-9BD64947C445}">
      <dgm:prSet/>
      <dgm:spPr/>
      <dgm:t>
        <a:bodyPr/>
        <a:lstStyle/>
        <a:p>
          <a:endParaRPr lang="ru-RU"/>
        </a:p>
      </dgm:t>
    </dgm:pt>
    <dgm:pt modelId="{8B9B2F7F-3D69-4295-B4A3-A57A25A00260}">
      <dgm:prSet custT="1"/>
      <dgm:spPr/>
      <dgm:t>
        <a:bodyPr/>
        <a:lstStyle/>
        <a:p>
          <a:r>
            <a:rPr lang="ru-RU" sz="1400" dirty="0" smtClean="0"/>
            <a:t>редакторша</a:t>
          </a:r>
          <a:endParaRPr lang="ru-RU" sz="1400" dirty="0"/>
        </a:p>
      </dgm:t>
    </dgm:pt>
    <dgm:pt modelId="{E994025E-FBD2-4515-85CE-3249364A857D}" type="parTrans" cxnId="{2E91FA83-DB8F-4A50-9CCF-FA9F0051041F}">
      <dgm:prSet/>
      <dgm:spPr/>
      <dgm:t>
        <a:bodyPr/>
        <a:lstStyle/>
        <a:p>
          <a:endParaRPr lang="ru-RU"/>
        </a:p>
      </dgm:t>
    </dgm:pt>
    <dgm:pt modelId="{6E58EEF7-1C44-4011-9D1B-A7D47624D904}" type="sibTrans" cxnId="{2E91FA83-DB8F-4A50-9CCF-FA9F0051041F}">
      <dgm:prSet/>
      <dgm:spPr/>
      <dgm:t>
        <a:bodyPr/>
        <a:lstStyle/>
        <a:p>
          <a:endParaRPr lang="ru-RU"/>
        </a:p>
      </dgm:t>
    </dgm:pt>
    <dgm:pt modelId="{E4E8896A-2465-47B8-9D4A-4D037721E708}">
      <dgm:prSet custT="1"/>
      <dgm:spPr/>
      <dgm:t>
        <a:bodyPr/>
        <a:lstStyle/>
        <a:p>
          <a:r>
            <a:rPr lang="ru-RU" sz="1400" dirty="0" smtClean="0"/>
            <a:t>секретарша</a:t>
          </a:r>
          <a:endParaRPr lang="ru-RU" sz="1400" dirty="0"/>
        </a:p>
      </dgm:t>
    </dgm:pt>
    <dgm:pt modelId="{8E529965-A516-47C2-B686-E576F00E555F}" type="parTrans" cxnId="{092255FA-779F-41E5-BE19-31F98D0B196F}">
      <dgm:prSet/>
      <dgm:spPr/>
      <dgm:t>
        <a:bodyPr/>
        <a:lstStyle/>
        <a:p>
          <a:endParaRPr lang="ru-RU"/>
        </a:p>
      </dgm:t>
    </dgm:pt>
    <dgm:pt modelId="{A25786A4-D3AC-41BD-AF4E-D0F64B7285C4}" type="sibTrans" cxnId="{092255FA-779F-41E5-BE19-31F98D0B196F}">
      <dgm:prSet/>
      <dgm:spPr/>
      <dgm:t>
        <a:bodyPr/>
        <a:lstStyle/>
        <a:p>
          <a:endParaRPr lang="ru-RU"/>
        </a:p>
      </dgm:t>
    </dgm:pt>
    <dgm:pt modelId="{71B74CA6-4F0B-49E6-B3EA-0E0344AA855C}">
      <dgm:prSet/>
      <dgm:spPr/>
      <dgm:t>
        <a:bodyPr/>
        <a:lstStyle/>
        <a:p>
          <a:endParaRPr lang="ru-RU"/>
        </a:p>
      </dgm:t>
    </dgm:pt>
    <dgm:pt modelId="{2E3B3A50-E5BF-4F0F-826F-75F47EF900EF}" type="parTrans" cxnId="{1565B925-3A94-4A57-AB01-B631BB461381}">
      <dgm:prSet/>
      <dgm:spPr/>
      <dgm:t>
        <a:bodyPr/>
        <a:lstStyle/>
        <a:p>
          <a:endParaRPr lang="ru-RU"/>
        </a:p>
      </dgm:t>
    </dgm:pt>
    <dgm:pt modelId="{71D9D202-3E92-4C88-BE59-556435978A2E}" type="sibTrans" cxnId="{1565B925-3A94-4A57-AB01-B631BB461381}">
      <dgm:prSet/>
      <dgm:spPr/>
      <dgm:t>
        <a:bodyPr/>
        <a:lstStyle/>
        <a:p>
          <a:endParaRPr lang="ru-RU"/>
        </a:p>
      </dgm:t>
    </dgm:pt>
    <dgm:pt modelId="{1EFD2377-D59F-4F30-98A4-BDB2256419BC}">
      <dgm:prSet/>
      <dgm:spPr/>
      <dgm:t>
        <a:bodyPr/>
        <a:lstStyle/>
        <a:p>
          <a:r>
            <a:rPr lang="ru-RU" smtClean="0"/>
            <a:t>Женщина кассирша,</a:t>
          </a:r>
          <a:br>
            <a:rPr lang="ru-RU" smtClean="0"/>
          </a:br>
          <a:r>
            <a:rPr lang="ru-RU" smtClean="0"/>
            <a:t>Женщина редакторша,</a:t>
          </a:r>
          <a:br>
            <a:rPr lang="ru-RU" smtClean="0"/>
          </a:br>
          <a:r>
            <a:rPr lang="ru-RU" smtClean="0"/>
            <a:t>Женщина директорша</a:t>
          </a:r>
          <a:br>
            <a:rPr lang="ru-RU" smtClean="0"/>
          </a:br>
          <a:r>
            <a:rPr lang="ru-RU" smtClean="0"/>
            <a:t>И даже губернаторша.</a:t>
          </a:r>
          <a:endParaRPr lang="ru-RU"/>
        </a:p>
      </dgm:t>
    </dgm:pt>
    <dgm:pt modelId="{3C747B31-E9E5-4484-8F33-9AF473686B03}" type="parTrans" cxnId="{0A06D6E1-D3EC-4303-B4E8-92527460519C}">
      <dgm:prSet/>
      <dgm:spPr/>
      <dgm:t>
        <a:bodyPr/>
        <a:lstStyle/>
        <a:p>
          <a:endParaRPr lang="ru-RU"/>
        </a:p>
      </dgm:t>
    </dgm:pt>
    <dgm:pt modelId="{188E2031-F5CB-4A26-AB32-B3D945ECB6E3}" type="sibTrans" cxnId="{0A06D6E1-D3EC-4303-B4E8-92527460519C}">
      <dgm:prSet/>
      <dgm:spPr/>
      <dgm:t>
        <a:bodyPr/>
        <a:lstStyle/>
        <a:p>
          <a:endParaRPr lang="ru-RU"/>
        </a:p>
      </dgm:t>
    </dgm:pt>
    <dgm:pt modelId="{79CBE740-92CD-4660-AAAC-BC46E08E4E56}">
      <dgm:prSet/>
      <dgm:spPr/>
      <dgm:t>
        <a:bodyPr/>
        <a:lstStyle/>
        <a:p>
          <a:endParaRPr lang="ru-RU"/>
        </a:p>
      </dgm:t>
    </dgm:pt>
    <dgm:pt modelId="{B160AF90-C6BE-4D93-AF99-12755B972D1C}" type="parTrans" cxnId="{FD4B5FA1-7E80-467E-85A5-96D9CB19107A}">
      <dgm:prSet/>
      <dgm:spPr/>
      <dgm:t>
        <a:bodyPr/>
        <a:lstStyle/>
        <a:p>
          <a:endParaRPr lang="ru-RU"/>
        </a:p>
      </dgm:t>
    </dgm:pt>
    <dgm:pt modelId="{4CFF04E5-4B29-4DD5-8142-66BD2F41ACAF}" type="sibTrans" cxnId="{FD4B5FA1-7E80-467E-85A5-96D9CB19107A}">
      <dgm:prSet/>
      <dgm:spPr/>
      <dgm:t>
        <a:bodyPr/>
        <a:lstStyle/>
        <a:p>
          <a:endParaRPr lang="ru-RU"/>
        </a:p>
      </dgm:t>
    </dgm:pt>
    <dgm:pt modelId="{18D15D98-3A88-4E85-B4C2-01690C8F5EE8}">
      <dgm:prSet custT="1"/>
      <dgm:spPr/>
      <dgm:t>
        <a:bodyPr/>
        <a:lstStyle/>
        <a:p>
          <a:endParaRPr lang="ru-RU" sz="800" dirty="0"/>
        </a:p>
      </dgm:t>
    </dgm:pt>
    <dgm:pt modelId="{B7E7F4CE-82BD-4E73-AAC1-0FA7C22591A9}" type="parTrans" cxnId="{BCF065DE-4394-4386-AA93-874B5023436E}">
      <dgm:prSet/>
      <dgm:spPr/>
      <dgm:t>
        <a:bodyPr/>
        <a:lstStyle/>
        <a:p>
          <a:endParaRPr lang="ru-RU"/>
        </a:p>
      </dgm:t>
    </dgm:pt>
    <dgm:pt modelId="{7C52AA5A-DF94-4FD0-A0B4-63C06F511E61}" type="sibTrans" cxnId="{BCF065DE-4394-4386-AA93-874B5023436E}">
      <dgm:prSet/>
      <dgm:spPr/>
      <dgm:t>
        <a:bodyPr/>
        <a:lstStyle/>
        <a:p>
          <a:endParaRPr lang="ru-RU"/>
        </a:p>
      </dgm:t>
    </dgm:pt>
    <dgm:pt modelId="{382A8F98-734F-43DC-AB72-3BC224F96AA7}">
      <dgm:prSet custT="1"/>
      <dgm:spPr/>
      <dgm:t>
        <a:bodyPr/>
        <a:lstStyle/>
        <a:p>
          <a:r>
            <a:rPr lang="ru-RU" sz="800" dirty="0" smtClean="0"/>
            <a:t>Он переплетчик — она... (</a:t>
          </a:r>
          <a:r>
            <a:rPr lang="ru-RU" sz="800" b="1" i="1" dirty="0" smtClean="0"/>
            <a:t>переплетчица).</a:t>
          </a:r>
          <a:br>
            <a:rPr lang="ru-RU" sz="800" b="1" i="1" dirty="0" smtClean="0"/>
          </a:br>
          <a:r>
            <a:rPr lang="ru-RU" sz="800" dirty="0" smtClean="0"/>
            <a:t>Он пулеметчик — она... </a:t>
          </a:r>
          <a:r>
            <a:rPr lang="ru-RU" sz="800" b="1" i="1" dirty="0" smtClean="0"/>
            <a:t>(пулеметчица).</a:t>
          </a:r>
          <a:br>
            <a:rPr lang="ru-RU" sz="800" b="1" i="1" dirty="0" smtClean="0"/>
          </a:br>
          <a:r>
            <a:rPr lang="ru-RU" sz="800" dirty="0" smtClean="0"/>
            <a:t>Он тракторист, а она... </a:t>
          </a:r>
          <a:r>
            <a:rPr lang="ru-RU" sz="800" b="1" i="1" dirty="0" smtClean="0"/>
            <a:t>(трактористка).</a:t>
          </a:r>
          <a:br>
            <a:rPr lang="ru-RU" sz="800" b="1" i="1" dirty="0" smtClean="0"/>
          </a:br>
          <a:r>
            <a:rPr lang="ru-RU" sz="800" dirty="0" smtClean="0"/>
            <a:t>Он активист, а она... </a:t>
          </a:r>
          <a:r>
            <a:rPr lang="ru-RU" sz="800" b="1" i="1" dirty="0" smtClean="0"/>
            <a:t>(активистка).</a:t>
          </a:r>
          <a:endParaRPr lang="ru-RU" sz="800" dirty="0"/>
        </a:p>
      </dgm:t>
    </dgm:pt>
    <dgm:pt modelId="{064836AB-A852-41E8-8832-6B52056AC340}" type="parTrans" cxnId="{A4BC8CCB-C7D9-4DE7-8321-F5A64C4BF21A}">
      <dgm:prSet/>
      <dgm:spPr/>
      <dgm:t>
        <a:bodyPr/>
        <a:lstStyle/>
        <a:p>
          <a:endParaRPr lang="ru-RU"/>
        </a:p>
      </dgm:t>
    </dgm:pt>
    <dgm:pt modelId="{EB9E2140-4768-42F0-BF55-CEA7F905A094}" type="sibTrans" cxnId="{A4BC8CCB-C7D9-4DE7-8321-F5A64C4BF21A}">
      <dgm:prSet/>
      <dgm:spPr/>
      <dgm:t>
        <a:bodyPr/>
        <a:lstStyle/>
        <a:p>
          <a:endParaRPr lang="ru-RU"/>
        </a:p>
      </dgm:t>
    </dgm:pt>
    <dgm:pt modelId="{C12B33C3-3396-4391-A510-68A7387EED6B}">
      <dgm:prSet custT="1"/>
      <dgm:spPr/>
      <dgm:t>
        <a:bodyPr/>
        <a:lstStyle/>
        <a:p>
          <a:r>
            <a:rPr lang="ru-RU" sz="800" dirty="0" smtClean="0"/>
            <a:t>Он охотник — она... </a:t>
          </a:r>
          <a:r>
            <a:rPr lang="ru-RU" sz="800" b="1" i="1" dirty="0" smtClean="0"/>
            <a:t>(охотница).</a:t>
          </a:r>
          <a:br>
            <a:rPr lang="ru-RU" sz="800" b="1" i="1" dirty="0" smtClean="0"/>
          </a:br>
          <a:r>
            <a:rPr lang="ru-RU" sz="800" dirty="0" smtClean="0"/>
            <a:t>Он работник — она... </a:t>
          </a:r>
          <a:r>
            <a:rPr lang="ru-RU" sz="800" b="1" i="1" dirty="0" smtClean="0"/>
            <a:t>(работница).</a:t>
          </a:r>
          <a:br>
            <a:rPr lang="ru-RU" sz="800" b="1" i="1" dirty="0" smtClean="0"/>
          </a:br>
          <a:r>
            <a:rPr lang="ru-RU" sz="800" dirty="0" smtClean="0"/>
            <a:t>Он разведчик — она... </a:t>
          </a:r>
          <a:r>
            <a:rPr lang="ru-RU" sz="800" b="1" i="1" dirty="0" smtClean="0"/>
            <a:t>(разведчица).</a:t>
          </a:r>
          <a:br>
            <a:rPr lang="ru-RU" sz="800" b="1" i="1" dirty="0" smtClean="0"/>
          </a:br>
          <a:r>
            <a:rPr lang="ru-RU" sz="800" dirty="0" smtClean="0"/>
            <a:t>Он монетчик — она... </a:t>
          </a:r>
          <a:r>
            <a:rPr lang="ru-RU" sz="800" b="1" i="1" dirty="0" smtClean="0"/>
            <a:t>(</a:t>
          </a:r>
          <a:r>
            <a:rPr lang="ru-RU" sz="800" b="1" i="1" dirty="0" err="1" smtClean="0"/>
            <a:t>монетчица</a:t>
          </a:r>
          <a:r>
            <a:rPr lang="ru-RU" sz="800" b="1" i="1" dirty="0" smtClean="0"/>
            <a:t>).</a:t>
          </a:r>
          <a:endParaRPr lang="ru-RU" sz="800" dirty="0"/>
        </a:p>
      </dgm:t>
    </dgm:pt>
    <dgm:pt modelId="{AE5608DE-4967-4070-B503-18FB2F0845BF}" type="parTrans" cxnId="{C7315695-BF9F-43B9-AA78-300269B61200}">
      <dgm:prSet/>
      <dgm:spPr/>
      <dgm:t>
        <a:bodyPr/>
        <a:lstStyle/>
        <a:p>
          <a:endParaRPr lang="ru-RU"/>
        </a:p>
      </dgm:t>
    </dgm:pt>
    <dgm:pt modelId="{A1F27638-9772-478B-96D8-55CAB645CDC9}" type="sibTrans" cxnId="{C7315695-BF9F-43B9-AA78-300269B61200}">
      <dgm:prSet/>
      <dgm:spPr/>
      <dgm:t>
        <a:bodyPr/>
        <a:lstStyle/>
        <a:p>
          <a:endParaRPr lang="ru-RU"/>
        </a:p>
      </dgm:t>
    </dgm:pt>
    <dgm:pt modelId="{4C541F7F-081E-4F35-86D2-9D90036659BC}">
      <dgm:prSet custT="1"/>
      <dgm:spPr/>
      <dgm:t>
        <a:bodyPr/>
        <a:lstStyle/>
        <a:p>
          <a:r>
            <a:rPr lang="ru-RU" sz="800" dirty="0" smtClean="0"/>
            <a:t>Он писатель — она... </a:t>
          </a:r>
          <a:r>
            <a:rPr lang="ru-RU" sz="800" b="1" i="1" dirty="0" smtClean="0"/>
            <a:t>(писательница).</a:t>
          </a:r>
          <a:br>
            <a:rPr lang="ru-RU" sz="800" b="1" i="1" dirty="0" smtClean="0"/>
          </a:br>
          <a:r>
            <a:rPr lang="ru-RU" sz="800" dirty="0" smtClean="0"/>
            <a:t>Он мечтатель — она... </a:t>
          </a:r>
          <a:r>
            <a:rPr lang="ru-RU" sz="800" b="1" i="1" dirty="0" smtClean="0"/>
            <a:t>(мечтательница).</a:t>
          </a:r>
          <a:br>
            <a:rPr lang="ru-RU" sz="800" b="1" i="1" dirty="0" smtClean="0"/>
          </a:br>
          <a:r>
            <a:rPr lang="ru-RU" sz="800" dirty="0" smtClean="0"/>
            <a:t>Он художник — она... </a:t>
          </a:r>
          <a:r>
            <a:rPr lang="ru-RU" sz="800" b="1" i="1" dirty="0" smtClean="0"/>
            <a:t>(художница).</a:t>
          </a:r>
          <a:br>
            <a:rPr lang="ru-RU" sz="800" b="1" i="1" dirty="0" smtClean="0"/>
          </a:br>
          <a:r>
            <a:rPr lang="ru-RU" sz="800" dirty="0" smtClean="0"/>
            <a:t>Он чертежник — она... </a:t>
          </a:r>
          <a:r>
            <a:rPr lang="ru-RU" sz="800" b="1" i="1" dirty="0" smtClean="0"/>
            <a:t>(чертежница).</a:t>
          </a:r>
          <a:endParaRPr lang="ru-RU" sz="800" dirty="0"/>
        </a:p>
      </dgm:t>
    </dgm:pt>
    <dgm:pt modelId="{D717B005-5CFB-4327-B17F-51C279388289}" type="parTrans" cxnId="{92256223-FB55-445D-A315-EDEFB62843F1}">
      <dgm:prSet/>
      <dgm:spPr/>
      <dgm:t>
        <a:bodyPr/>
        <a:lstStyle/>
        <a:p>
          <a:endParaRPr lang="ru-RU"/>
        </a:p>
      </dgm:t>
    </dgm:pt>
    <dgm:pt modelId="{617EC78A-FE4B-4B0A-A278-E92DC9B5F697}" type="sibTrans" cxnId="{92256223-FB55-445D-A315-EDEFB62843F1}">
      <dgm:prSet/>
      <dgm:spPr/>
      <dgm:t>
        <a:bodyPr/>
        <a:lstStyle/>
        <a:p>
          <a:endParaRPr lang="ru-RU"/>
        </a:p>
      </dgm:t>
    </dgm:pt>
    <dgm:pt modelId="{C36606B1-E7D6-4B29-A98B-7B82ACD041AF}">
      <dgm:prSet custT="1"/>
      <dgm:spPr/>
      <dgm:t>
        <a:bodyPr/>
        <a:lstStyle/>
        <a:p>
          <a:r>
            <a:rPr lang="ru-RU" sz="800" dirty="0" smtClean="0"/>
            <a:t>Он повар — она... </a:t>
          </a:r>
          <a:r>
            <a:rPr lang="ru-RU" sz="800" b="1" i="1" dirty="0" smtClean="0"/>
            <a:t>(повариха).</a:t>
          </a:r>
          <a:endParaRPr lang="ru-RU" sz="800" dirty="0"/>
        </a:p>
      </dgm:t>
    </dgm:pt>
    <dgm:pt modelId="{933B5274-DCD4-4758-9891-2E4C73590233}" type="parTrans" cxnId="{43344494-CABB-4286-9BD0-3007BE2DE5C2}">
      <dgm:prSet/>
      <dgm:spPr/>
      <dgm:t>
        <a:bodyPr/>
        <a:lstStyle/>
        <a:p>
          <a:endParaRPr lang="ru-RU"/>
        </a:p>
      </dgm:t>
    </dgm:pt>
    <dgm:pt modelId="{A70E60E3-CDD7-4E1F-9C03-45174DE36A2F}" type="sibTrans" cxnId="{43344494-CABB-4286-9BD0-3007BE2DE5C2}">
      <dgm:prSet/>
      <dgm:spPr/>
      <dgm:t>
        <a:bodyPr/>
        <a:lstStyle/>
        <a:p>
          <a:endParaRPr lang="ru-RU"/>
        </a:p>
      </dgm:t>
    </dgm:pt>
    <dgm:pt modelId="{FBF052DF-07D8-4899-9D9A-32344E208C87}">
      <dgm:prSet custT="1"/>
      <dgm:spPr/>
      <dgm:t>
        <a:bodyPr/>
        <a:lstStyle/>
        <a:p>
          <a:r>
            <a:rPr lang="ru-RU" sz="800" dirty="0" smtClean="0"/>
            <a:t>Он ткач, а она... </a:t>
          </a:r>
          <a:r>
            <a:rPr lang="ru-RU" sz="800" b="1" i="1" dirty="0" smtClean="0"/>
            <a:t>(ткачиха).</a:t>
          </a:r>
          <a:endParaRPr lang="ru-RU" sz="800" dirty="0"/>
        </a:p>
      </dgm:t>
    </dgm:pt>
    <dgm:pt modelId="{93AA9614-CBBD-4672-9960-A276FE6F1B81}" type="parTrans" cxnId="{D55F8386-EC36-4748-B7BA-649AEBB9AFE6}">
      <dgm:prSet/>
      <dgm:spPr/>
      <dgm:t>
        <a:bodyPr/>
        <a:lstStyle/>
        <a:p>
          <a:endParaRPr lang="ru-RU"/>
        </a:p>
      </dgm:t>
    </dgm:pt>
    <dgm:pt modelId="{5EB6882D-1631-4C83-8AB4-168A102E836A}" type="sibTrans" cxnId="{D55F8386-EC36-4748-B7BA-649AEBB9AFE6}">
      <dgm:prSet/>
      <dgm:spPr/>
      <dgm:t>
        <a:bodyPr/>
        <a:lstStyle/>
        <a:p>
          <a:endParaRPr lang="ru-RU"/>
        </a:p>
      </dgm:t>
    </dgm:pt>
    <dgm:pt modelId="{8CFEC6F0-712B-4A37-BF1F-D818EF82C90F}">
      <dgm:prSet custT="1"/>
      <dgm:spPr/>
      <dgm:t>
        <a:bodyPr/>
        <a:lstStyle/>
        <a:p>
          <a:r>
            <a:rPr lang="ru-RU" sz="800" dirty="0" smtClean="0"/>
            <a:t>Он лифтер, а она... </a:t>
          </a:r>
          <a:r>
            <a:rPr lang="ru-RU" sz="800" b="1" i="1" dirty="0" smtClean="0"/>
            <a:t>(лифтерша).</a:t>
          </a:r>
          <a:endParaRPr lang="ru-RU" sz="800" dirty="0"/>
        </a:p>
      </dgm:t>
    </dgm:pt>
    <dgm:pt modelId="{5A37EF00-D952-42E1-AB47-3ED5BA28F69F}" type="parTrans" cxnId="{9EB58324-8D05-4B81-8612-E3D850D8A545}">
      <dgm:prSet/>
      <dgm:spPr/>
      <dgm:t>
        <a:bodyPr/>
        <a:lstStyle/>
        <a:p>
          <a:endParaRPr lang="ru-RU"/>
        </a:p>
      </dgm:t>
    </dgm:pt>
    <dgm:pt modelId="{F835BDAF-22AF-425F-8239-7CCC03472E62}" type="sibTrans" cxnId="{9EB58324-8D05-4B81-8612-E3D850D8A545}">
      <dgm:prSet/>
      <dgm:spPr/>
      <dgm:t>
        <a:bodyPr/>
        <a:lstStyle/>
        <a:p>
          <a:endParaRPr lang="ru-RU"/>
        </a:p>
      </dgm:t>
    </dgm:pt>
    <dgm:pt modelId="{7D6B8BD5-AF9E-4D16-8BF0-09147DA6299B}">
      <dgm:prSet custT="1"/>
      <dgm:spPr/>
      <dgm:t>
        <a:bodyPr/>
        <a:lstStyle/>
        <a:p>
          <a:r>
            <a:rPr lang="ru-RU" sz="800" dirty="0" smtClean="0"/>
            <a:t>Он контролер, а она... </a:t>
          </a:r>
          <a:r>
            <a:rPr lang="ru-RU" sz="800" b="1" i="1" dirty="0" smtClean="0"/>
            <a:t>(контролерша).</a:t>
          </a:r>
        </a:p>
        <a:p>
          <a:endParaRPr lang="ru-RU" sz="800" dirty="0"/>
        </a:p>
      </dgm:t>
    </dgm:pt>
    <dgm:pt modelId="{4F097CEB-B23E-4D68-AE06-057083285E48}" type="parTrans" cxnId="{FE929A54-15A8-4B82-A77D-E71B001901A7}">
      <dgm:prSet/>
      <dgm:spPr/>
      <dgm:t>
        <a:bodyPr/>
        <a:lstStyle/>
        <a:p>
          <a:endParaRPr lang="ru-RU"/>
        </a:p>
      </dgm:t>
    </dgm:pt>
    <dgm:pt modelId="{4CA4024C-96CC-4457-93EA-FF10737D85D4}" type="sibTrans" cxnId="{FE929A54-15A8-4B82-A77D-E71B001901A7}">
      <dgm:prSet/>
      <dgm:spPr/>
      <dgm:t>
        <a:bodyPr/>
        <a:lstStyle/>
        <a:p>
          <a:endParaRPr lang="ru-RU"/>
        </a:p>
      </dgm:t>
    </dgm:pt>
    <dgm:pt modelId="{C2378B36-4DA9-4CA5-A61C-9C3596154663}">
      <dgm:prSet custT="1"/>
      <dgm:spPr/>
      <dgm:t>
        <a:bodyPr/>
        <a:lstStyle/>
        <a:p>
          <a:r>
            <a:rPr lang="ru-RU" sz="800" dirty="0" smtClean="0"/>
            <a:t>2. От данных слов образовать названия детенышей животных во </a:t>
          </a:r>
          <a:r>
            <a:rPr lang="ru-RU" sz="800" dirty="0" err="1" smtClean="0"/>
            <a:t>мно</a:t>
          </a:r>
          <a:r>
            <a:rPr lang="ru-RU" sz="800" dirty="0" smtClean="0"/>
            <a:t>-</a:t>
          </a:r>
          <a:br>
            <a:rPr lang="ru-RU" sz="800" dirty="0" smtClean="0"/>
          </a:br>
          <a:r>
            <a:rPr lang="ru-RU" sz="800" dirty="0" err="1" smtClean="0"/>
            <a:t>жественном</a:t>
          </a:r>
          <a:r>
            <a:rPr lang="ru-RU" sz="800" dirty="0" smtClean="0"/>
            <a:t> числе.</a:t>
          </a:r>
          <a:endParaRPr lang="ru-RU" sz="800" dirty="0"/>
        </a:p>
      </dgm:t>
    </dgm:pt>
    <dgm:pt modelId="{A2B0A299-BAC6-4BB5-8337-2B481B63A05C}" type="parTrans" cxnId="{3C88D3AD-1676-46F9-A4A5-B1E7172FA2C3}">
      <dgm:prSet/>
      <dgm:spPr/>
      <dgm:t>
        <a:bodyPr/>
        <a:lstStyle/>
        <a:p>
          <a:endParaRPr lang="ru-RU"/>
        </a:p>
      </dgm:t>
    </dgm:pt>
    <dgm:pt modelId="{9271ED4B-88F0-45BD-A56F-8964A1BD434F}" type="sibTrans" cxnId="{3C88D3AD-1676-46F9-A4A5-B1E7172FA2C3}">
      <dgm:prSet/>
      <dgm:spPr/>
      <dgm:t>
        <a:bodyPr/>
        <a:lstStyle/>
        <a:p>
          <a:endParaRPr lang="ru-RU"/>
        </a:p>
      </dgm:t>
    </dgm:pt>
    <dgm:pt modelId="{35DA9D5A-3E82-418A-B204-18E7A4B1D49C}">
      <dgm:prSet custT="1"/>
      <dgm:spPr/>
      <dgm:t>
        <a:bodyPr/>
        <a:lstStyle/>
        <a:p>
          <a:endParaRPr lang="ru-RU" sz="800"/>
        </a:p>
      </dgm:t>
    </dgm:pt>
    <dgm:pt modelId="{C1D0DD88-496E-4B51-BCDB-7835CAB1FE9C}" type="parTrans" cxnId="{8CCBD834-E076-4AAB-A47D-DF303DCD39AE}">
      <dgm:prSet/>
      <dgm:spPr/>
      <dgm:t>
        <a:bodyPr/>
        <a:lstStyle/>
        <a:p>
          <a:endParaRPr lang="ru-RU"/>
        </a:p>
      </dgm:t>
    </dgm:pt>
    <dgm:pt modelId="{793A9637-536D-468B-B2C9-3169FD93D3A9}" type="sibTrans" cxnId="{8CCBD834-E076-4AAB-A47D-DF303DCD39AE}">
      <dgm:prSet/>
      <dgm:spPr/>
      <dgm:t>
        <a:bodyPr/>
        <a:lstStyle/>
        <a:p>
          <a:endParaRPr lang="ru-RU"/>
        </a:p>
      </dgm:t>
    </dgm:pt>
    <dgm:pt modelId="{87B69FBE-E3AF-4838-A92E-6EC9D54B30A4}">
      <dgm:prSet custT="1"/>
      <dgm:spPr/>
      <dgm:t>
        <a:bodyPr/>
        <a:lstStyle/>
        <a:p>
          <a:r>
            <a:rPr lang="ru-RU" sz="800" dirty="0" smtClean="0"/>
            <a:t>У кошки... </a:t>
          </a:r>
          <a:r>
            <a:rPr lang="ru-RU" sz="800" b="1" i="1" dirty="0" smtClean="0"/>
            <a:t>(котята).</a:t>
          </a:r>
          <a:br>
            <a:rPr lang="ru-RU" sz="800" b="1" i="1" dirty="0" smtClean="0"/>
          </a:br>
          <a:r>
            <a:rPr lang="ru-RU" sz="800" dirty="0" smtClean="0"/>
            <a:t>У мышки... </a:t>
          </a:r>
          <a:r>
            <a:rPr lang="ru-RU" sz="800" b="1" i="1" dirty="0" smtClean="0"/>
            <a:t>(мышата).</a:t>
          </a:r>
          <a:br>
            <a:rPr lang="ru-RU" sz="800" b="1" i="1" dirty="0" smtClean="0"/>
          </a:br>
          <a:r>
            <a:rPr lang="ru-RU" sz="800" dirty="0" smtClean="0"/>
            <a:t>У крысы... </a:t>
          </a:r>
          <a:r>
            <a:rPr lang="ru-RU" sz="800" b="1" i="1" dirty="0" smtClean="0"/>
            <a:t>(крысята).</a:t>
          </a:r>
          <a:br>
            <a:rPr lang="ru-RU" sz="800" b="1" i="1" dirty="0" smtClean="0"/>
          </a:br>
          <a:r>
            <a:rPr lang="ru-RU" sz="800" dirty="0" smtClean="0"/>
            <a:t>У львицы же... </a:t>
          </a:r>
          <a:r>
            <a:rPr lang="ru-RU" sz="800" b="1" i="1" dirty="0" smtClean="0"/>
            <a:t>(львята).</a:t>
          </a:r>
          <a:endParaRPr lang="ru-RU" sz="800" dirty="0"/>
        </a:p>
      </dgm:t>
    </dgm:pt>
    <dgm:pt modelId="{BE0226AF-75E0-4198-9F4E-CBEE46F3F553}" type="parTrans" cxnId="{DF865B62-4CCF-4460-A8B2-EFBD09528585}">
      <dgm:prSet/>
      <dgm:spPr/>
      <dgm:t>
        <a:bodyPr/>
        <a:lstStyle/>
        <a:p>
          <a:endParaRPr lang="ru-RU"/>
        </a:p>
      </dgm:t>
    </dgm:pt>
    <dgm:pt modelId="{0C790BFC-DD35-4D2A-B23F-D81079CC3FA0}" type="sibTrans" cxnId="{DF865B62-4CCF-4460-A8B2-EFBD09528585}">
      <dgm:prSet/>
      <dgm:spPr/>
      <dgm:t>
        <a:bodyPr/>
        <a:lstStyle/>
        <a:p>
          <a:endParaRPr lang="ru-RU"/>
        </a:p>
      </dgm:t>
    </dgm:pt>
    <dgm:pt modelId="{FBAE0336-3494-4D2C-AAD1-42DBC99FD49D}">
      <dgm:prSet custT="1"/>
      <dgm:spPr/>
      <dgm:t>
        <a:bodyPr/>
        <a:lstStyle/>
        <a:p>
          <a:r>
            <a:rPr lang="ru-RU" sz="800" dirty="0" smtClean="0"/>
            <a:t>У зайчихи... </a:t>
          </a:r>
          <a:r>
            <a:rPr lang="ru-RU" sz="800" b="1" i="1" dirty="0" smtClean="0"/>
            <a:t>(зайчата).</a:t>
          </a:r>
          <a:br>
            <a:rPr lang="ru-RU" sz="800" b="1" i="1" dirty="0" smtClean="0"/>
          </a:br>
          <a:r>
            <a:rPr lang="ru-RU" sz="800" dirty="0" smtClean="0"/>
            <a:t>У крольчихи... </a:t>
          </a:r>
          <a:r>
            <a:rPr lang="ru-RU" sz="800" b="1" i="1" dirty="0" smtClean="0"/>
            <a:t>(крольчата).</a:t>
          </a:r>
          <a:br>
            <a:rPr lang="ru-RU" sz="800" b="1" i="1" dirty="0" smtClean="0"/>
          </a:br>
          <a:r>
            <a:rPr lang="ru-RU" sz="800" dirty="0" smtClean="0"/>
            <a:t>У орлицы... </a:t>
          </a:r>
          <a:r>
            <a:rPr lang="ru-RU" sz="800" b="1" i="1" dirty="0" smtClean="0"/>
            <a:t>(орлята).</a:t>
          </a:r>
          <a:r>
            <a:rPr lang="ru-RU" sz="3600" b="1" i="1" dirty="0" smtClean="0"/>
            <a:t/>
          </a:r>
          <a:br>
            <a:rPr lang="ru-RU" sz="3600" b="1" i="1" dirty="0" smtClean="0"/>
          </a:br>
          <a:r>
            <a:rPr lang="ru-RU" sz="800" dirty="0" smtClean="0"/>
            <a:t>У свиньи... </a:t>
          </a:r>
          <a:r>
            <a:rPr lang="ru-RU" sz="800" b="1" i="1" dirty="0" smtClean="0"/>
            <a:t>(поросята).</a:t>
          </a:r>
          <a:endParaRPr lang="ru-RU" sz="800" dirty="0"/>
        </a:p>
      </dgm:t>
    </dgm:pt>
    <dgm:pt modelId="{16C59349-0E9F-4D35-9912-DD9986084F53}" type="parTrans" cxnId="{2927EE0D-278E-4E81-8990-EF75AFBDCAB0}">
      <dgm:prSet/>
      <dgm:spPr/>
      <dgm:t>
        <a:bodyPr/>
        <a:lstStyle/>
        <a:p>
          <a:endParaRPr lang="ru-RU"/>
        </a:p>
      </dgm:t>
    </dgm:pt>
    <dgm:pt modelId="{4900DA66-DB11-423C-A7DE-6A837468855A}" type="sibTrans" cxnId="{2927EE0D-278E-4E81-8990-EF75AFBDCAB0}">
      <dgm:prSet/>
      <dgm:spPr/>
      <dgm:t>
        <a:bodyPr/>
        <a:lstStyle/>
        <a:p>
          <a:endParaRPr lang="ru-RU"/>
        </a:p>
      </dgm:t>
    </dgm:pt>
    <dgm:pt modelId="{E1CDCF56-82BC-4877-86CE-0452C70CD76D}">
      <dgm:prSet/>
      <dgm:spPr/>
      <dgm:t>
        <a:bodyPr/>
        <a:lstStyle/>
        <a:p>
          <a:endParaRPr lang="ru-RU" sz="3600" dirty="0"/>
        </a:p>
      </dgm:t>
    </dgm:pt>
    <dgm:pt modelId="{3EC3C5DF-5DF3-4A70-8554-B174EB2E2DE5}" type="parTrans" cxnId="{1BE097D0-7ED4-45DA-B4E9-D8D68DFDEFD8}">
      <dgm:prSet/>
      <dgm:spPr/>
      <dgm:t>
        <a:bodyPr/>
        <a:lstStyle/>
        <a:p>
          <a:endParaRPr lang="ru-RU"/>
        </a:p>
      </dgm:t>
    </dgm:pt>
    <dgm:pt modelId="{02004D99-9C7B-4023-A4E6-68A68C2BCD69}" type="sibTrans" cxnId="{1BE097D0-7ED4-45DA-B4E9-D8D68DFDEFD8}">
      <dgm:prSet/>
      <dgm:spPr/>
      <dgm:t>
        <a:bodyPr/>
        <a:lstStyle/>
        <a:p>
          <a:endParaRPr lang="ru-RU"/>
        </a:p>
      </dgm:t>
    </dgm:pt>
    <dgm:pt modelId="{05D5E7B5-09D5-4458-90A5-1CCD0A3652D4}" type="pres">
      <dgm:prSet presAssocID="{9B6D6DF6-6073-4144-AAFC-217525F778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B54D7A-33DE-4FB0-812B-801C7EB763F1}" type="pres">
      <dgm:prSet presAssocID="{7B554E60-A9D8-4948-A2F7-E8F033DA021C}" presName="compositeNode" presStyleCnt="0">
        <dgm:presLayoutVars>
          <dgm:bulletEnabled val="1"/>
        </dgm:presLayoutVars>
      </dgm:prSet>
      <dgm:spPr/>
    </dgm:pt>
    <dgm:pt modelId="{F6265F24-37F5-460D-9221-D5AC924C1890}" type="pres">
      <dgm:prSet presAssocID="{7B554E60-A9D8-4948-A2F7-E8F033DA021C}" presName="bgRect" presStyleLbl="node1" presStyleIdx="0" presStyleCnt="3" custScaleX="84691" custScaleY="116286" custLinFactNeighborX="1529" custLinFactNeighborY="-863"/>
      <dgm:spPr/>
      <dgm:t>
        <a:bodyPr/>
        <a:lstStyle/>
        <a:p>
          <a:endParaRPr lang="ru-RU"/>
        </a:p>
      </dgm:t>
    </dgm:pt>
    <dgm:pt modelId="{5F66250E-D2B6-43D4-9973-16BAB32E8056}" type="pres">
      <dgm:prSet presAssocID="{7B554E60-A9D8-4948-A2F7-E8F033DA021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4C2B9-C949-4299-9B17-7069A97D332F}" type="pres">
      <dgm:prSet presAssocID="{7B554E60-A9D8-4948-A2F7-E8F033DA021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9E71D-A06E-4E51-B769-63D37C1A57FF}" type="pres">
      <dgm:prSet presAssocID="{43AB5DF1-9AA8-464C-BAA2-F163F1548EC5}" presName="hSp" presStyleCnt="0"/>
      <dgm:spPr/>
    </dgm:pt>
    <dgm:pt modelId="{06DA8082-66DA-47C1-A2F9-612691A1908E}" type="pres">
      <dgm:prSet presAssocID="{43AB5DF1-9AA8-464C-BAA2-F163F1548EC5}" presName="vProcSp" presStyleCnt="0"/>
      <dgm:spPr/>
    </dgm:pt>
    <dgm:pt modelId="{151D21F5-AB60-4B4C-A8E0-E30C742EF04E}" type="pres">
      <dgm:prSet presAssocID="{43AB5DF1-9AA8-464C-BAA2-F163F1548EC5}" presName="vSp1" presStyleCnt="0"/>
      <dgm:spPr/>
    </dgm:pt>
    <dgm:pt modelId="{78CE9D86-31E5-4767-BFC7-9E8F821047F6}" type="pres">
      <dgm:prSet presAssocID="{43AB5DF1-9AA8-464C-BAA2-F163F1548EC5}" presName="simulatedConn" presStyleLbl="solidFgAcc1" presStyleIdx="0" presStyleCnt="2" custLinFactY="200000" custLinFactNeighborX="-29055" custLinFactNeighborY="272177"/>
      <dgm:spPr/>
    </dgm:pt>
    <dgm:pt modelId="{8F7900C1-18AB-479B-BB9C-768A2A93317A}" type="pres">
      <dgm:prSet presAssocID="{43AB5DF1-9AA8-464C-BAA2-F163F1548EC5}" presName="vSp2" presStyleCnt="0"/>
      <dgm:spPr/>
    </dgm:pt>
    <dgm:pt modelId="{F22FD88B-930C-49BB-B030-610078DBF466}" type="pres">
      <dgm:prSet presAssocID="{43AB5DF1-9AA8-464C-BAA2-F163F1548EC5}" presName="sibTrans" presStyleCnt="0"/>
      <dgm:spPr/>
    </dgm:pt>
    <dgm:pt modelId="{8074BEFF-4EC4-4CCB-AE2A-D71FE015C6AB}" type="pres">
      <dgm:prSet presAssocID="{3668817F-C8B4-4407-989C-09E08AE56381}" presName="compositeNode" presStyleCnt="0">
        <dgm:presLayoutVars>
          <dgm:bulletEnabled val="1"/>
        </dgm:presLayoutVars>
      </dgm:prSet>
      <dgm:spPr/>
    </dgm:pt>
    <dgm:pt modelId="{7F421FB2-212F-4617-B9A4-127EB329C780}" type="pres">
      <dgm:prSet presAssocID="{3668817F-C8B4-4407-989C-09E08AE56381}" presName="bgRect" presStyleLbl="node1" presStyleIdx="1" presStyleCnt="3" custScaleX="80013" custScaleY="116131" custLinFactNeighborX="873" custLinFactNeighborY="1544"/>
      <dgm:spPr/>
      <dgm:t>
        <a:bodyPr/>
        <a:lstStyle/>
        <a:p>
          <a:endParaRPr lang="ru-RU"/>
        </a:p>
      </dgm:t>
    </dgm:pt>
    <dgm:pt modelId="{052B8397-646D-45FE-8805-0CADEEB4898C}" type="pres">
      <dgm:prSet presAssocID="{3668817F-C8B4-4407-989C-09E08AE5638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30813-C049-47DC-88E5-24F754A587EB}" type="pres">
      <dgm:prSet presAssocID="{3668817F-C8B4-4407-989C-09E08AE5638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C8E4F-95ED-413B-A845-96E67577AB6B}" type="pres">
      <dgm:prSet presAssocID="{C0D48DE4-ACE7-4BAB-8AE5-C675B64E71E6}" presName="hSp" presStyleCnt="0"/>
      <dgm:spPr/>
    </dgm:pt>
    <dgm:pt modelId="{5362387B-6A86-4D08-9621-95A49B033787}" type="pres">
      <dgm:prSet presAssocID="{C0D48DE4-ACE7-4BAB-8AE5-C675B64E71E6}" presName="vProcSp" presStyleCnt="0"/>
      <dgm:spPr/>
    </dgm:pt>
    <dgm:pt modelId="{746AD6BE-0B48-489C-B986-4B5DA7B6254E}" type="pres">
      <dgm:prSet presAssocID="{C0D48DE4-ACE7-4BAB-8AE5-C675B64E71E6}" presName="vSp1" presStyleCnt="0"/>
      <dgm:spPr/>
    </dgm:pt>
    <dgm:pt modelId="{22FB66C6-734D-4FC1-8A8D-4CE1B9A86DD8}" type="pres">
      <dgm:prSet presAssocID="{C0D48DE4-ACE7-4BAB-8AE5-C675B64E71E6}" presName="simulatedConn" presStyleLbl="solidFgAcc1" presStyleIdx="1" presStyleCnt="2" custLinFactY="200000" custLinFactNeighborX="-28673" custLinFactNeighborY="240716"/>
      <dgm:spPr/>
    </dgm:pt>
    <dgm:pt modelId="{A41B138F-4B76-4F64-A7E7-01789A14B7F9}" type="pres">
      <dgm:prSet presAssocID="{C0D48DE4-ACE7-4BAB-8AE5-C675B64E71E6}" presName="vSp2" presStyleCnt="0"/>
      <dgm:spPr/>
    </dgm:pt>
    <dgm:pt modelId="{28EA6B59-E6C7-482A-8567-A77F069A8F7E}" type="pres">
      <dgm:prSet presAssocID="{C0D48DE4-ACE7-4BAB-8AE5-C675B64E71E6}" presName="sibTrans" presStyleCnt="0"/>
      <dgm:spPr/>
    </dgm:pt>
    <dgm:pt modelId="{EF2082D9-6373-4F56-9A12-2D1EE89DACC2}" type="pres">
      <dgm:prSet presAssocID="{F46B9045-9EED-4228-B881-4E713E259C2D}" presName="compositeNode" presStyleCnt="0">
        <dgm:presLayoutVars>
          <dgm:bulletEnabled val="1"/>
        </dgm:presLayoutVars>
      </dgm:prSet>
      <dgm:spPr/>
    </dgm:pt>
    <dgm:pt modelId="{9867A2A3-D3C9-417B-B502-C2F5C3B2B4CA}" type="pres">
      <dgm:prSet presAssocID="{F46B9045-9EED-4228-B881-4E713E259C2D}" presName="bgRect" presStyleLbl="node1" presStyleIdx="2" presStyleCnt="3" custScaleX="76037" custScaleY="116131"/>
      <dgm:spPr/>
      <dgm:t>
        <a:bodyPr/>
        <a:lstStyle/>
        <a:p>
          <a:endParaRPr lang="ru-RU"/>
        </a:p>
      </dgm:t>
    </dgm:pt>
    <dgm:pt modelId="{DEEA580F-7946-4080-A5EA-9ACEA99C3EF2}" type="pres">
      <dgm:prSet presAssocID="{F46B9045-9EED-4228-B881-4E713E259C2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6C9E9-D746-462F-BC79-04CD270E20AB}" type="pres">
      <dgm:prSet presAssocID="{F46B9045-9EED-4228-B881-4E713E259C2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48746-7B69-40CC-8E38-C638B3CC5C81}" type="presOf" srcId="{43943309-291A-4092-9F77-4D81CFA49B1D}" destId="{4A54C2B9-C949-4299-9B17-7069A97D332F}" srcOrd="0" destOrd="1" presId="urn:microsoft.com/office/officeart/2005/8/layout/hProcess7"/>
    <dgm:cxn modelId="{1716B403-C440-4F55-8F89-6B7A6E7421DC}" type="presOf" srcId="{787C4155-99C5-4468-B89E-1F71469771C0}" destId="{4A54C2B9-C949-4299-9B17-7069A97D332F}" srcOrd="0" destOrd="2" presId="urn:microsoft.com/office/officeart/2005/8/layout/hProcess7"/>
    <dgm:cxn modelId="{57116151-BC87-444D-A088-59B3DEF119F4}" type="presOf" srcId="{21259D14-6899-4D2B-8372-FDFCDF551133}" destId="{4A54C2B9-C949-4299-9B17-7069A97D332F}" srcOrd="0" destOrd="4" presId="urn:microsoft.com/office/officeart/2005/8/layout/hProcess7"/>
    <dgm:cxn modelId="{860D2514-7B38-4715-8D13-AAC4F4431FFE}" type="presOf" srcId="{E4E8896A-2465-47B8-9D4A-4D037721E708}" destId="{4A54C2B9-C949-4299-9B17-7069A97D332F}" srcOrd="0" destOrd="13" presId="urn:microsoft.com/office/officeart/2005/8/layout/hProcess7"/>
    <dgm:cxn modelId="{1565B925-3A94-4A57-AB01-B631BB461381}" srcId="{3668817F-C8B4-4407-989C-09E08AE56381}" destId="{71B74CA6-4F0B-49E6-B3EA-0E0344AA855C}" srcOrd="1" destOrd="0" parTransId="{2E3B3A50-E5BF-4F0F-826F-75F47EF900EF}" sibTransId="{71D9D202-3E92-4C88-BE59-556435978A2E}"/>
    <dgm:cxn modelId="{B0E1F885-6364-4AC8-81CC-9BD64947C445}" srcId="{7B554E60-A9D8-4948-A2F7-E8F033DA021C}" destId="{66D76D7C-5551-46D6-8FF7-D55B45B61D55}" srcOrd="11" destOrd="0" parTransId="{C846C6FF-C00F-4B41-92CE-149C5B8C0B3C}" sibTransId="{8CE2DFF1-A4C1-423E-AE3A-E4D1177B1FF9}"/>
    <dgm:cxn modelId="{A0E93A56-4A12-4A76-A47A-A5BF3D700AC6}" srcId="{F46B9045-9EED-4228-B881-4E713E259C2D}" destId="{08562AFA-F2B9-4E50-B5A3-AB9E88D6D7FC}" srcOrd="0" destOrd="0" parTransId="{57EFFD78-F3D4-4822-81F4-0D669C44B7BD}" sibTransId="{9BF107CC-EC30-4670-A221-EC2225D09D2B}"/>
    <dgm:cxn modelId="{33239EB2-CE2D-458C-A493-1D8AEA857416}" type="presOf" srcId="{79CBE740-92CD-4660-AAAC-BC46E08E4E56}" destId="{D1230813-C049-47DC-88E5-24F754A587EB}" srcOrd="0" destOrd="3" presId="urn:microsoft.com/office/officeart/2005/8/layout/hProcess7"/>
    <dgm:cxn modelId="{48ED1020-9337-4D91-9222-4F4D34E53D03}" srcId="{7B554E60-A9D8-4948-A2F7-E8F033DA021C}" destId="{3BD0AE99-A40D-4D21-9187-71BB4A06D939}" srcOrd="3" destOrd="0" parTransId="{72871ADC-3242-4973-ACAE-458EB6C4C187}" sibTransId="{EC66BFC8-ED31-4E65-BF5D-E9DF431EFD5A}"/>
    <dgm:cxn modelId="{3AFA16E0-55A1-40E7-AF2A-EC8D2384C32E}" type="presOf" srcId="{35DA9D5A-3E82-418A-B204-18E7A4B1D49C}" destId="{C536C9E9-D746-462F-BC79-04CD270E20AB}" srcOrd="0" destOrd="10" presId="urn:microsoft.com/office/officeart/2005/8/layout/hProcess7"/>
    <dgm:cxn modelId="{A4BC8CCB-C7D9-4DE7-8321-F5A64C4BF21A}" srcId="{F46B9045-9EED-4228-B881-4E713E259C2D}" destId="{382A8F98-734F-43DC-AB72-3BC224F96AA7}" srcOrd="2" destOrd="0" parTransId="{064836AB-A852-41E8-8832-6B52056AC340}" sibTransId="{EB9E2140-4768-42F0-BF55-CEA7F905A094}"/>
    <dgm:cxn modelId="{7080C18C-9924-4493-B815-66CB8B2DF393}" type="presOf" srcId="{87B69FBE-E3AF-4838-A92E-6EC9D54B30A4}" destId="{C536C9E9-D746-462F-BC79-04CD270E20AB}" srcOrd="0" destOrd="11" presId="urn:microsoft.com/office/officeart/2005/8/layout/hProcess7"/>
    <dgm:cxn modelId="{1CB819FC-3F3C-4119-B20F-C199FE0BDCAF}" type="presOf" srcId="{D05F1DA6-CF29-4A37-8D09-1339AAC6BAB7}" destId="{4A54C2B9-C949-4299-9B17-7069A97D332F}" srcOrd="0" destOrd="8" presId="urn:microsoft.com/office/officeart/2005/8/layout/hProcess7"/>
    <dgm:cxn modelId="{1BE097D0-7ED4-45DA-B4E9-D8D68DFDEFD8}" srcId="{F46B9045-9EED-4228-B881-4E713E259C2D}" destId="{E1CDCF56-82BC-4877-86CE-0452C70CD76D}" srcOrd="13" destOrd="0" parTransId="{3EC3C5DF-5DF3-4A70-8554-B174EB2E2DE5}" sibTransId="{02004D99-9C7B-4023-A4E6-68A68C2BCD69}"/>
    <dgm:cxn modelId="{9778EFDC-4A93-4978-8BF5-EB96B48F1453}" srcId="{7B554E60-A9D8-4948-A2F7-E8F033DA021C}" destId="{4FF47FA2-5AA2-413B-9D49-24E7B5B4F09D}" srcOrd="0" destOrd="0" parTransId="{6F35FC1D-0F16-4F26-A191-1508C8AEA07C}" sibTransId="{2737F992-FF32-4280-95E7-53C7D43DFE61}"/>
    <dgm:cxn modelId="{6BE774B2-3BF7-4D71-931C-632CB80A6C36}" type="presOf" srcId="{66D76D7C-5551-46D6-8FF7-D55B45B61D55}" destId="{4A54C2B9-C949-4299-9B17-7069A97D332F}" srcOrd="0" destOrd="11" presId="urn:microsoft.com/office/officeart/2005/8/layout/hProcess7"/>
    <dgm:cxn modelId="{DCD67A9F-2834-44CB-B158-8FD8D65FB01A}" srcId="{7B554E60-A9D8-4948-A2F7-E8F033DA021C}" destId="{E24D10A0-4953-4CA0-827D-F44AC34AABD2}" srcOrd="10" destOrd="0" parTransId="{8C6BBE1C-5906-4B72-AE03-6E736BE5DB89}" sibTransId="{73B6CE88-C2ED-45A0-B588-679F2F49E501}"/>
    <dgm:cxn modelId="{8CDC4B72-492E-44A4-9C1B-C9F9B0B223F1}" type="presOf" srcId="{3BD0AE99-A40D-4D21-9187-71BB4A06D939}" destId="{4A54C2B9-C949-4299-9B17-7069A97D332F}" srcOrd="0" destOrd="3" presId="urn:microsoft.com/office/officeart/2005/8/layout/hProcess7"/>
    <dgm:cxn modelId="{D9034660-A1B5-468B-A087-09F770FADE45}" srcId="{7B554E60-A9D8-4948-A2F7-E8F033DA021C}" destId="{43943309-291A-4092-9F77-4D81CFA49B1D}" srcOrd="1" destOrd="0" parTransId="{BA5F3B71-BE9F-4044-B554-01BEC7950661}" sibTransId="{711180A0-E568-4746-91BF-50C977CF2D69}"/>
    <dgm:cxn modelId="{0882B8BE-8CC7-4A75-AA20-0CF918AFD920}" type="presOf" srcId="{73C2B0F2-5415-4932-8712-DACDE3525597}" destId="{4A54C2B9-C949-4299-9B17-7069A97D332F}" srcOrd="0" destOrd="5" presId="urn:microsoft.com/office/officeart/2005/8/layout/hProcess7"/>
    <dgm:cxn modelId="{069FA121-BB5E-4D2A-A7EE-BA48C87C8612}" type="presOf" srcId="{FBAE0336-3494-4D2C-AAD1-42DBC99FD49D}" destId="{C536C9E9-D746-462F-BC79-04CD270E20AB}" srcOrd="0" destOrd="12" presId="urn:microsoft.com/office/officeart/2005/8/layout/hProcess7"/>
    <dgm:cxn modelId="{092255FA-779F-41E5-BE19-31F98D0B196F}" srcId="{7B554E60-A9D8-4948-A2F7-E8F033DA021C}" destId="{E4E8896A-2465-47B8-9D4A-4D037721E708}" srcOrd="13" destOrd="0" parTransId="{8E529965-A516-47C2-B686-E576F00E555F}" sibTransId="{A25786A4-D3AC-41BD-AF4E-D0F64B7285C4}"/>
    <dgm:cxn modelId="{43344494-CABB-4286-9BD0-3007BE2DE5C2}" srcId="{F46B9045-9EED-4228-B881-4E713E259C2D}" destId="{C36606B1-E7D6-4B29-A98B-7B82ACD041AF}" srcOrd="5" destOrd="0" parTransId="{933B5274-DCD4-4758-9891-2E4C73590233}" sibTransId="{A70E60E3-CDD7-4E1F-9C03-45174DE36A2F}"/>
    <dgm:cxn modelId="{2E91FA83-DB8F-4A50-9CCF-FA9F0051041F}" srcId="{7B554E60-A9D8-4948-A2F7-E8F033DA021C}" destId="{8B9B2F7F-3D69-4295-B4A3-A57A25A00260}" srcOrd="12" destOrd="0" parTransId="{E994025E-FBD2-4515-85CE-3249364A857D}" sibTransId="{6E58EEF7-1C44-4011-9D1B-A7D47624D904}"/>
    <dgm:cxn modelId="{A6DFF6CC-747F-40CC-AF10-E7F28F5A0BD1}" type="presOf" srcId="{3668817F-C8B4-4407-989C-09E08AE56381}" destId="{052B8397-646D-45FE-8805-0CADEEB4898C}" srcOrd="1" destOrd="0" presId="urn:microsoft.com/office/officeart/2005/8/layout/hProcess7"/>
    <dgm:cxn modelId="{B2887C4E-539C-42EF-9509-A8AE56CFA8A6}" type="presOf" srcId="{7B554E60-A9D8-4948-A2F7-E8F033DA021C}" destId="{F6265F24-37F5-460D-9221-D5AC924C1890}" srcOrd="0" destOrd="0" presId="urn:microsoft.com/office/officeart/2005/8/layout/hProcess7"/>
    <dgm:cxn modelId="{C7315695-BF9F-43B9-AA78-300269B61200}" srcId="{F46B9045-9EED-4228-B881-4E713E259C2D}" destId="{C12B33C3-3396-4391-A510-68A7387EED6B}" srcOrd="3" destOrd="0" parTransId="{AE5608DE-4967-4070-B503-18FB2F0845BF}" sibTransId="{A1F27638-9772-478B-96D8-55CAB645CDC9}"/>
    <dgm:cxn modelId="{6B38C576-67C2-40CD-8F04-24205BC104B1}" srcId="{9B6D6DF6-6073-4144-AAFC-217525F778C0}" destId="{3668817F-C8B4-4407-989C-09E08AE56381}" srcOrd="1" destOrd="0" parTransId="{CFB30D77-4F96-4A1E-8095-82B9386D2E63}" sibTransId="{C0D48DE4-ACE7-4BAB-8AE5-C675B64E71E6}"/>
    <dgm:cxn modelId="{352488E1-0376-4C18-AD95-3EF3CDDB75C0}" srcId="{7B554E60-A9D8-4948-A2F7-E8F033DA021C}" destId="{F0B090C7-00CF-465E-AAFE-66CFE5293FF7}" srcOrd="9" destOrd="0" parTransId="{25C12EDA-4090-4271-818F-A37C0B014D3A}" sibTransId="{C22F905C-677D-4A04-9F8D-9B7D2F50722B}"/>
    <dgm:cxn modelId="{5B08C9B6-82B3-4CC1-BFB1-DBAC1F11052C}" srcId="{9B6D6DF6-6073-4144-AAFC-217525F778C0}" destId="{7B554E60-A9D8-4948-A2F7-E8F033DA021C}" srcOrd="0" destOrd="0" parTransId="{5E357125-BFD1-48AB-8B78-7FB216662288}" sibTransId="{43AB5DF1-9AA8-464C-BAA2-F163F1548EC5}"/>
    <dgm:cxn modelId="{7DE093DB-3D43-49CB-B7CA-38F07B1CBE16}" type="presOf" srcId="{1EFD2377-D59F-4F30-98A4-BDB2256419BC}" destId="{D1230813-C049-47DC-88E5-24F754A587EB}" srcOrd="0" destOrd="2" presId="urn:microsoft.com/office/officeart/2005/8/layout/hProcess7"/>
    <dgm:cxn modelId="{F936E977-E515-4037-9B8C-95532C60A675}" srcId="{9B6D6DF6-6073-4144-AAFC-217525F778C0}" destId="{F46B9045-9EED-4228-B881-4E713E259C2D}" srcOrd="2" destOrd="0" parTransId="{D26DFD53-B4D8-4922-8E88-3E2562A98632}" sibTransId="{316CE1C3-C094-49E2-BE6C-6732B3C261D9}"/>
    <dgm:cxn modelId="{CEF5404D-22F6-4C25-9675-A3738759E5EB}" type="presOf" srcId="{18D15D98-3A88-4E85-B4C2-01690C8F5EE8}" destId="{C536C9E9-D746-462F-BC79-04CD270E20AB}" srcOrd="0" destOrd="1" presId="urn:microsoft.com/office/officeart/2005/8/layout/hProcess7"/>
    <dgm:cxn modelId="{EC710060-CCD0-403C-9BF8-F08985B152D5}" type="presOf" srcId="{5D69722A-A9A9-49B3-9B91-5B084EA6F7E4}" destId="{D1230813-C049-47DC-88E5-24F754A587EB}" srcOrd="0" destOrd="0" presId="urn:microsoft.com/office/officeart/2005/8/layout/hProcess7"/>
    <dgm:cxn modelId="{247D9E2C-9FE3-4EAB-80DC-822B4E1A16B5}" type="presOf" srcId="{382A8F98-734F-43DC-AB72-3BC224F96AA7}" destId="{C536C9E9-D746-462F-BC79-04CD270E20AB}" srcOrd="0" destOrd="2" presId="urn:microsoft.com/office/officeart/2005/8/layout/hProcess7"/>
    <dgm:cxn modelId="{92256223-FB55-445D-A315-EDEFB62843F1}" srcId="{F46B9045-9EED-4228-B881-4E713E259C2D}" destId="{4C541F7F-081E-4F35-86D2-9D90036659BC}" srcOrd="4" destOrd="0" parTransId="{D717B005-5CFB-4327-B17F-51C279388289}" sibTransId="{617EC78A-FE4B-4B0A-A278-E92DC9B5F697}"/>
    <dgm:cxn modelId="{8CCBD834-E076-4AAB-A47D-DF303DCD39AE}" srcId="{F46B9045-9EED-4228-B881-4E713E259C2D}" destId="{35DA9D5A-3E82-418A-B204-18E7A4B1D49C}" srcOrd="10" destOrd="0" parTransId="{C1D0DD88-496E-4B51-BCDB-7835CAB1FE9C}" sibTransId="{793A9637-536D-468B-B2C9-3169FD93D3A9}"/>
    <dgm:cxn modelId="{91107797-E6CD-4F37-BAA1-FB5F9863C2B0}" srcId="{7B554E60-A9D8-4948-A2F7-E8F033DA021C}" destId="{CB1BC5E9-D23F-4686-AE74-E51397A9484D}" srcOrd="6" destOrd="0" parTransId="{82A75981-D351-4CC4-B4AF-4A9EC8BFE619}" sibTransId="{A7C0EBBF-5A3B-499D-A9F6-353E5ACAF14A}"/>
    <dgm:cxn modelId="{88B5EFB2-3B05-46AB-9CCD-223D3B473B5C}" type="presOf" srcId="{CB1BC5E9-D23F-4686-AE74-E51397A9484D}" destId="{4A54C2B9-C949-4299-9B17-7069A97D332F}" srcOrd="0" destOrd="6" presId="urn:microsoft.com/office/officeart/2005/8/layout/hProcess7"/>
    <dgm:cxn modelId="{21122D17-6519-4489-A65C-B66E80F32356}" type="presOf" srcId="{C36606B1-E7D6-4B29-A98B-7B82ACD041AF}" destId="{C536C9E9-D746-462F-BC79-04CD270E20AB}" srcOrd="0" destOrd="5" presId="urn:microsoft.com/office/officeart/2005/8/layout/hProcess7"/>
    <dgm:cxn modelId="{2927EE0D-278E-4E81-8990-EF75AFBDCAB0}" srcId="{F46B9045-9EED-4228-B881-4E713E259C2D}" destId="{FBAE0336-3494-4D2C-AAD1-42DBC99FD49D}" srcOrd="12" destOrd="0" parTransId="{16C59349-0E9F-4D35-9912-DD9986084F53}" sibTransId="{4900DA66-DB11-423C-A7DE-6A837468855A}"/>
    <dgm:cxn modelId="{F016B60A-AF06-4316-B0C6-13C28C344278}" type="presOf" srcId="{4FF47FA2-5AA2-413B-9D49-24E7B5B4F09D}" destId="{4A54C2B9-C949-4299-9B17-7069A97D332F}" srcOrd="0" destOrd="0" presId="urn:microsoft.com/office/officeart/2005/8/layout/hProcess7"/>
    <dgm:cxn modelId="{2F74FABE-4080-45B3-ACBA-4009DE753447}" type="presOf" srcId="{8B9B2F7F-3D69-4295-B4A3-A57A25A00260}" destId="{4A54C2B9-C949-4299-9B17-7069A97D332F}" srcOrd="0" destOrd="12" presId="urn:microsoft.com/office/officeart/2005/8/layout/hProcess7"/>
    <dgm:cxn modelId="{3C88D3AD-1676-46F9-A4A5-B1E7172FA2C3}" srcId="{F46B9045-9EED-4228-B881-4E713E259C2D}" destId="{C2378B36-4DA9-4CA5-A61C-9C3596154663}" srcOrd="9" destOrd="0" parTransId="{A2B0A299-BAC6-4BB5-8337-2B481B63A05C}" sibTransId="{9271ED4B-88F0-45BD-A56F-8964A1BD434F}"/>
    <dgm:cxn modelId="{016DF1F8-027B-4615-A72C-EF8AE0C4E327}" type="presOf" srcId="{F0B090C7-00CF-465E-AAFE-66CFE5293FF7}" destId="{4A54C2B9-C949-4299-9B17-7069A97D332F}" srcOrd="0" destOrd="9" presId="urn:microsoft.com/office/officeart/2005/8/layout/hProcess7"/>
    <dgm:cxn modelId="{0A06D6E1-D3EC-4303-B4E8-92527460519C}" srcId="{3668817F-C8B4-4407-989C-09E08AE56381}" destId="{1EFD2377-D59F-4F30-98A4-BDB2256419BC}" srcOrd="2" destOrd="0" parTransId="{3C747B31-E9E5-4484-8F33-9AF473686B03}" sibTransId="{188E2031-F5CB-4A26-AB32-B3D945ECB6E3}"/>
    <dgm:cxn modelId="{DF865B62-4CCF-4460-A8B2-EFBD09528585}" srcId="{F46B9045-9EED-4228-B881-4E713E259C2D}" destId="{87B69FBE-E3AF-4838-A92E-6EC9D54B30A4}" srcOrd="11" destOrd="0" parTransId="{BE0226AF-75E0-4198-9F4E-CBEE46F3F553}" sibTransId="{0C790BFC-DD35-4D2A-B23F-D81079CC3FA0}"/>
    <dgm:cxn modelId="{6FA66216-5C43-481B-9395-59D349FD8382}" srcId="{7B554E60-A9D8-4948-A2F7-E8F033DA021C}" destId="{63FB6894-6C71-47FD-8E20-42B40E1518E2}" srcOrd="7" destOrd="0" parTransId="{03076CA0-A042-4707-A79F-2E0586FAD0A8}" sibTransId="{CD4362E2-FD6B-4DD2-8A10-74122D47D7AF}"/>
    <dgm:cxn modelId="{FE929A54-15A8-4B82-A77D-E71B001901A7}" srcId="{F46B9045-9EED-4228-B881-4E713E259C2D}" destId="{7D6B8BD5-AF9E-4D16-8BF0-09147DA6299B}" srcOrd="8" destOrd="0" parTransId="{4F097CEB-B23E-4D68-AE06-057083285E48}" sibTransId="{4CA4024C-96CC-4457-93EA-FF10737D85D4}"/>
    <dgm:cxn modelId="{9EB58324-8D05-4B81-8612-E3D850D8A545}" srcId="{F46B9045-9EED-4228-B881-4E713E259C2D}" destId="{8CFEC6F0-712B-4A37-BF1F-D818EF82C90F}" srcOrd="7" destOrd="0" parTransId="{5A37EF00-D952-42E1-AB47-3ED5BA28F69F}" sibTransId="{F835BDAF-22AF-425F-8239-7CCC03472E62}"/>
    <dgm:cxn modelId="{CB13ED86-8279-4DF7-89A0-516C385FA9F3}" srcId="{7B554E60-A9D8-4948-A2F7-E8F033DA021C}" destId="{73C2B0F2-5415-4932-8712-DACDE3525597}" srcOrd="5" destOrd="0" parTransId="{21AE04B1-A52B-4E04-8977-37B0D9004740}" sibTransId="{A76850EA-4DC1-4247-9E04-BED9D9249447}"/>
    <dgm:cxn modelId="{F56A783B-E636-4340-A19A-5F84A111AFB1}" type="presOf" srcId="{C12B33C3-3396-4391-A510-68A7387EED6B}" destId="{C536C9E9-D746-462F-BC79-04CD270E20AB}" srcOrd="0" destOrd="3" presId="urn:microsoft.com/office/officeart/2005/8/layout/hProcess7"/>
    <dgm:cxn modelId="{5A8945B0-842C-4729-B9A8-79BC7AF15A98}" type="presOf" srcId="{71B74CA6-4F0B-49E6-B3EA-0E0344AA855C}" destId="{D1230813-C049-47DC-88E5-24F754A587EB}" srcOrd="0" destOrd="1" presId="urn:microsoft.com/office/officeart/2005/8/layout/hProcess7"/>
    <dgm:cxn modelId="{597FDE4E-02C1-442C-84E4-335F25C1C5E6}" type="presOf" srcId="{4C541F7F-081E-4F35-86D2-9D90036659BC}" destId="{C536C9E9-D746-462F-BC79-04CD270E20AB}" srcOrd="0" destOrd="4" presId="urn:microsoft.com/office/officeart/2005/8/layout/hProcess7"/>
    <dgm:cxn modelId="{D4E828B2-4368-43F0-9CC4-B7F5A54CEFC4}" type="presOf" srcId="{F46B9045-9EED-4228-B881-4E713E259C2D}" destId="{9867A2A3-D3C9-417B-B502-C2F5C3B2B4CA}" srcOrd="0" destOrd="0" presId="urn:microsoft.com/office/officeart/2005/8/layout/hProcess7"/>
    <dgm:cxn modelId="{E737C5F5-9A04-477B-A452-8673E01D966E}" type="presOf" srcId="{7D6B8BD5-AF9E-4D16-8BF0-09147DA6299B}" destId="{C536C9E9-D746-462F-BC79-04CD270E20AB}" srcOrd="0" destOrd="8" presId="urn:microsoft.com/office/officeart/2005/8/layout/hProcess7"/>
    <dgm:cxn modelId="{BCF065DE-4394-4386-AA93-874B5023436E}" srcId="{F46B9045-9EED-4228-B881-4E713E259C2D}" destId="{18D15D98-3A88-4E85-B4C2-01690C8F5EE8}" srcOrd="1" destOrd="0" parTransId="{B7E7F4CE-82BD-4E73-AAC1-0FA7C22591A9}" sibTransId="{7C52AA5A-DF94-4FD0-A0B4-63C06F511E61}"/>
    <dgm:cxn modelId="{7EEAF0D2-842C-4CE8-9EE1-8FBFC0B6BA1E}" srcId="{7B554E60-A9D8-4948-A2F7-E8F033DA021C}" destId="{787C4155-99C5-4468-B89E-1F71469771C0}" srcOrd="2" destOrd="0" parTransId="{45D53453-6233-4171-A97A-80087CD30F4F}" sibTransId="{D7315BBB-E7A7-4D82-B833-AECCD7590877}"/>
    <dgm:cxn modelId="{B413EA2C-C8C6-4193-B700-A71BDAC64778}" type="presOf" srcId="{8CFEC6F0-712B-4A37-BF1F-D818EF82C90F}" destId="{C536C9E9-D746-462F-BC79-04CD270E20AB}" srcOrd="0" destOrd="7" presId="urn:microsoft.com/office/officeart/2005/8/layout/hProcess7"/>
    <dgm:cxn modelId="{D96B9690-67F9-4013-B3AD-3A9B4DDC3B9F}" type="presOf" srcId="{E1CDCF56-82BC-4877-86CE-0452C70CD76D}" destId="{C536C9E9-D746-462F-BC79-04CD270E20AB}" srcOrd="0" destOrd="13" presId="urn:microsoft.com/office/officeart/2005/8/layout/hProcess7"/>
    <dgm:cxn modelId="{3794ECFE-C9ED-4E8F-9049-A6D1BEE54A04}" type="presOf" srcId="{9B6D6DF6-6073-4144-AAFC-217525F778C0}" destId="{05D5E7B5-09D5-4458-90A5-1CCD0A3652D4}" srcOrd="0" destOrd="0" presId="urn:microsoft.com/office/officeart/2005/8/layout/hProcess7"/>
    <dgm:cxn modelId="{0375F928-3009-41F5-B398-1506ED515BE0}" srcId="{3668817F-C8B4-4407-989C-09E08AE56381}" destId="{5D69722A-A9A9-49B3-9B91-5B084EA6F7E4}" srcOrd="0" destOrd="0" parTransId="{629859ED-3C9F-4691-8781-F9AC7217E70F}" sibTransId="{9EB60C5D-E401-46EF-8A6B-97EC8C9CB572}"/>
    <dgm:cxn modelId="{DD8D0F8B-E58B-406C-80D0-9EA5D4CB6F6A}" type="presOf" srcId="{FBF052DF-07D8-4899-9D9A-32344E208C87}" destId="{C536C9E9-D746-462F-BC79-04CD270E20AB}" srcOrd="0" destOrd="6" presId="urn:microsoft.com/office/officeart/2005/8/layout/hProcess7"/>
    <dgm:cxn modelId="{D55F8386-EC36-4748-B7BA-649AEBB9AFE6}" srcId="{F46B9045-9EED-4228-B881-4E713E259C2D}" destId="{FBF052DF-07D8-4899-9D9A-32344E208C87}" srcOrd="6" destOrd="0" parTransId="{93AA9614-CBBD-4672-9960-A276FE6F1B81}" sibTransId="{5EB6882D-1631-4C83-8AB4-168A102E836A}"/>
    <dgm:cxn modelId="{B94603BE-D792-434D-B33D-AEC81415059E}" srcId="{7B554E60-A9D8-4948-A2F7-E8F033DA021C}" destId="{21259D14-6899-4D2B-8372-FDFCDF551133}" srcOrd="4" destOrd="0" parTransId="{79F4D54E-CDD5-421C-B899-AF74E7989A31}" sibTransId="{52E17167-10DD-40E7-9633-46748000D124}"/>
    <dgm:cxn modelId="{460B71A5-1C54-49EB-B152-2FFD21265418}" type="presOf" srcId="{F46B9045-9EED-4228-B881-4E713E259C2D}" destId="{DEEA580F-7946-4080-A5EA-9ACEA99C3EF2}" srcOrd="1" destOrd="0" presId="urn:microsoft.com/office/officeart/2005/8/layout/hProcess7"/>
    <dgm:cxn modelId="{FD4B5FA1-7E80-467E-85A5-96D9CB19107A}" srcId="{1EFD2377-D59F-4F30-98A4-BDB2256419BC}" destId="{79CBE740-92CD-4660-AAAC-BC46E08E4E56}" srcOrd="0" destOrd="0" parTransId="{B160AF90-C6BE-4D93-AF99-12755B972D1C}" sibTransId="{4CFF04E5-4B29-4DD5-8142-66BD2F41ACAF}"/>
    <dgm:cxn modelId="{1BA71B2A-30AF-4E60-A82D-EF090BE76472}" type="presOf" srcId="{E24D10A0-4953-4CA0-827D-F44AC34AABD2}" destId="{4A54C2B9-C949-4299-9B17-7069A97D332F}" srcOrd="0" destOrd="10" presId="urn:microsoft.com/office/officeart/2005/8/layout/hProcess7"/>
    <dgm:cxn modelId="{E55F01CE-2C76-4362-8ED2-F22EF259B4B9}" type="presOf" srcId="{63FB6894-6C71-47FD-8E20-42B40E1518E2}" destId="{4A54C2B9-C949-4299-9B17-7069A97D332F}" srcOrd="0" destOrd="7" presId="urn:microsoft.com/office/officeart/2005/8/layout/hProcess7"/>
    <dgm:cxn modelId="{2D233A42-3D70-41C9-A79E-7E85D0E14B41}" srcId="{7B554E60-A9D8-4948-A2F7-E8F033DA021C}" destId="{D05F1DA6-CF29-4A37-8D09-1339AAC6BAB7}" srcOrd="8" destOrd="0" parTransId="{0C1ECB9A-C1D7-4E99-BBF8-1DCFB0ED85AB}" sibTransId="{538BBF84-BCAD-4D2F-A622-D2015FFB21D4}"/>
    <dgm:cxn modelId="{36A16040-9CE7-4CDF-9080-161996AB8DF2}" type="presOf" srcId="{3668817F-C8B4-4407-989C-09E08AE56381}" destId="{7F421FB2-212F-4617-B9A4-127EB329C780}" srcOrd="0" destOrd="0" presId="urn:microsoft.com/office/officeart/2005/8/layout/hProcess7"/>
    <dgm:cxn modelId="{DE49E1FA-F768-4FB7-9AE8-126421D5CC0D}" type="presOf" srcId="{08562AFA-F2B9-4E50-B5A3-AB9E88D6D7FC}" destId="{C536C9E9-D746-462F-BC79-04CD270E20AB}" srcOrd="0" destOrd="0" presId="urn:microsoft.com/office/officeart/2005/8/layout/hProcess7"/>
    <dgm:cxn modelId="{56DB90A7-9001-4EBB-9796-E6D64985A882}" type="presOf" srcId="{C2378B36-4DA9-4CA5-A61C-9C3596154663}" destId="{C536C9E9-D746-462F-BC79-04CD270E20AB}" srcOrd="0" destOrd="9" presId="urn:microsoft.com/office/officeart/2005/8/layout/hProcess7"/>
    <dgm:cxn modelId="{FE81F9A7-A458-4A8E-8B60-C751D3AD18BA}" type="presOf" srcId="{7B554E60-A9D8-4948-A2F7-E8F033DA021C}" destId="{5F66250E-D2B6-43D4-9973-16BAB32E8056}" srcOrd="1" destOrd="0" presId="urn:microsoft.com/office/officeart/2005/8/layout/hProcess7"/>
    <dgm:cxn modelId="{518CB4AB-C62C-4EF3-8345-534EF36A5F31}" type="presParOf" srcId="{05D5E7B5-09D5-4458-90A5-1CCD0A3652D4}" destId="{30B54D7A-33DE-4FB0-812B-801C7EB763F1}" srcOrd="0" destOrd="0" presId="urn:microsoft.com/office/officeart/2005/8/layout/hProcess7"/>
    <dgm:cxn modelId="{7253FDE4-4039-4949-BEF0-167B159BA78F}" type="presParOf" srcId="{30B54D7A-33DE-4FB0-812B-801C7EB763F1}" destId="{F6265F24-37F5-460D-9221-D5AC924C1890}" srcOrd="0" destOrd="0" presId="urn:microsoft.com/office/officeart/2005/8/layout/hProcess7"/>
    <dgm:cxn modelId="{B357828D-CDAD-47F4-BDF3-0CAC662D666F}" type="presParOf" srcId="{30B54D7A-33DE-4FB0-812B-801C7EB763F1}" destId="{5F66250E-D2B6-43D4-9973-16BAB32E8056}" srcOrd="1" destOrd="0" presId="urn:microsoft.com/office/officeart/2005/8/layout/hProcess7"/>
    <dgm:cxn modelId="{046AFC9A-6700-425D-ACA3-7254906732CD}" type="presParOf" srcId="{30B54D7A-33DE-4FB0-812B-801C7EB763F1}" destId="{4A54C2B9-C949-4299-9B17-7069A97D332F}" srcOrd="2" destOrd="0" presId="urn:microsoft.com/office/officeart/2005/8/layout/hProcess7"/>
    <dgm:cxn modelId="{986C0712-7102-43F1-8D79-C168E1F9138A}" type="presParOf" srcId="{05D5E7B5-09D5-4458-90A5-1CCD0A3652D4}" destId="{A1B9E71D-A06E-4E51-B769-63D37C1A57FF}" srcOrd="1" destOrd="0" presId="urn:microsoft.com/office/officeart/2005/8/layout/hProcess7"/>
    <dgm:cxn modelId="{FF35029C-E63E-4FEA-9C08-4A1BC0EEB3BF}" type="presParOf" srcId="{05D5E7B5-09D5-4458-90A5-1CCD0A3652D4}" destId="{06DA8082-66DA-47C1-A2F9-612691A1908E}" srcOrd="2" destOrd="0" presId="urn:microsoft.com/office/officeart/2005/8/layout/hProcess7"/>
    <dgm:cxn modelId="{55B24D3A-A58C-4AAA-B785-10F64BB9E78C}" type="presParOf" srcId="{06DA8082-66DA-47C1-A2F9-612691A1908E}" destId="{151D21F5-AB60-4B4C-A8E0-E30C742EF04E}" srcOrd="0" destOrd="0" presId="urn:microsoft.com/office/officeart/2005/8/layout/hProcess7"/>
    <dgm:cxn modelId="{FA7E2496-0F9E-4B47-B622-6198BD5C5218}" type="presParOf" srcId="{06DA8082-66DA-47C1-A2F9-612691A1908E}" destId="{78CE9D86-31E5-4767-BFC7-9E8F821047F6}" srcOrd="1" destOrd="0" presId="urn:microsoft.com/office/officeart/2005/8/layout/hProcess7"/>
    <dgm:cxn modelId="{671FB840-45B2-4D34-B307-DAAC11E0DD4E}" type="presParOf" srcId="{06DA8082-66DA-47C1-A2F9-612691A1908E}" destId="{8F7900C1-18AB-479B-BB9C-768A2A93317A}" srcOrd="2" destOrd="0" presId="urn:microsoft.com/office/officeart/2005/8/layout/hProcess7"/>
    <dgm:cxn modelId="{AA05E289-205A-48C9-A8E5-BE032C61E921}" type="presParOf" srcId="{05D5E7B5-09D5-4458-90A5-1CCD0A3652D4}" destId="{F22FD88B-930C-49BB-B030-610078DBF466}" srcOrd="3" destOrd="0" presId="urn:microsoft.com/office/officeart/2005/8/layout/hProcess7"/>
    <dgm:cxn modelId="{EECF94EC-35C2-4921-94FD-286D201FDFBB}" type="presParOf" srcId="{05D5E7B5-09D5-4458-90A5-1CCD0A3652D4}" destId="{8074BEFF-4EC4-4CCB-AE2A-D71FE015C6AB}" srcOrd="4" destOrd="0" presId="urn:microsoft.com/office/officeart/2005/8/layout/hProcess7"/>
    <dgm:cxn modelId="{2964E40D-C4C6-4A4C-A532-FF7D22586745}" type="presParOf" srcId="{8074BEFF-4EC4-4CCB-AE2A-D71FE015C6AB}" destId="{7F421FB2-212F-4617-B9A4-127EB329C780}" srcOrd="0" destOrd="0" presId="urn:microsoft.com/office/officeart/2005/8/layout/hProcess7"/>
    <dgm:cxn modelId="{263F2E28-434F-45B1-9C37-FBD87B98C833}" type="presParOf" srcId="{8074BEFF-4EC4-4CCB-AE2A-D71FE015C6AB}" destId="{052B8397-646D-45FE-8805-0CADEEB4898C}" srcOrd="1" destOrd="0" presId="urn:microsoft.com/office/officeart/2005/8/layout/hProcess7"/>
    <dgm:cxn modelId="{7E6E6C41-CAB0-47C4-BEB4-39BF80B75A49}" type="presParOf" srcId="{8074BEFF-4EC4-4CCB-AE2A-D71FE015C6AB}" destId="{D1230813-C049-47DC-88E5-24F754A587EB}" srcOrd="2" destOrd="0" presId="urn:microsoft.com/office/officeart/2005/8/layout/hProcess7"/>
    <dgm:cxn modelId="{00FAD458-5D8A-41EA-8164-EF5E73E01C15}" type="presParOf" srcId="{05D5E7B5-09D5-4458-90A5-1CCD0A3652D4}" destId="{CF8C8E4F-95ED-413B-A845-96E67577AB6B}" srcOrd="5" destOrd="0" presId="urn:microsoft.com/office/officeart/2005/8/layout/hProcess7"/>
    <dgm:cxn modelId="{3D0A7E6D-8165-448C-BFD3-C69B86FF888B}" type="presParOf" srcId="{05D5E7B5-09D5-4458-90A5-1CCD0A3652D4}" destId="{5362387B-6A86-4D08-9621-95A49B033787}" srcOrd="6" destOrd="0" presId="urn:microsoft.com/office/officeart/2005/8/layout/hProcess7"/>
    <dgm:cxn modelId="{3CE4897C-1FCB-49E1-8E16-A7F5B57B8337}" type="presParOf" srcId="{5362387B-6A86-4D08-9621-95A49B033787}" destId="{746AD6BE-0B48-489C-B986-4B5DA7B6254E}" srcOrd="0" destOrd="0" presId="urn:microsoft.com/office/officeart/2005/8/layout/hProcess7"/>
    <dgm:cxn modelId="{47B1D247-DB87-47D9-AF21-2E377003BEC9}" type="presParOf" srcId="{5362387B-6A86-4D08-9621-95A49B033787}" destId="{22FB66C6-734D-4FC1-8A8D-4CE1B9A86DD8}" srcOrd="1" destOrd="0" presId="urn:microsoft.com/office/officeart/2005/8/layout/hProcess7"/>
    <dgm:cxn modelId="{D9976532-7922-478D-B86A-041C647AF68F}" type="presParOf" srcId="{5362387B-6A86-4D08-9621-95A49B033787}" destId="{A41B138F-4B76-4F64-A7E7-01789A14B7F9}" srcOrd="2" destOrd="0" presId="urn:microsoft.com/office/officeart/2005/8/layout/hProcess7"/>
    <dgm:cxn modelId="{227E2ABC-585E-4EBD-B9C3-182B2082D678}" type="presParOf" srcId="{05D5E7B5-09D5-4458-90A5-1CCD0A3652D4}" destId="{28EA6B59-E6C7-482A-8567-A77F069A8F7E}" srcOrd="7" destOrd="0" presId="urn:microsoft.com/office/officeart/2005/8/layout/hProcess7"/>
    <dgm:cxn modelId="{94CA30CD-7AF7-4D7C-85EF-A70C5EAE8709}" type="presParOf" srcId="{05D5E7B5-09D5-4458-90A5-1CCD0A3652D4}" destId="{EF2082D9-6373-4F56-9A12-2D1EE89DACC2}" srcOrd="8" destOrd="0" presId="urn:microsoft.com/office/officeart/2005/8/layout/hProcess7"/>
    <dgm:cxn modelId="{8CBFEB20-3CD3-40A5-BA08-37EC3691D556}" type="presParOf" srcId="{EF2082D9-6373-4F56-9A12-2D1EE89DACC2}" destId="{9867A2A3-D3C9-417B-B502-C2F5C3B2B4CA}" srcOrd="0" destOrd="0" presId="urn:microsoft.com/office/officeart/2005/8/layout/hProcess7"/>
    <dgm:cxn modelId="{113F4278-DA4F-41D3-84F0-38C8C7046509}" type="presParOf" srcId="{EF2082D9-6373-4F56-9A12-2D1EE89DACC2}" destId="{DEEA580F-7946-4080-A5EA-9ACEA99C3EF2}" srcOrd="1" destOrd="0" presId="urn:microsoft.com/office/officeart/2005/8/layout/hProcess7"/>
    <dgm:cxn modelId="{63705E57-DE49-48F8-B246-F5B4954F692E}" type="presParOf" srcId="{EF2082D9-6373-4F56-9A12-2D1EE89DACC2}" destId="{C536C9E9-D746-462F-BC79-04CD270E20A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8A27461-BD1F-41F2-88BC-700DFEF6357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A18A48-BA0A-4CE4-94A6-52A267FB8ADF}">
      <dgm:prSet phldrT="[Текст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Образование новых слов путём словосложения</a:t>
          </a:r>
          <a:endParaRPr lang="ru-RU" sz="1400" b="1" dirty="0"/>
        </a:p>
      </dgm:t>
    </dgm:pt>
    <dgm:pt modelId="{57E12852-AE07-48D1-A823-450A1BBD07EA}" type="parTrans" cxnId="{2045CAF8-E23C-4528-B922-AD86B0FB023E}">
      <dgm:prSet/>
      <dgm:spPr/>
      <dgm:t>
        <a:bodyPr/>
        <a:lstStyle/>
        <a:p>
          <a:endParaRPr lang="ru-RU"/>
        </a:p>
      </dgm:t>
    </dgm:pt>
    <dgm:pt modelId="{DDE3E3C0-E33F-48BB-9A7B-EC4047A85142}" type="sibTrans" cxnId="{2045CAF8-E23C-4528-B922-AD86B0FB023E}">
      <dgm:prSet/>
      <dgm:spPr/>
      <dgm:t>
        <a:bodyPr/>
        <a:lstStyle/>
        <a:p>
          <a:endParaRPr lang="ru-RU"/>
        </a:p>
      </dgm:t>
    </dgm:pt>
    <dgm:pt modelId="{7E081A1C-563E-4409-873E-18B83986EB17}">
      <dgm:prSet phldrT="[Текст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b="1" dirty="0" smtClean="0"/>
            <a:t>существительные</a:t>
          </a:r>
          <a:endParaRPr lang="ru-RU" b="1" dirty="0"/>
        </a:p>
      </dgm:t>
    </dgm:pt>
    <dgm:pt modelId="{53378579-3899-4D8B-B479-0AE0B29D53FE}" type="parTrans" cxnId="{CD706B99-D23C-4C5E-86D4-0060EEEC485B}">
      <dgm:prSet/>
      <dgm:spPr/>
      <dgm:t>
        <a:bodyPr/>
        <a:lstStyle/>
        <a:p>
          <a:endParaRPr lang="ru-RU"/>
        </a:p>
      </dgm:t>
    </dgm:pt>
    <dgm:pt modelId="{E9AB02F7-8D75-4880-9DCC-C638A875B888}" type="sibTrans" cxnId="{CD706B99-D23C-4C5E-86D4-0060EEEC485B}">
      <dgm:prSet/>
      <dgm:spPr/>
      <dgm:t>
        <a:bodyPr/>
        <a:lstStyle/>
        <a:p>
          <a:endParaRPr lang="ru-RU"/>
        </a:p>
      </dgm:t>
    </dgm:pt>
    <dgm:pt modelId="{DE344462-A8A8-4041-A021-A2FC429A2CD4}">
      <dgm:prSet phldrT="[Текст]"/>
      <dgm:spPr>
        <a:solidFill>
          <a:srgbClr val="CC3399">
            <a:alpha val="89804"/>
          </a:srgbClr>
        </a:solidFill>
      </dgm:spPr>
      <dgm:t>
        <a:bodyPr/>
        <a:lstStyle/>
        <a:p>
          <a:r>
            <a:rPr lang="ru-RU" b="1" dirty="0" smtClean="0"/>
            <a:t>Предмет и действие (водовоз, снегопад)</a:t>
          </a:r>
          <a:endParaRPr lang="ru-RU" b="1" dirty="0"/>
        </a:p>
      </dgm:t>
    </dgm:pt>
    <dgm:pt modelId="{691BF981-9C70-4759-A232-EDA8D7359C48}" type="parTrans" cxnId="{FA5E2B11-6C52-4CF4-87EB-EF1B4E2A281D}">
      <dgm:prSet/>
      <dgm:spPr/>
      <dgm:t>
        <a:bodyPr/>
        <a:lstStyle/>
        <a:p>
          <a:endParaRPr lang="ru-RU"/>
        </a:p>
      </dgm:t>
    </dgm:pt>
    <dgm:pt modelId="{78051BAB-B6B4-4960-AEDD-0ADBE8101364}" type="sibTrans" cxnId="{FA5E2B11-6C52-4CF4-87EB-EF1B4E2A281D}">
      <dgm:prSet/>
      <dgm:spPr/>
      <dgm:t>
        <a:bodyPr/>
        <a:lstStyle/>
        <a:p>
          <a:endParaRPr lang="ru-RU"/>
        </a:p>
      </dgm:t>
    </dgm:pt>
    <dgm:pt modelId="{CFB8D25D-5E55-491C-9C90-FFFBB658065F}">
      <dgm:prSet phldrT="[Текст]"/>
      <dgm:spPr>
        <a:solidFill>
          <a:srgbClr val="CC3399">
            <a:alpha val="90000"/>
          </a:srgbClr>
        </a:solidFill>
      </dgm:spPr>
      <dgm:t>
        <a:bodyPr/>
        <a:lstStyle/>
        <a:p>
          <a:r>
            <a:rPr lang="ru-RU" b="1" dirty="0" smtClean="0"/>
            <a:t>Предмет и признак (тяжеловоз, белоручка) </a:t>
          </a:r>
          <a:endParaRPr lang="ru-RU" b="1" dirty="0"/>
        </a:p>
      </dgm:t>
    </dgm:pt>
    <dgm:pt modelId="{83D67655-0713-42BA-88BF-A3A78E105900}" type="parTrans" cxnId="{82D0BBF2-95F6-4889-8FFE-32916AEEE3CA}">
      <dgm:prSet/>
      <dgm:spPr/>
      <dgm:t>
        <a:bodyPr/>
        <a:lstStyle/>
        <a:p>
          <a:endParaRPr lang="ru-RU"/>
        </a:p>
      </dgm:t>
    </dgm:pt>
    <dgm:pt modelId="{120E5BFB-EEB4-490B-897B-9E7AB1E3FAAB}" type="sibTrans" cxnId="{82D0BBF2-95F6-4889-8FFE-32916AEEE3CA}">
      <dgm:prSet/>
      <dgm:spPr/>
      <dgm:t>
        <a:bodyPr/>
        <a:lstStyle/>
        <a:p>
          <a:endParaRPr lang="ru-RU"/>
        </a:p>
      </dgm:t>
    </dgm:pt>
    <dgm:pt modelId="{B637DF4E-B83C-40D1-A759-0FD0E50FBDFD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b="1" dirty="0" smtClean="0"/>
            <a:t>прилагательные</a:t>
          </a:r>
          <a:endParaRPr lang="ru-RU" b="1" dirty="0"/>
        </a:p>
      </dgm:t>
    </dgm:pt>
    <dgm:pt modelId="{5EDAEE61-E898-4263-933C-234DF43BBC6B}" type="parTrans" cxnId="{1B2668DF-DF04-41B7-AD71-4D2E06D1791E}">
      <dgm:prSet/>
      <dgm:spPr/>
      <dgm:t>
        <a:bodyPr/>
        <a:lstStyle/>
        <a:p>
          <a:endParaRPr lang="ru-RU"/>
        </a:p>
      </dgm:t>
    </dgm:pt>
    <dgm:pt modelId="{EDC9E3D7-A663-4A96-A9B6-B7FE4A471034}" type="sibTrans" cxnId="{1B2668DF-DF04-41B7-AD71-4D2E06D1791E}">
      <dgm:prSet/>
      <dgm:spPr/>
      <dgm:t>
        <a:bodyPr/>
        <a:lstStyle/>
        <a:p>
          <a:endParaRPr lang="ru-RU"/>
        </a:p>
      </dgm:t>
    </dgm:pt>
    <dgm:pt modelId="{928A626F-79BE-462E-9400-020728B0EA71}">
      <dgm:prSet phldrT="[Текст]"/>
      <dgm:spPr>
        <a:solidFill>
          <a:srgbClr val="00FF00">
            <a:alpha val="90000"/>
          </a:srgbClr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38100" h="38100" prst="slope"/>
          </a:sp3d>
        </a:bodyPr>
        <a:lstStyle/>
        <a:p>
          <a:r>
            <a:rPr lang="ru-RU" b="1" dirty="0" smtClean="0"/>
            <a:t>Предмет и признак (белобокий, краснощекий)</a:t>
          </a:r>
          <a:endParaRPr lang="ru-RU" b="1" dirty="0"/>
        </a:p>
      </dgm:t>
    </dgm:pt>
    <dgm:pt modelId="{E3642B71-7266-4933-877B-1ADCD760D8F0}" type="parTrans" cxnId="{EDAAC7A3-4664-44E3-BE6C-E4EB95CACA79}">
      <dgm:prSet/>
      <dgm:spPr/>
      <dgm:t>
        <a:bodyPr/>
        <a:lstStyle/>
        <a:p>
          <a:endParaRPr lang="ru-RU"/>
        </a:p>
      </dgm:t>
    </dgm:pt>
    <dgm:pt modelId="{CFB0F01A-25E1-44B3-9157-35EEA6AEAC37}" type="sibTrans" cxnId="{EDAAC7A3-4664-44E3-BE6C-E4EB95CACA79}">
      <dgm:prSet/>
      <dgm:spPr/>
      <dgm:t>
        <a:bodyPr/>
        <a:lstStyle/>
        <a:p>
          <a:endParaRPr lang="ru-RU"/>
        </a:p>
      </dgm:t>
    </dgm:pt>
    <dgm:pt modelId="{465E8F8A-C480-490F-9F33-AB2C0A0C2EDE}" type="pres">
      <dgm:prSet presAssocID="{E8A27461-BD1F-41F2-88BC-700DFEF635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50FC78-F936-4478-A091-BD5C0A4E268E}" type="pres">
      <dgm:prSet presAssocID="{47A18A48-BA0A-4CE4-94A6-52A267FB8ADF}" presName="hierRoot1" presStyleCnt="0"/>
      <dgm:spPr/>
    </dgm:pt>
    <dgm:pt modelId="{3570403B-41F1-4B45-BA89-E9E5FAD5CD56}" type="pres">
      <dgm:prSet presAssocID="{47A18A48-BA0A-4CE4-94A6-52A267FB8ADF}" presName="composite" presStyleCnt="0"/>
      <dgm:spPr/>
    </dgm:pt>
    <dgm:pt modelId="{F3444539-D9FD-4936-800C-8664424A085B}" type="pres">
      <dgm:prSet presAssocID="{47A18A48-BA0A-4CE4-94A6-52A267FB8ADF}" presName="background" presStyleLbl="node0" presStyleIdx="0" presStyleCnt="1"/>
      <dgm:spPr/>
    </dgm:pt>
    <dgm:pt modelId="{0DEF8A4C-FB2E-4343-9E14-06209681D74C}" type="pres">
      <dgm:prSet presAssocID="{47A18A48-BA0A-4CE4-94A6-52A267FB8ADF}" presName="text" presStyleLbl="fgAcc0" presStyleIdx="0" presStyleCnt="1" custScaleX="183336" custScaleY="148856" custLinFactY="-20299" custLinFactNeighborX="-69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EF3672-DB4B-49F7-AB5C-A995F3854A02}" type="pres">
      <dgm:prSet presAssocID="{47A18A48-BA0A-4CE4-94A6-52A267FB8ADF}" presName="hierChild2" presStyleCnt="0"/>
      <dgm:spPr/>
    </dgm:pt>
    <dgm:pt modelId="{211C7F6A-58EB-47DF-8519-881D352B3FB5}" type="pres">
      <dgm:prSet presAssocID="{53378579-3899-4D8B-B479-0AE0B29D53F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B27532A-55AF-4C67-9418-7A0BFCE55770}" type="pres">
      <dgm:prSet presAssocID="{7E081A1C-563E-4409-873E-18B83986EB17}" presName="hierRoot2" presStyleCnt="0"/>
      <dgm:spPr/>
    </dgm:pt>
    <dgm:pt modelId="{6382A90E-253E-4754-BECF-76E1B94CBE8C}" type="pres">
      <dgm:prSet presAssocID="{7E081A1C-563E-4409-873E-18B83986EB17}" presName="composite2" presStyleCnt="0"/>
      <dgm:spPr/>
    </dgm:pt>
    <dgm:pt modelId="{C8598C83-1859-4016-A3D8-102ADA5BCACF}" type="pres">
      <dgm:prSet presAssocID="{7E081A1C-563E-4409-873E-18B83986EB17}" presName="background2" presStyleLbl="node2" presStyleIdx="0" presStyleCnt="2"/>
      <dgm:spPr/>
    </dgm:pt>
    <dgm:pt modelId="{870EAEC2-DA7A-48EB-992C-EE5485F0BCC0}" type="pres">
      <dgm:prSet presAssocID="{7E081A1C-563E-4409-873E-18B83986EB17}" presName="text2" presStyleLbl="fgAcc2" presStyleIdx="0" presStyleCnt="2" custScaleX="136111" custLinFactNeighborX="-8336" custLinFactNeighborY="-76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1671FB-C33A-44EF-B907-783C59418EDF}" type="pres">
      <dgm:prSet presAssocID="{7E081A1C-563E-4409-873E-18B83986EB17}" presName="hierChild3" presStyleCnt="0"/>
      <dgm:spPr/>
    </dgm:pt>
    <dgm:pt modelId="{74421CBD-3B65-4C7F-88F3-3DBAAEF2AAF0}" type="pres">
      <dgm:prSet presAssocID="{691BF981-9C70-4759-A232-EDA8D7359C4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E29EA81-F0F2-4639-8D41-8209D6FEEB93}" type="pres">
      <dgm:prSet presAssocID="{DE344462-A8A8-4041-A021-A2FC429A2CD4}" presName="hierRoot3" presStyleCnt="0"/>
      <dgm:spPr/>
    </dgm:pt>
    <dgm:pt modelId="{1FD44E15-F924-40DA-A08E-D8244E8088F4}" type="pres">
      <dgm:prSet presAssocID="{DE344462-A8A8-4041-A021-A2FC429A2CD4}" presName="composite3" presStyleCnt="0"/>
      <dgm:spPr/>
    </dgm:pt>
    <dgm:pt modelId="{8A78802E-3F4A-44D2-8A73-74859426B8DC}" type="pres">
      <dgm:prSet presAssocID="{DE344462-A8A8-4041-A021-A2FC429A2CD4}" presName="background3" presStyleLbl="node3" presStyleIdx="0" presStyleCnt="3"/>
      <dgm:spPr/>
    </dgm:pt>
    <dgm:pt modelId="{8C8F9189-791E-4B89-A93E-C7EF04DE7792}" type="pres">
      <dgm:prSet presAssocID="{DE344462-A8A8-4041-A021-A2FC429A2CD4}" presName="text3" presStyleLbl="fgAcc3" presStyleIdx="0" presStyleCnt="3" custScaleY="215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11E13A-A404-408F-939A-BA47BC95ACAC}" type="pres">
      <dgm:prSet presAssocID="{DE344462-A8A8-4041-A021-A2FC429A2CD4}" presName="hierChild4" presStyleCnt="0"/>
      <dgm:spPr/>
    </dgm:pt>
    <dgm:pt modelId="{84FAD08C-FB02-44FD-AF50-365DCF2EB73B}" type="pres">
      <dgm:prSet presAssocID="{83D67655-0713-42BA-88BF-A3A78E10590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E96D9E6-B705-4269-A294-7F002FF08D26}" type="pres">
      <dgm:prSet presAssocID="{CFB8D25D-5E55-491C-9C90-FFFBB658065F}" presName="hierRoot3" presStyleCnt="0"/>
      <dgm:spPr/>
    </dgm:pt>
    <dgm:pt modelId="{290FF7F0-691A-4407-A5E9-014416A9F266}" type="pres">
      <dgm:prSet presAssocID="{CFB8D25D-5E55-491C-9C90-FFFBB658065F}" presName="composite3" presStyleCnt="0"/>
      <dgm:spPr/>
    </dgm:pt>
    <dgm:pt modelId="{0CCA0B27-2656-4EFA-9252-1368F56DB986}" type="pres">
      <dgm:prSet presAssocID="{CFB8D25D-5E55-491C-9C90-FFFBB658065F}" presName="background3" presStyleLbl="node3" presStyleIdx="1" presStyleCnt="3"/>
      <dgm:spPr/>
    </dgm:pt>
    <dgm:pt modelId="{B96C208D-F775-4925-8F9A-8DCBD6D9A979}" type="pres">
      <dgm:prSet presAssocID="{CFB8D25D-5E55-491C-9C90-FFFBB658065F}" presName="text3" presStyleLbl="fgAcc3" presStyleIdx="1" presStyleCnt="3" custScaleY="215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4EC2AF-69F0-4C50-9FE2-055A254A8191}" type="pres">
      <dgm:prSet presAssocID="{CFB8D25D-5E55-491C-9C90-FFFBB658065F}" presName="hierChild4" presStyleCnt="0"/>
      <dgm:spPr/>
    </dgm:pt>
    <dgm:pt modelId="{1685AC63-1E6F-4956-8446-75C5CD2A6D76}" type="pres">
      <dgm:prSet presAssocID="{5EDAEE61-E898-4263-933C-234DF43BBC6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D670538-EA55-483D-BE53-B4D053EBB169}" type="pres">
      <dgm:prSet presAssocID="{B637DF4E-B83C-40D1-A759-0FD0E50FBDFD}" presName="hierRoot2" presStyleCnt="0"/>
      <dgm:spPr/>
    </dgm:pt>
    <dgm:pt modelId="{DB8CFDD9-7F72-4251-86B5-6C37329F3162}" type="pres">
      <dgm:prSet presAssocID="{B637DF4E-B83C-40D1-A759-0FD0E50FBDFD}" presName="composite2" presStyleCnt="0"/>
      <dgm:spPr/>
    </dgm:pt>
    <dgm:pt modelId="{FC4C7810-C11F-4581-BA00-D71475C15FCA}" type="pres">
      <dgm:prSet presAssocID="{B637DF4E-B83C-40D1-A759-0FD0E50FBDFD}" presName="background2" presStyleLbl="node2" presStyleIdx="1" presStyleCnt="2"/>
      <dgm:spPr/>
    </dgm:pt>
    <dgm:pt modelId="{39FDC3C9-7E6E-4BF4-A91B-E71B183B1E71}" type="pres">
      <dgm:prSet presAssocID="{B637DF4E-B83C-40D1-A759-0FD0E50FBDFD}" presName="text2" presStyleLbl="fgAcc2" presStyleIdx="1" presStyleCnt="2" custScaleX="144447" custLinFactNeighborX="2777" custLinFactNeighborY="-76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956A9F-51AD-4E4A-94D6-D7BF45367D3B}" type="pres">
      <dgm:prSet presAssocID="{B637DF4E-B83C-40D1-A759-0FD0E50FBDFD}" presName="hierChild3" presStyleCnt="0"/>
      <dgm:spPr/>
    </dgm:pt>
    <dgm:pt modelId="{50DA8C97-7629-48A5-9B71-E66514142038}" type="pres">
      <dgm:prSet presAssocID="{E3642B71-7266-4933-877B-1ADCD760D8F0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7CFD01E-5D34-4A89-ADA4-CD83D0ECDB02}" type="pres">
      <dgm:prSet presAssocID="{928A626F-79BE-462E-9400-020728B0EA71}" presName="hierRoot3" presStyleCnt="0"/>
      <dgm:spPr/>
    </dgm:pt>
    <dgm:pt modelId="{9B4A87C8-BC3E-4F3C-BD07-27BE1A8F6215}" type="pres">
      <dgm:prSet presAssocID="{928A626F-79BE-462E-9400-020728B0EA71}" presName="composite3" presStyleCnt="0"/>
      <dgm:spPr/>
    </dgm:pt>
    <dgm:pt modelId="{7C64B6EC-2718-4C60-A0D6-BAB95CB24D8C}" type="pres">
      <dgm:prSet presAssocID="{928A626F-79BE-462E-9400-020728B0EA71}" presName="background3" presStyleLbl="node3" presStyleIdx="2" presStyleCnt="3"/>
      <dgm:spPr/>
    </dgm:pt>
    <dgm:pt modelId="{8D2913DA-5B7C-4C28-A617-612F375E76E1}" type="pres">
      <dgm:prSet presAssocID="{928A626F-79BE-462E-9400-020728B0EA71}" presName="text3" presStyleLbl="fgAcc3" presStyleIdx="2" presStyleCnt="3" custScaleY="225542" custLinFactNeighborX="-222" custLinFactNeighborY="-5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A862F6-998D-4179-9782-B2F7D227E4D8}" type="pres">
      <dgm:prSet presAssocID="{928A626F-79BE-462E-9400-020728B0EA71}" presName="hierChild4" presStyleCnt="0"/>
      <dgm:spPr/>
    </dgm:pt>
  </dgm:ptLst>
  <dgm:cxnLst>
    <dgm:cxn modelId="{3A9208B5-7656-41E0-BFEF-86A9511F1E35}" type="presOf" srcId="{E8A27461-BD1F-41F2-88BC-700DFEF6357D}" destId="{465E8F8A-C480-490F-9F33-AB2C0A0C2EDE}" srcOrd="0" destOrd="0" presId="urn:microsoft.com/office/officeart/2005/8/layout/hierarchy1"/>
    <dgm:cxn modelId="{0F5A3B76-DEA3-4969-99D4-CCA30F2C6E5D}" type="presOf" srcId="{5EDAEE61-E898-4263-933C-234DF43BBC6B}" destId="{1685AC63-1E6F-4956-8446-75C5CD2A6D76}" srcOrd="0" destOrd="0" presId="urn:microsoft.com/office/officeart/2005/8/layout/hierarchy1"/>
    <dgm:cxn modelId="{AADBB2BC-F0D9-4BB6-915B-61C54EA7D072}" type="presOf" srcId="{47A18A48-BA0A-4CE4-94A6-52A267FB8ADF}" destId="{0DEF8A4C-FB2E-4343-9E14-06209681D74C}" srcOrd="0" destOrd="0" presId="urn:microsoft.com/office/officeart/2005/8/layout/hierarchy1"/>
    <dgm:cxn modelId="{8BF0F435-A651-45B1-9E85-F5256A2E16C3}" type="presOf" srcId="{E3642B71-7266-4933-877B-1ADCD760D8F0}" destId="{50DA8C97-7629-48A5-9B71-E66514142038}" srcOrd="0" destOrd="0" presId="urn:microsoft.com/office/officeart/2005/8/layout/hierarchy1"/>
    <dgm:cxn modelId="{EDAAC7A3-4664-44E3-BE6C-E4EB95CACA79}" srcId="{B637DF4E-B83C-40D1-A759-0FD0E50FBDFD}" destId="{928A626F-79BE-462E-9400-020728B0EA71}" srcOrd="0" destOrd="0" parTransId="{E3642B71-7266-4933-877B-1ADCD760D8F0}" sibTransId="{CFB0F01A-25E1-44B3-9157-35EEA6AEAC37}"/>
    <dgm:cxn modelId="{2045CAF8-E23C-4528-B922-AD86B0FB023E}" srcId="{E8A27461-BD1F-41F2-88BC-700DFEF6357D}" destId="{47A18A48-BA0A-4CE4-94A6-52A267FB8ADF}" srcOrd="0" destOrd="0" parTransId="{57E12852-AE07-48D1-A823-450A1BBD07EA}" sibTransId="{DDE3E3C0-E33F-48BB-9A7B-EC4047A85142}"/>
    <dgm:cxn modelId="{FA5E2B11-6C52-4CF4-87EB-EF1B4E2A281D}" srcId="{7E081A1C-563E-4409-873E-18B83986EB17}" destId="{DE344462-A8A8-4041-A021-A2FC429A2CD4}" srcOrd="0" destOrd="0" parTransId="{691BF981-9C70-4759-A232-EDA8D7359C48}" sibTransId="{78051BAB-B6B4-4960-AEDD-0ADBE8101364}"/>
    <dgm:cxn modelId="{7033DEED-BAFD-4B33-B38F-50A6AEA9182D}" type="presOf" srcId="{691BF981-9C70-4759-A232-EDA8D7359C48}" destId="{74421CBD-3B65-4C7F-88F3-3DBAAEF2AAF0}" srcOrd="0" destOrd="0" presId="urn:microsoft.com/office/officeart/2005/8/layout/hierarchy1"/>
    <dgm:cxn modelId="{10E715A4-3556-474F-B86F-49A88A8023BE}" type="presOf" srcId="{B637DF4E-B83C-40D1-A759-0FD0E50FBDFD}" destId="{39FDC3C9-7E6E-4BF4-A91B-E71B183B1E71}" srcOrd="0" destOrd="0" presId="urn:microsoft.com/office/officeart/2005/8/layout/hierarchy1"/>
    <dgm:cxn modelId="{D38729FC-0CF9-40F8-AED8-543F28DDE2D9}" type="presOf" srcId="{928A626F-79BE-462E-9400-020728B0EA71}" destId="{8D2913DA-5B7C-4C28-A617-612F375E76E1}" srcOrd="0" destOrd="0" presId="urn:microsoft.com/office/officeart/2005/8/layout/hierarchy1"/>
    <dgm:cxn modelId="{E7D8FB3F-66E8-41D5-A918-DBFB2B627547}" type="presOf" srcId="{CFB8D25D-5E55-491C-9C90-FFFBB658065F}" destId="{B96C208D-F775-4925-8F9A-8DCBD6D9A979}" srcOrd="0" destOrd="0" presId="urn:microsoft.com/office/officeart/2005/8/layout/hierarchy1"/>
    <dgm:cxn modelId="{1B2668DF-DF04-41B7-AD71-4D2E06D1791E}" srcId="{47A18A48-BA0A-4CE4-94A6-52A267FB8ADF}" destId="{B637DF4E-B83C-40D1-A759-0FD0E50FBDFD}" srcOrd="1" destOrd="0" parTransId="{5EDAEE61-E898-4263-933C-234DF43BBC6B}" sibTransId="{EDC9E3D7-A663-4A96-A9B6-B7FE4A471034}"/>
    <dgm:cxn modelId="{196A9F8A-8D0C-4DCE-8A15-8A1DAE6E2A2E}" type="presOf" srcId="{DE344462-A8A8-4041-A021-A2FC429A2CD4}" destId="{8C8F9189-791E-4B89-A93E-C7EF04DE7792}" srcOrd="0" destOrd="0" presId="urn:microsoft.com/office/officeart/2005/8/layout/hierarchy1"/>
    <dgm:cxn modelId="{03C7C801-4712-4837-96E1-86C3FC28FFF6}" type="presOf" srcId="{7E081A1C-563E-4409-873E-18B83986EB17}" destId="{870EAEC2-DA7A-48EB-992C-EE5485F0BCC0}" srcOrd="0" destOrd="0" presId="urn:microsoft.com/office/officeart/2005/8/layout/hierarchy1"/>
    <dgm:cxn modelId="{3F90E1E3-E3A1-4558-924F-F11BC81E83CA}" type="presOf" srcId="{53378579-3899-4D8B-B479-0AE0B29D53FE}" destId="{211C7F6A-58EB-47DF-8519-881D352B3FB5}" srcOrd="0" destOrd="0" presId="urn:microsoft.com/office/officeart/2005/8/layout/hierarchy1"/>
    <dgm:cxn modelId="{82D0BBF2-95F6-4889-8FFE-32916AEEE3CA}" srcId="{7E081A1C-563E-4409-873E-18B83986EB17}" destId="{CFB8D25D-5E55-491C-9C90-FFFBB658065F}" srcOrd="1" destOrd="0" parTransId="{83D67655-0713-42BA-88BF-A3A78E105900}" sibTransId="{120E5BFB-EEB4-490B-897B-9E7AB1E3FAAB}"/>
    <dgm:cxn modelId="{FAD63015-E840-4F91-AEDD-4BF57F1F02E9}" type="presOf" srcId="{83D67655-0713-42BA-88BF-A3A78E105900}" destId="{84FAD08C-FB02-44FD-AF50-365DCF2EB73B}" srcOrd="0" destOrd="0" presId="urn:microsoft.com/office/officeart/2005/8/layout/hierarchy1"/>
    <dgm:cxn modelId="{CD706B99-D23C-4C5E-86D4-0060EEEC485B}" srcId="{47A18A48-BA0A-4CE4-94A6-52A267FB8ADF}" destId="{7E081A1C-563E-4409-873E-18B83986EB17}" srcOrd="0" destOrd="0" parTransId="{53378579-3899-4D8B-B479-0AE0B29D53FE}" sibTransId="{E9AB02F7-8D75-4880-9DCC-C638A875B888}"/>
    <dgm:cxn modelId="{71B5E8D5-9CEE-4594-92DC-D6630042B56C}" type="presParOf" srcId="{465E8F8A-C480-490F-9F33-AB2C0A0C2EDE}" destId="{AA50FC78-F936-4478-A091-BD5C0A4E268E}" srcOrd="0" destOrd="0" presId="urn:microsoft.com/office/officeart/2005/8/layout/hierarchy1"/>
    <dgm:cxn modelId="{A6994F4D-1ABA-4FA5-AA3B-9A1D01BEDF3B}" type="presParOf" srcId="{AA50FC78-F936-4478-A091-BD5C0A4E268E}" destId="{3570403B-41F1-4B45-BA89-E9E5FAD5CD56}" srcOrd="0" destOrd="0" presId="urn:microsoft.com/office/officeart/2005/8/layout/hierarchy1"/>
    <dgm:cxn modelId="{049D1DE7-F519-410B-B476-753006B53FEF}" type="presParOf" srcId="{3570403B-41F1-4B45-BA89-E9E5FAD5CD56}" destId="{F3444539-D9FD-4936-800C-8664424A085B}" srcOrd="0" destOrd="0" presId="urn:microsoft.com/office/officeart/2005/8/layout/hierarchy1"/>
    <dgm:cxn modelId="{4F20ABC8-1A91-4F48-915F-2AF6A93115B7}" type="presParOf" srcId="{3570403B-41F1-4B45-BA89-E9E5FAD5CD56}" destId="{0DEF8A4C-FB2E-4343-9E14-06209681D74C}" srcOrd="1" destOrd="0" presId="urn:microsoft.com/office/officeart/2005/8/layout/hierarchy1"/>
    <dgm:cxn modelId="{BD3F1B36-EDF2-4D60-9A5C-4F2BD1C9AD86}" type="presParOf" srcId="{AA50FC78-F936-4478-A091-BD5C0A4E268E}" destId="{FCEF3672-DB4B-49F7-AB5C-A995F3854A02}" srcOrd="1" destOrd="0" presId="urn:microsoft.com/office/officeart/2005/8/layout/hierarchy1"/>
    <dgm:cxn modelId="{441ACA3B-8E0B-4856-932F-103F9A31AD74}" type="presParOf" srcId="{FCEF3672-DB4B-49F7-AB5C-A995F3854A02}" destId="{211C7F6A-58EB-47DF-8519-881D352B3FB5}" srcOrd="0" destOrd="0" presId="urn:microsoft.com/office/officeart/2005/8/layout/hierarchy1"/>
    <dgm:cxn modelId="{4BD1FE52-4DD9-4F74-A5FF-00023DCFB70C}" type="presParOf" srcId="{FCEF3672-DB4B-49F7-AB5C-A995F3854A02}" destId="{3B27532A-55AF-4C67-9418-7A0BFCE55770}" srcOrd="1" destOrd="0" presId="urn:microsoft.com/office/officeart/2005/8/layout/hierarchy1"/>
    <dgm:cxn modelId="{4BEDBE38-178E-4CB7-9B17-CC61350227EA}" type="presParOf" srcId="{3B27532A-55AF-4C67-9418-7A0BFCE55770}" destId="{6382A90E-253E-4754-BECF-76E1B94CBE8C}" srcOrd="0" destOrd="0" presId="urn:microsoft.com/office/officeart/2005/8/layout/hierarchy1"/>
    <dgm:cxn modelId="{24C0407D-0936-4FC8-B946-D1B90FEA1324}" type="presParOf" srcId="{6382A90E-253E-4754-BECF-76E1B94CBE8C}" destId="{C8598C83-1859-4016-A3D8-102ADA5BCACF}" srcOrd="0" destOrd="0" presId="urn:microsoft.com/office/officeart/2005/8/layout/hierarchy1"/>
    <dgm:cxn modelId="{74E48DDC-07B7-46CE-9862-C6C9BC7C0B59}" type="presParOf" srcId="{6382A90E-253E-4754-BECF-76E1B94CBE8C}" destId="{870EAEC2-DA7A-48EB-992C-EE5485F0BCC0}" srcOrd="1" destOrd="0" presId="urn:microsoft.com/office/officeart/2005/8/layout/hierarchy1"/>
    <dgm:cxn modelId="{6DBF6380-1ADA-4668-B4F5-E8AB38344310}" type="presParOf" srcId="{3B27532A-55AF-4C67-9418-7A0BFCE55770}" destId="{EF1671FB-C33A-44EF-B907-783C59418EDF}" srcOrd="1" destOrd="0" presId="urn:microsoft.com/office/officeart/2005/8/layout/hierarchy1"/>
    <dgm:cxn modelId="{BCF1961A-385B-49AD-9EC9-FD3A1541E5A2}" type="presParOf" srcId="{EF1671FB-C33A-44EF-B907-783C59418EDF}" destId="{74421CBD-3B65-4C7F-88F3-3DBAAEF2AAF0}" srcOrd="0" destOrd="0" presId="urn:microsoft.com/office/officeart/2005/8/layout/hierarchy1"/>
    <dgm:cxn modelId="{DECC5772-B0DE-46D4-803E-96AE470FCE10}" type="presParOf" srcId="{EF1671FB-C33A-44EF-B907-783C59418EDF}" destId="{3E29EA81-F0F2-4639-8D41-8209D6FEEB93}" srcOrd="1" destOrd="0" presId="urn:microsoft.com/office/officeart/2005/8/layout/hierarchy1"/>
    <dgm:cxn modelId="{39453CC1-A112-4635-AF52-42B8168EB216}" type="presParOf" srcId="{3E29EA81-F0F2-4639-8D41-8209D6FEEB93}" destId="{1FD44E15-F924-40DA-A08E-D8244E8088F4}" srcOrd="0" destOrd="0" presId="urn:microsoft.com/office/officeart/2005/8/layout/hierarchy1"/>
    <dgm:cxn modelId="{FBF2D2D1-D199-4B70-80A1-A30438ABDF33}" type="presParOf" srcId="{1FD44E15-F924-40DA-A08E-D8244E8088F4}" destId="{8A78802E-3F4A-44D2-8A73-74859426B8DC}" srcOrd="0" destOrd="0" presId="urn:microsoft.com/office/officeart/2005/8/layout/hierarchy1"/>
    <dgm:cxn modelId="{A71DF792-CC60-48AB-8A86-CB11C6A9A69B}" type="presParOf" srcId="{1FD44E15-F924-40DA-A08E-D8244E8088F4}" destId="{8C8F9189-791E-4B89-A93E-C7EF04DE7792}" srcOrd="1" destOrd="0" presId="urn:microsoft.com/office/officeart/2005/8/layout/hierarchy1"/>
    <dgm:cxn modelId="{A4B15694-D7D5-46EF-8AEE-E7EC9DDA4CC7}" type="presParOf" srcId="{3E29EA81-F0F2-4639-8D41-8209D6FEEB93}" destId="{5111E13A-A404-408F-939A-BA47BC95ACAC}" srcOrd="1" destOrd="0" presId="urn:microsoft.com/office/officeart/2005/8/layout/hierarchy1"/>
    <dgm:cxn modelId="{9FBA90D9-2597-476B-963E-95926D9C4D36}" type="presParOf" srcId="{EF1671FB-C33A-44EF-B907-783C59418EDF}" destId="{84FAD08C-FB02-44FD-AF50-365DCF2EB73B}" srcOrd="2" destOrd="0" presId="urn:microsoft.com/office/officeart/2005/8/layout/hierarchy1"/>
    <dgm:cxn modelId="{BCD48A48-256F-4D97-B905-E9D335877E46}" type="presParOf" srcId="{EF1671FB-C33A-44EF-B907-783C59418EDF}" destId="{9E96D9E6-B705-4269-A294-7F002FF08D26}" srcOrd="3" destOrd="0" presId="urn:microsoft.com/office/officeart/2005/8/layout/hierarchy1"/>
    <dgm:cxn modelId="{B9D28B50-35F3-4060-8CE1-19F391FE91BA}" type="presParOf" srcId="{9E96D9E6-B705-4269-A294-7F002FF08D26}" destId="{290FF7F0-691A-4407-A5E9-014416A9F266}" srcOrd="0" destOrd="0" presId="urn:microsoft.com/office/officeart/2005/8/layout/hierarchy1"/>
    <dgm:cxn modelId="{54D0E4FC-F7A4-4D68-B0CE-0418D48FC5C2}" type="presParOf" srcId="{290FF7F0-691A-4407-A5E9-014416A9F266}" destId="{0CCA0B27-2656-4EFA-9252-1368F56DB986}" srcOrd="0" destOrd="0" presId="urn:microsoft.com/office/officeart/2005/8/layout/hierarchy1"/>
    <dgm:cxn modelId="{F23649C9-89CC-4950-B040-B5B163909D2E}" type="presParOf" srcId="{290FF7F0-691A-4407-A5E9-014416A9F266}" destId="{B96C208D-F775-4925-8F9A-8DCBD6D9A979}" srcOrd="1" destOrd="0" presId="urn:microsoft.com/office/officeart/2005/8/layout/hierarchy1"/>
    <dgm:cxn modelId="{57E32121-3ABD-4D72-943C-95EF9E3D1FB0}" type="presParOf" srcId="{9E96D9E6-B705-4269-A294-7F002FF08D26}" destId="{864EC2AF-69F0-4C50-9FE2-055A254A8191}" srcOrd="1" destOrd="0" presId="urn:microsoft.com/office/officeart/2005/8/layout/hierarchy1"/>
    <dgm:cxn modelId="{743922A6-5F08-4B05-94B4-25AAA6B94155}" type="presParOf" srcId="{FCEF3672-DB4B-49F7-AB5C-A995F3854A02}" destId="{1685AC63-1E6F-4956-8446-75C5CD2A6D76}" srcOrd="2" destOrd="0" presId="urn:microsoft.com/office/officeart/2005/8/layout/hierarchy1"/>
    <dgm:cxn modelId="{D034E335-B973-4989-82FC-040B766A6F52}" type="presParOf" srcId="{FCEF3672-DB4B-49F7-AB5C-A995F3854A02}" destId="{3D670538-EA55-483D-BE53-B4D053EBB169}" srcOrd="3" destOrd="0" presId="urn:microsoft.com/office/officeart/2005/8/layout/hierarchy1"/>
    <dgm:cxn modelId="{24EA860B-B0D1-4F3E-A840-2BEF4A4507D4}" type="presParOf" srcId="{3D670538-EA55-483D-BE53-B4D053EBB169}" destId="{DB8CFDD9-7F72-4251-86B5-6C37329F3162}" srcOrd="0" destOrd="0" presId="urn:microsoft.com/office/officeart/2005/8/layout/hierarchy1"/>
    <dgm:cxn modelId="{4DADF091-E5A7-48C3-84E4-A95EFF6652E4}" type="presParOf" srcId="{DB8CFDD9-7F72-4251-86B5-6C37329F3162}" destId="{FC4C7810-C11F-4581-BA00-D71475C15FCA}" srcOrd="0" destOrd="0" presId="urn:microsoft.com/office/officeart/2005/8/layout/hierarchy1"/>
    <dgm:cxn modelId="{04B77011-D453-480D-AA62-6DDDBF44FB73}" type="presParOf" srcId="{DB8CFDD9-7F72-4251-86B5-6C37329F3162}" destId="{39FDC3C9-7E6E-4BF4-A91B-E71B183B1E71}" srcOrd="1" destOrd="0" presId="urn:microsoft.com/office/officeart/2005/8/layout/hierarchy1"/>
    <dgm:cxn modelId="{F70FF900-EE88-4A8F-9BBB-B089FE36E7FF}" type="presParOf" srcId="{3D670538-EA55-483D-BE53-B4D053EBB169}" destId="{DF956A9F-51AD-4E4A-94D6-D7BF45367D3B}" srcOrd="1" destOrd="0" presId="urn:microsoft.com/office/officeart/2005/8/layout/hierarchy1"/>
    <dgm:cxn modelId="{AC9E528F-0C94-4704-91D7-D9B9481A70FA}" type="presParOf" srcId="{DF956A9F-51AD-4E4A-94D6-D7BF45367D3B}" destId="{50DA8C97-7629-48A5-9B71-E66514142038}" srcOrd="0" destOrd="0" presId="urn:microsoft.com/office/officeart/2005/8/layout/hierarchy1"/>
    <dgm:cxn modelId="{4A3E5D03-1299-4103-A488-1EF4563E644E}" type="presParOf" srcId="{DF956A9F-51AD-4E4A-94D6-D7BF45367D3B}" destId="{57CFD01E-5D34-4A89-ADA4-CD83D0ECDB02}" srcOrd="1" destOrd="0" presId="urn:microsoft.com/office/officeart/2005/8/layout/hierarchy1"/>
    <dgm:cxn modelId="{8368EA39-DFFC-45A2-BA6C-38EEE4EB5C11}" type="presParOf" srcId="{57CFD01E-5D34-4A89-ADA4-CD83D0ECDB02}" destId="{9B4A87C8-BC3E-4F3C-BD07-27BE1A8F6215}" srcOrd="0" destOrd="0" presId="urn:microsoft.com/office/officeart/2005/8/layout/hierarchy1"/>
    <dgm:cxn modelId="{72D1156E-C75F-43C6-BFE8-05FBEF32632F}" type="presParOf" srcId="{9B4A87C8-BC3E-4F3C-BD07-27BE1A8F6215}" destId="{7C64B6EC-2718-4C60-A0D6-BAB95CB24D8C}" srcOrd="0" destOrd="0" presId="urn:microsoft.com/office/officeart/2005/8/layout/hierarchy1"/>
    <dgm:cxn modelId="{AC7B4751-CEA6-4E35-AD51-52D677A510E1}" type="presParOf" srcId="{9B4A87C8-BC3E-4F3C-BD07-27BE1A8F6215}" destId="{8D2913DA-5B7C-4C28-A617-612F375E76E1}" srcOrd="1" destOrd="0" presId="urn:microsoft.com/office/officeart/2005/8/layout/hierarchy1"/>
    <dgm:cxn modelId="{CB34DF36-0F75-43DD-958F-A7D70C7B0086}" type="presParOf" srcId="{57CFD01E-5D34-4A89-ADA4-CD83D0ECDB02}" destId="{99A862F6-998D-4179-9782-B2F7D227E4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BEC7235-1363-4BC0-A526-56763F75DF8F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FDC20E-6E1C-4DE6-AEB2-494565AA8E83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b="1" dirty="0" smtClean="0"/>
            <a:t>Сложные слова делятся на группы с одинаковой первой частью</a:t>
          </a:r>
          <a:endParaRPr lang="ru-RU" dirty="0"/>
        </a:p>
      </dgm:t>
    </dgm:pt>
    <dgm:pt modelId="{2B89602C-EAC3-484A-97F6-7272F80E72F2}" type="parTrans" cxnId="{6946EB0D-8079-47B4-9753-9095A344CF92}">
      <dgm:prSet/>
      <dgm:spPr/>
      <dgm:t>
        <a:bodyPr/>
        <a:lstStyle/>
        <a:p>
          <a:endParaRPr lang="ru-RU"/>
        </a:p>
      </dgm:t>
    </dgm:pt>
    <dgm:pt modelId="{FD2CD3D8-326A-49F8-A13E-24C4992C2228}" type="sibTrans" cxnId="{6946EB0D-8079-47B4-9753-9095A344CF92}">
      <dgm:prSet/>
      <dgm:spPr/>
      <dgm:t>
        <a:bodyPr/>
        <a:lstStyle/>
        <a:p>
          <a:endParaRPr lang="ru-RU"/>
        </a:p>
      </dgm:t>
    </dgm:pt>
    <dgm:pt modelId="{7F702EF7-3957-4604-9645-224B0510F41F}">
      <dgm:prSet phldrT="[Текст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sz="1200" b="1" u="sng" dirty="0" smtClean="0"/>
            <a:t>Белый</a:t>
          </a:r>
          <a:endParaRPr lang="ru-RU" sz="1200" dirty="0"/>
        </a:p>
      </dgm:t>
    </dgm:pt>
    <dgm:pt modelId="{BFC42FC2-6223-4973-BD0E-E087446C758F}" type="parTrans" cxnId="{FE8F5622-CE5A-4793-85C3-2693E2DB10CF}">
      <dgm:prSet/>
      <dgm:spPr/>
      <dgm:t>
        <a:bodyPr/>
        <a:lstStyle/>
        <a:p>
          <a:endParaRPr lang="ru-RU"/>
        </a:p>
      </dgm:t>
    </dgm:pt>
    <dgm:pt modelId="{C46CA8D2-74C6-42D8-B98B-AFC4A04364FE}" type="sibTrans" cxnId="{FE8F5622-CE5A-4793-85C3-2693E2DB10CF}">
      <dgm:prSet/>
      <dgm:spPr/>
      <dgm:t>
        <a:bodyPr/>
        <a:lstStyle/>
        <a:p>
          <a:endParaRPr lang="ru-RU"/>
        </a:p>
      </dgm:t>
    </dgm:pt>
    <dgm:pt modelId="{4BF10A87-BAFF-4803-86AC-3AE1A4C290A3}">
      <dgm:prSet phldrT="[Текст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sz="1200" b="1" u="sng" dirty="0" smtClean="0"/>
            <a:t>Вода</a:t>
          </a:r>
          <a:r>
            <a:rPr lang="ru-RU" sz="1200" b="1" dirty="0" smtClean="0"/>
            <a:t> </a:t>
          </a:r>
          <a:endParaRPr lang="ru-RU" sz="1200" dirty="0"/>
        </a:p>
      </dgm:t>
    </dgm:pt>
    <dgm:pt modelId="{F9F928C6-2724-4D63-902A-4A4D7941F113}" type="parTrans" cxnId="{B8F14F67-43A0-4A34-9E1E-79F7A7B24810}">
      <dgm:prSet/>
      <dgm:spPr/>
      <dgm:t>
        <a:bodyPr/>
        <a:lstStyle/>
        <a:p>
          <a:endParaRPr lang="ru-RU"/>
        </a:p>
      </dgm:t>
    </dgm:pt>
    <dgm:pt modelId="{80B1950C-969E-4334-9236-C3111B0A5988}" type="sibTrans" cxnId="{B8F14F67-43A0-4A34-9E1E-79F7A7B24810}">
      <dgm:prSet/>
      <dgm:spPr/>
      <dgm:t>
        <a:bodyPr/>
        <a:lstStyle/>
        <a:p>
          <a:endParaRPr lang="ru-RU"/>
        </a:p>
      </dgm:t>
    </dgm:pt>
    <dgm:pt modelId="{ADA611B4-5509-4885-8009-3DAE1A3C4E85}">
      <dgm:prSet phldrT="[Текст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b="1" u="sng" dirty="0" smtClean="0"/>
            <a:t>Земля</a:t>
          </a:r>
          <a:endParaRPr lang="ru-RU" dirty="0"/>
        </a:p>
      </dgm:t>
    </dgm:pt>
    <dgm:pt modelId="{CFA9E575-1AB4-435B-81A0-99216A77BF1C}" type="parTrans" cxnId="{0FD5DE7D-4810-4CDA-9D9C-24794633C5AB}">
      <dgm:prSet/>
      <dgm:spPr/>
      <dgm:t>
        <a:bodyPr/>
        <a:lstStyle/>
        <a:p>
          <a:endParaRPr lang="ru-RU"/>
        </a:p>
      </dgm:t>
    </dgm:pt>
    <dgm:pt modelId="{B6DFE2A0-13FE-48FD-B5AF-2501281E6F50}" type="sibTrans" cxnId="{0FD5DE7D-4810-4CDA-9D9C-24794633C5AB}">
      <dgm:prSet/>
      <dgm:spPr/>
      <dgm:t>
        <a:bodyPr/>
        <a:lstStyle/>
        <a:p>
          <a:endParaRPr lang="ru-RU"/>
        </a:p>
      </dgm:t>
    </dgm:pt>
    <dgm:pt modelId="{9F823FCE-5180-4976-A00B-50D94454270E}">
      <dgm:prSet phldrT="[Текст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b="1" u="sng" dirty="0" smtClean="0"/>
            <a:t>Лес</a:t>
          </a:r>
          <a:endParaRPr lang="ru-RU" dirty="0"/>
        </a:p>
      </dgm:t>
    </dgm:pt>
    <dgm:pt modelId="{9C5A180D-E5CF-45E8-9B82-7E5FDBC8E5C6}" type="parTrans" cxnId="{E2F2DE7D-FFD7-4ED9-B27E-3962073D7C4B}">
      <dgm:prSet/>
      <dgm:spPr/>
      <dgm:t>
        <a:bodyPr/>
        <a:lstStyle/>
        <a:p>
          <a:endParaRPr lang="ru-RU"/>
        </a:p>
      </dgm:t>
    </dgm:pt>
    <dgm:pt modelId="{4A412A28-C203-4827-99D4-D31777DDC769}" type="sibTrans" cxnId="{E2F2DE7D-FFD7-4ED9-B27E-3962073D7C4B}">
      <dgm:prSet/>
      <dgm:spPr/>
      <dgm:t>
        <a:bodyPr/>
        <a:lstStyle/>
        <a:p>
          <a:endParaRPr lang="ru-RU"/>
        </a:p>
      </dgm:t>
    </dgm:pt>
    <dgm:pt modelId="{95D10A8C-D16D-4F50-AA87-CB5F05080A6C}">
      <dgm:prSet phldrT="[Текст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b="1" u="sng" dirty="0" smtClean="0"/>
            <a:t>Сам</a:t>
          </a:r>
          <a:endParaRPr lang="ru-RU" dirty="0"/>
        </a:p>
      </dgm:t>
    </dgm:pt>
    <dgm:pt modelId="{37C599D6-6826-4358-BB2D-31485BCF4807}" type="parTrans" cxnId="{95E45C90-DB24-4457-9349-5A4458D70638}">
      <dgm:prSet/>
      <dgm:spPr/>
      <dgm:t>
        <a:bodyPr/>
        <a:lstStyle/>
        <a:p>
          <a:endParaRPr lang="ru-RU"/>
        </a:p>
      </dgm:t>
    </dgm:pt>
    <dgm:pt modelId="{026B0547-09BC-41E4-A54F-2C580D8FF2DB}" type="sibTrans" cxnId="{95E45C90-DB24-4457-9349-5A4458D70638}">
      <dgm:prSet/>
      <dgm:spPr/>
      <dgm:t>
        <a:bodyPr/>
        <a:lstStyle/>
        <a:p>
          <a:endParaRPr lang="ru-RU"/>
        </a:p>
      </dgm:t>
    </dgm:pt>
    <dgm:pt modelId="{3193EF57-3173-4BA9-886C-2E4681511923}">
      <dgm:prSet phldrT="[Текст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b="1" u="sng" dirty="0" err="1" smtClean="0"/>
            <a:t>Электро</a:t>
          </a:r>
          <a:r>
            <a:rPr lang="ru-RU" b="1" u="sng" dirty="0" smtClean="0"/>
            <a:t>-</a:t>
          </a:r>
          <a:r>
            <a:rPr lang="ru-RU" b="1" dirty="0" smtClean="0"/>
            <a:t> </a:t>
          </a:r>
          <a:endParaRPr lang="ru-RU" dirty="0"/>
        </a:p>
      </dgm:t>
    </dgm:pt>
    <dgm:pt modelId="{AC0EAF26-966C-4F0E-B8AA-DE4A01C8E120}" type="parTrans" cxnId="{97E63FDB-4894-44DC-8592-923E1DBF2122}">
      <dgm:prSet/>
      <dgm:spPr/>
      <dgm:t>
        <a:bodyPr/>
        <a:lstStyle/>
        <a:p>
          <a:endParaRPr lang="ru-RU"/>
        </a:p>
      </dgm:t>
    </dgm:pt>
    <dgm:pt modelId="{204C1DDF-7A2C-4337-83DE-6BC5E555FFAD}" type="sibTrans" cxnId="{97E63FDB-4894-44DC-8592-923E1DBF2122}">
      <dgm:prSet/>
      <dgm:spPr/>
      <dgm:t>
        <a:bodyPr/>
        <a:lstStyle/>
        <a:p>
          <a:endParaRPr lang="ru-RU"/>
        </a:p>
      </dgm:t>
    </dgm:pt>
    <dgm:pt modelId="{D697DF7D-A77E-4DEF-AC62-D2111B31F24A}">
      <dgm:prSet phldrT="[Текст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dirty="0" smtClean="0"/>
            <a:t>И др..</a:t>
          </a:r>
          <a:endParaRPr lang="ru-RU" dirty="0"/>
        </a:p>
      </dgm:t>
    </dgm:pt>
    <dgm:pt modelId="{9E92AE9F-652D-4814-8C3D-7E43BE99D18B}" type="parTrans" cxnId="{775A0E7A-7B81-4F3E-975E-3105E1A35888}">
      <dgm:prSet/>
      <dgm:spPr/>
      <dgm:t>
        <a:bodyPr/>
        <a:lstStyle/>
        <a:p>
          <a:endParaRPr lang="ru-RU"/>
        </a:p>
      </dgm:t>
    </dgm:pt>
    <dgm:pt modelId="{B5F531E8-7FDF-49D5-9149-5B600E9AB53E}" type="sibTrans" cxnId="{775A0E7A-7B81-4F3E-975E-3105E1A35888}">
      <dgm:prSet/>
      <dgm:spPr/>
      <dgm:t>
        <a:bodyPr/>
        <a:lstStyle/>
        <a:p>
          <a:endParaRPr lang="ru-RU"/>
        </a:p>
      </dgm:t>
    </dgm:pt>
    <dgm:pt modelId="{2D51AB21-26C1-4111-87A4-F33222F75A41}" type="pres">
      <dgm:prSet presAssocID="{3BEC7235-1363-4BC0-A526-56763F75DF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73D72-5EF4-4074-9C14-BC4107E5C92B}" type="pres">
      <dgm:prSet presAssocID="{3BEC7235-1363-4BC0-A526-56763F75DF8F}" presName="radial" presStyleCnt="0">
        <dgm:presLayoutVars>
          <dgm:animLvl val="ctr"/>
        </dgm:presLayoutVars>
      </dgm:prSet>
      <dgm:spPr/>
    </dgm:pt>
    <dgm:pt modelId="{C3FA19B1-0284-4F8B-A392-70F260B95644}" type="pres">
      <dgm:prSet presAssocID="{E6FDC20E-6E1C-4DE6-AEB2-494565AA8E83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C7671E14-39CC-4CF5-9291-F642DF3E6CD4}" type="pres">
      <dgm:prSet presAssocID="{7F702EF7-3957-4604-9645-224B0510F41F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089ED-3677-4BD1-8B1C-B8304A0D8D66}" type="pres">
      <dgm:prSet presAssocID="{4BF10A87-BAFF-4803-86AC-3AE1A4C290A3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3ED48-2A1B-43EC-8588-9015AED05B1B}" type="pres">
      <dgm:prSet presAssocID="{ADA611B4-5509-4885-8009-3DAE1A3C4E85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98FE2-8EF5-4D5F-B383-579B3C3FA140}" type="pres">
      <dgm:prSet presAssocID="{9F823FCE-5180-4976-A00B-50D94454270E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2CDAE-ADA0-4767-A58B-A512D8586351}" type="pres">
      <dgm:prSet presAssocID="{95D10A8C-D16D-4F50-AA87-CB5F05080A6C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AE739-0491-4EDF-9F71-6937C5712307}" type="pres">
      <dgm:prSet presAssocID="{3193EF57-3173-4BA9-886C-2E4681511923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34F9E-30BD-44E1-836F-E1AB86CFCE2C}" type="pres">
      <dgm:prSet presAssocID="{D697DF7D-A77E-4DEF-AC62-D2111B31F24A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07EA2A-5BB0-4F5F-B2FB-E4DC06FFE102}" type="presOf" srcId="{9F823FCE-5180-4976-A00B-50D94454270E}" destId="{6FD98FE2-8EF5-4D5F-B383-579B3C3FA140}" srcOrd="0" destOrd="0" presId="urn:microsoft.com/office/officeart/2005/8/layout/radial3"/>
    <dgm:cxn modelId="{CA887367-CF7A-432F-9EEE-9DAE7F9906D5}" type="presOf" srcId="{4BF10A87-BAFF-4803-86AC-3AE1A4C290A3}" destId="{267089ED-3677-4BD1-8B1C-B8304A0D8D66}" srcOrd="0" destOrd="0" presId="urn:microsoft.com/office/officeart/2005/8/layout/radial3"/>
    <dgm:cxn modelId="{9A2F905E-80A0-45ED-BCD0-655CAF87D2C8}" type="presOf" srcId="{7F702EF7-3957-4604-9645-224B0510F41F}" destId="{C7671E14-39CC-4CF5-9291-F642DF3E6CD4}" srcOrd="0" destOrd="0" presId="urn:microsoft.com/office/officeart/2005/8/layout/radial3"/>
    <dgm:cxn modelId="{95E45C90-DB24-4457-9349-5A4458D70638}" srcId="{E6FDC20E-6E1C-4DE6-AEB2-494565AA8E83}" destId="{95D10A8C-D16D-4F50-AA87-CB5F05080A6C}" srcOrd="4" destOrd="0" parTransId="{37C599D6-6826-4358-BB2D-31485BCF4807}" sibTransId="{026B0547-09BC-41E4-A54F-2C580D8FF2DB}"/>
    <dgm:cxn modelId="{BDB77593-CC91-4E71-BA34-2D4B30277910}" type="presOf" srcId="{ADA611B4-5509-4885-8009-3DAE1A3C4E85}" destId="{0283ED48-2A1B-43EC-8588-9015AED05B1B}" srcOrd="0" destOrd="0" presId="urn:microsoft.com/office/officeart/2005/8/layout/radial3"/>
    <dgm:cxn modelId="{1CF9A309-F5D5-450F-927C-F91170EC8B13}" type="presOf" srcId="{E6FDC20E-6E1C-4DE6-AEB2-494565AA8E83}" destId="{C3FA19B1-0284-4F8B-A392-70F260B95644}" srcOrd="0" destOrd="0" presId="urn:microsoft.com/office/officeart/2005/8/layout/radial3"/>
    <dgm:cxn modelId="{8ACD4C75-CD57-4317-BE78-F57B0A5F35E9}" type="presOf" srcId="{3193EF57-3173-4BA9-886C-2E4681511923}" destId="{448AE739-0491-4EDF-9F71-6937C5712307}" srcOrd="0" destOrd="0" presId="urn:microsoft.com/office/officeart/2005/8/layout/radial3"/>
    <dgm:cxn modelId="{0F530D4B-6E68-4973-B94B-0F3F55F68421}" type="presOf" srcId="{95D10A8C-D16D-4F50-AA87-CB5F05080A6C}" destId="{5072CDAE-ADA0-4767-A58B-A512D8586351}" srcOrd="0" destOrd="0" presId="urn:microsoft.com/office/officeart/2005/8/layout/radial3"/>
    <dgm:cxn modelId="{775A0E7A-7B81-4F3E-975E-3105E1A35888}" srcId="{E6FDC20E-6E1C-4DE6-AEB2-494565AA8E83}" destId="{D697DF7D-A77E-4DEF-AC62-D2111B31F24A}" srcOrd="6" destOrd="0" parTransId="{9E92AE9F-652D-4814-8C3D-7E43BE99D18B}" sibTransId="{B5F531E8-7FDF-49D5-9149-5B600E9AB53E}"/>
    <dgm:cxn modelId="{6946EB0D-8079-47B4-9753-9095A344CF92}" srcId="{3BEC7235-1363-4BC0-A526-56763F75DF8F}" destId="{E6FDC20E-6E1C-4DE6-AEB2-494565AA8E83}" srcOrd="0" destOrd="0" parTransId="{2B89602C-EAC3-484A-97F6-7272F80E72F2}" sibTransId="{FD2CD3D8-326A-49F8-A13E-24C4992C2228}"/>
    <dgm:cxn modelId="{B8F14F67-43A0-4A34-9E1E-79F7A7B24810}" srcId="{E6FDC20E-6E1C-4DE6-AEB2-494565AA8E83}" destId="{4BF10A87-BAFF-4803-86AC-3AE1A4C290A3}" srcOrd="1" destOrd="0" parTransId="{F9F928C6-2724-4D63-902A-4A4D7941F113}" sibTransId="{80B1950C-969E-4334-9236-C3111B0A5988}"/>
    <dgm:cxn modelId="{590BD030-B58C-4447-AFED-8848A9E56ADB}" type="presOf" srcId="{D697DF7D-A77E-4DEF-AC62-D2111B31F24A}" destId="{82534F9E-30BD-44E1-836F-E1AB86CFCE2C}" srcOrd="0" destOrd="0" presId="urn:microsoft.com/office/officeart/2005/8/layout/radial3"/>
    <dgm:cxn modelId="{0FD5DE7D-4810-4CDA-9D9C-24794633C5AB}" srcId="{E6FDC20E-6E1C-4DE6-AEB2-494565AA8E83}" destId="{ADA611B4-5509-4885-8009-3DAE1A3C4E85}" srcOrd="2" destOrd="0" parTransId="{CFA9E575-1AB4-435B-81A0-99216A77BF1C}" sibTransId="{B6DFE2A0-13FE-48FD-B5AF-2501281E6F50}"/>
    <dgm:cxn modelId="{97E63FDB-4894-44DC-8592-923E1DBF2122}" srcId="{E6FDC20E-6E1C-4DE6-AEB2-494565AA8E83}" destId="{3193EF57-3173-4BA9-886C-2E4681511923}" srcOrd="5" destOrd="0" parTransId="{AC0EAF26-966C-4F0E-B8AA-DE4A01C8E120}" sibTransId="{204C1DDF-7A2C-4337-83DE-6BC5E555FFAD}"/>
    <dgm:cxn modelId="{E2F2DE7D-FFD7-4ED9-B27E-3962073D7C4B}" srcId="{E6FDC20E-6E1C-4DE6-AEB2-494565AA8E83}" destId="{9F823FCE-5180-4976-A00B-50D94454270E}" srcOrd="3" destOrd="0" parTransId="{9C5A180D-E5CF-45E8-9B82-7E5FDBC8E5C6}" sibTransId="{4A412A28-C203-4827-99D4-D31777DDC769}"/>
    <dgm:cxn modelId="{FE8F5622-CE5A-4793-85C3-2693E2DB10CF}" srcId="{E6FDC20E-6E1C-4DE6-AEB2-494565AA8E83}" destId="{7F702EF7-3957-4604-9645-224B0510F41F}" srcOrd="0" destOrd="0" parTransId="{BFC42FC2-6223-4973-BD0E-E087446C758F}" sibTransId="{C46CA8D2-74C6-42D8-B98B-AFC4A04364FE}"/>
    <dgm:cxn modelId="{22A2CB55-BD65-4EA2-B401-CF69374B473E}" type="presOf" srcId="{3BEC7235-1363-4BC0-A526-56763F75DF8F}" destId="{2D51AB21-26C1-4111-87A4-F33222F75A41}" srcOrd="0" destOrd="0" presId="urn:microsoft.com/office/officeart/2005/8/layout/radial3"/>
    <dgm:cxn modelId="{CD325DD0-3069-4A09-B224-4F9EA626EAA7}" type="presParOf" srcId="{2D51AB21-26C1-4111-87A4-F33222F75A41}" destId="{98573D72-5EF4-4074-9C14-BC4107E5C92B}" srcOrd="0" destOrd="0" presId="urn:microsoft.com/office/officeart/2005/8/layout/radial3"/>
    <dgm:cxn modelId="{A741072F-99A9-4105-814C-00DC4EED6E91}" type="presParOf" srcId="{98573D72-5EF4-4074-9C14-BC4107E5C92B}" destId="{C3FA19B1-0284-4F8B-A392-70F260B95644}" srcOrd="0" destOrd="0" presId="urn:microsoft.com/office/officeart/2005/8/layout/radial3"/>
    <dgm:cxn modelId="{24BDDE0F-C7A2-4F7C-B4A5-078506C681F7}" type="presParOf" srcId="{98573D72-5EF4-4074-9C14-BC4107E5C92B}" destId="{C7671E14-39CC-4CF5-9291-F642DF3E6CD4}" srcOrd="1" destOrd="0" presId="urn:microsoft.com/office/officeart/2005/8/layout/radial3"/>
    <dgm:cxn modelId="{88253D83-FDD7-442B-806B-F649824FAF60}" type="presParOf" srcId="{98573D72-5EF4-4074-9C14-BC4107E5C92B}" destId="{267089ED-3677-4BD1-8B1C-B8304A0D8D66}" srcOrd="2" destOrd="0" presId="urn:microsoft.com/office/officeart/2005/8/layout/radial3"/>
    <dgm:cxn modelId="{4E439D3E-9B84-4A16-9241-1B00C3F90F10}" type="presParOf" srcId="{98573D72-5EF4-4074-9C14-BC4107E5C92B}" destId="{0283ED48-2A1B-43EC-8588-9015AED05B1B}" srcOrd="3" destOrd="0" presId="urn:microsoft.com/office/officeart/2005/8/layout/radial3"/>
    <dgm:cxn modelId="{B3B140E0-C712-470D-96FD-139C75816265}" type="presParOf" srcId="{98573D72-5EF4-4074-9C14-BC4107E5C92B}" destId="{6FD98FE2-8EF5-4D5F-B383-579B3C3FA140}" srcOrd="4" destOrd="0" presId="urn:microsoft.com/office/officeart/2005/8/layout/radial3"/>
    <dgm:cxn modelId="{44325C15-19B0-4408-BFB5-7BE77FDB7268}" type="presParOf" srcId="{98573D72-5EF4-4074-9C14-BC4107E5C92B}" destId="{5072CDAE-ADA0-4767-A58B-A512D8586351}" srcOrd="5" destOrd="0" presId="urn:microsoft.com/office/officeart/2005/8/layout/radial3"/>
    <dgm:cxn modelId="{09A7B447-D2F2-42CA-8971-650B249F0D2C}" type="presParOf" srcId="{98573D72-5EF4-4074-9C14-BC4107E5C92B}" destId="{448AE739-0491-4EDF-9F71-6937C5712307}" srcOrd="6" destOrd="0" presId="urn:microsoft.com/office/officeart/2005/8/layout/radial3"/>
    <dgm:cxn modelId="{2BA0865B-C6A2-4514-9FE7-BDA6D2AA2588}" type="presParOf" srcId="{98573D72-5EF4-4074-9C14-BC4107E5C92B}" destId="{82534F9E-30BD-44E1-836F-E1AB86CFCE2C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1207341-B773-4DCD-9D93-3003E5BE2CF9}" type="doc">
      <dgm:prSet loTypeId="urn:microsoft.com/office/officeart/2005/8/layout/hProcess7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E9A8FDC-1269-4A55-A5F2-0159C61041E9}">
      <dgm:prSet phldrT="[Текст]"/>
      <dgm:spPr/>
      <dgm:t>
        <a:bodyPr/>
        <a:lstStyle/>
        <a:p>
          <a:r>
            <a:rPr lang="ru-RU" dirty="0" smtClean="0"/>
            <a:t>Сложные слова</a:t>
          </a:r>
          <a:endParaRPr lang="ru-RU" dirty="0"/>
        </a:p>
      </dgm:t>
    </dgm:pt>
    <dgm:pt modelId="{C865BDFE-5FD4-4231-A74A-3B47481C5E0E}" type="parTrans" cxnId="{5ED58F00-BE4F-45C8-AE80-CB9EBFCB1295}">
      <dgm:prSet/>
      <dgm:spPr/>
      <dgm:t>
        <a:bodyPr/>
        <a:lstStyle/>
        <a:p>
          <a:endParaRPr lang="ru-RU"/>
        </a:p>
      </dgm:t>
    </dgm:pt>
    <dgm:pt modelId="{09F2DAC3-02AD-47CA-8446-B17885CCA506}" type="sibTrans" cxnId="{5ED58F00-BE4F-45C8-AE80-CB9EBFCB1295}">
      <dgm:prSet/>
      <dgm:spPr/>
      <dgm:t>
        <a:bodyPr/>
        <a:lstStyle/>
        <a:p>
          <a:endParaRPr lang="ru-RU"/>
        </a:p>
      </dgm:t>
    </dgm:pt>
    <dgm:pt modelId="{AA9E1BDC-0DF1-4E2E-BBC4-B34B78218ADF}">
      <dgm:prSet phldrT="[Текст]"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лесоводство</a:t>
          </a:r>
          <a:endParaRPr lang="ru-RU" sz="800" dirty="0">
            <a:solidFill>
              <a:schemeClr val="bg1"/>
            </a:solidFill>
          </a:endParaRPr>
        </a:p>
      </dgm:t>
    </dgm:pt>
    <dgm:pt modelId="{667C1E1C-F1A5-4270-B0D2-1DEB1CB757D8}" type="parTrans" cxnId="{DE792FBD-E1A7-4F27-81BE-D2C894E732D7}">
      <dgm:prSet/>
      <dgm:spPr/>
      <dgm:t>
        <a:bodyPr/>
        <a:lstStyle/>
        <a:p>
          <a:endParaRPr lang="ru-RU"/>
        </a:p>
      </dgm:t>
    </dgm:pt>
    <dgm:pt modelId="{AA85E638-92AC-40B0-8256-22C4E2779FD0}" type="sibTrans" cxnId="{DE792FBD-E1A7-4F27-81BE-D2C894E732D7}">
      <dgm:prSet/>
      <dgm:spPr/>
      <dgm:t>
        <a:bodyPr/>
        <a:lstStyle/>
        <a:p>
          <a:endParaRPr lang="ru-RU"/>
        </a:p>
      </dgm:t>
    </dgm:pt>
    <dgm:pt modelId="{97FABDD5-80BC-466D-A59C-03FBC275A40D}">
      <dgm:prSet phldrT="[Текст]"/>
      <dgm:spPr/>
      <dgm:t>
        <a:bodyPr/>
        <a:lstStyle/>
        <a:p>
          <a:r>
            <a:rPr lang="ru-RU" dirty="0" smtClean="0"/>
            <a:t>Упражнения в образовании сложных слов</a:t>
          </a:r>
          <a:endParaRPr lang="ru-RU" dirty="0"/>
        </a:p>
      </dgm:t>
    </dgm:pt>
    <dgm:pt modelId="{570CB148-35FA-4C45-93EE-C84B80B451C6}" type="parTrans" cxnId="{AAEA552A-054A-471D-863C-8525C3C41F5A}">
      <dgm:prSet/>
      <dgm:spPr/>
      <dgm:t>
        <a:bodyPr/>
        <a:lstStyle/>
        <a:p>
          <a:endParaRPr lang="ru-RU"/>
        </a:p>
      </dgm:t>
    </dgm:pt>
    <dgm:pt modelId="{DA8C6A59-7D46-4391-A983-03793FD62274}" type="sibTrans" cxnId="{AAEA552A-054A-471D-863C-8525C3C41F5A}">
      <dgm:prSet/>
      <dgm:spPr/>
      <dgm:t>
        <a:bodyPr/>
        <a:lstStyle/>
        <a:p>
          <a:endParaRPr lang="ru-RU"/>
        </a:p>
      </dgm:t>
    </dgm:pt>
    <dgm:pt modelId="{9D31AAB3-9610-4BC0-AE73-BB1A7D4D81B7}">
      <dgm:prSet phldrT="[Текст]"/>
      <dgm:spPr/>
      <dgm:t>
        <a:bodyPr/>
        <a:lstStyle/>
        <a:p>
          <a:r>
            <a:rPr lang="ru-RU" dirty="0" smtClean="0"/>
            <a:t>Автоматизация в тексте</a:t>
          </a:r>
          <a:endParaRPr lang="ru-RU" dirty="0"/>
        </a:p>
      </dgm:t>
    </dgm:pt>
    <dgm:pt modelId="{420A09A6-3EC1-476F-9B4E-E69A62DF4A4F}" type="parTrans" cxnId="{CAFBBCE4-9270-48F2-A785-3AA9DFCE2952}">
      <dgm:prSet/>
      <dgm:spPr/>
      <dgm:t>
        <a:bodyPr/>
        <a:lstStyle/>
        <a:p>
          <a:endParaRPr lang="ru-RU"/>
        </a:p>
      </dgm:t>
    </dgm:pt>
    <dgm:pt modelId="{E7A33CA4-B06C-47CA-9CE8-BF8B8E43DA93}" type="sibTrans" cxnId="{CAFBBCE4-9270-48F2-A785-3AA9DFCE2952}">
      <dgm:prSet/>
      <dgm:spPr/>
      <dgm:t>
        <a:bodyPr/>
        <a:lstStyle/>
        <a:p>
          <a:endParaRPr lang="ru-RU"/>
        </a:p>
      </dgm:t>
    </dgm:pt>
    <dgm:pt modelId="{8A381E2B-EEE6-49CE-8284-8465CE92213C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</a:rPr>
            <a:t>Лесорубы, лесосплавы,</a:t>
          </a:r>
          <a:br>
            <a:rPr lang="ru-RU" sz="1000" b="1" dirty="0" smtClean="0">
              <a:solidFill>
                <a:schemeClr val="bg1"/>
              </a:solidFill>
            </a:rPr>
          </a:br>
          <a:r>
            <a:rPr lang="ru-RU" sz="1000" b="1" dirty="0" smtClean="0">
              <a:solidFill>
                <a:schemeClr val="bg1"/>
              </a:solidFill>
            </a:rPr>
            <a:t>Лесовозы, </a:t>
          </a:r>
          <a:r>
            <a:rPr lang="ru-RU" sz="1000" b="1" dirty="0" err="1" smtClean="0">
              <a:solidFill>
                <a:schemeClr val="bg1"/>
              </a:solidFill>
            </a:rPr>
            <a:t>лесосклады</a:t>
          </a:r>
          <a:r>
            <a:rPr lang="ru-RU" sz="1000" b="1" dirty="0" smtClean="0">
              <a:solidFill>
                <a:schemeClr val="bg1"/>
              </a:solidFill>
            </a:rPr>
            <a:t>,</a:t>
          </a:r>
          <a:br>
            <a:rPr lang="ru-RU" sz="1000" b="1" dirty="0" smtClean="0">
              <a:solidFill>
                <a:schemeClr val="bg1"/>
              </a:solidFill>
            </a:rPr>
          </a:br>
          <a:r>
            <a:rPr lang="ru-RU" sz="1000" dirty="0" smtClean="0">
              <a:solidFill>
                <a:schemeClr val="bg1"/>
              </a:solidFill>
            </a:rPr>
            <a:t>Лесники и </a:t>
          </a:r>
          <a:r>
            <a:rPr lang="ru-RU" sz="1000" b="1" dirty="0" smtClean="0">
              <a:solidFill>
                <a:schemeClr val="bg1"/>
              </a:solidFill>
            </a:rPr>
            <a:t>лесопилки </a:t>
          </a:r>
          <a:endParaRPr lang="ru-RU" sz="1000" dirty="0">
            <a:solidFill>
              <a:schemeClr val="bg1"/>
            </a:solidFill>
          </a:endParaRPr>
        </a:p>
      </dgm:t>
    </dgm:pt>
    <dgm:pt modelId="{91298769-53F9-473D-A530-7DEB75554E87}" type="parTrans" cxnId="{C8CB1105-2B23-40ED-9CF3-C35F626E2EDC}">
      <dgm:prSet/>
      <dgm:spPr/>
      <dgm:t>
        <a:bodyPr/>
        <a:lstStyle/>
        <a:p>
          <a:endParaRPr lang="ru-RU"/>
        </a:p>
      </dgm:t>
    </dgm:pt>
    <dgm:pt modelId="{13D05926-624A-458A-AEE4-F07BCDDE4BFF}" type="sibTrans" cxnId="{C8CB1105-2B23-40ED-9CF3-C35F626E2EDC}">
      <dgm:prSet/>
      <dgm:spPr/>
      <dgm:t>
        <a:bodyPr/>
        <a:lstStyle/>
        <a:p>
          <a:endParaRPr lang="ru-RU"/>
        </a:p>
      </dgm:t>
    </dgm:pt>
    <dgm:pt modelId="{E5C1C79F-8474-4112-A9DF-115964928F58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лесовоз</a:t>
          </a:r>
          <a:endParaRPr lang="ru-RU" sz="800" dirty="0">
            <a:solidFill>
              <a:schemeClr val="bg1"/>
            </a:solidFill>
          </a:endParaRPr>
        </a:p>
      </dgm:t>
    </dgm:pt>
    <dgm:pt modelId="{00071943-504D-469A-AE45-04E8128FFEE7}" type="parTrans" cxnId="{9BBF0155-9BD1-4A01-B382-576EB8E9C403}">
      <dgm:prSet/>
      <dgm:spPr/>
      <dgm:t>
        <a:bodyPr/>
        <a:lstStyle/>
        <a:p>
          <a:endParaRPr lang="ru-RU"/>
        </a:p>
      </dgm:t>
    </dgm:pt>
    <dgm:pt modelId="{6F7508AB-3D17-4F3F-BDE4-BDA34AF4FA19}" type="sibTrans" cxnId="{9BBF0155-9BD1-4A01-B382-576EB8E9C403}">
      <dgm:prSet/>
      <dgm:spPr/>
      <dgm:t>
        <a:bodyPr/>
        <a:lstStyle/>
        <a:p>
          <a:endParaRPr lang="ru-RU"/>
        </a:p>
      </dgm:t>
    </dgm:pt>
    <dgm:pt modelId="{6EC980D5-97A9-46D4-9F4E-52B8585ED58C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лесозавод</a:t>
          </a:r>
          <a:endParaRPr lang="ru-RU" sz="800" dirty="0">
            <a:solidFill>
              <a:schemeClr val="bg1"/>
            </a:solidFill>
          </a:endParaRPr>
        </a:p>
      </dgm:t>
    </dgm:pt>
    <dgm:pt modelId="{708C1EC6-3851-45AC-84C0-963AB33A5AF5}" type="parTrans" cxnId="{066DA6A4-AFCA-48E3-AA4C-0AFB74D4B114}">
      <dgm:prSet/>
      <dgm:spPr/>
      <dgm:t>
        <a:bodyPr/>
        <a:lstStyle/>
        <a:p>
          <a:endParaRPr lang="ru-RU"/>
        </a:p>
      </dgm:t>
    </dgm:pt>
    <dgm:pt modelId="{6B305843-4206-4A9D-92D6-24C0AF346408}" type="sibTrans" cxnId="{066DA6A4-AFCA-48E3-AA4C-0AFB74D4B114}">
      <dgm:prSet/>
      <dgm:spPr/>
      <dgm:t>
        <a:bodyPr/>
        <a:lstStyle/>
        <a:p>
          <a:endParaRPr lang="ru-RU"/>
        </a:p>
      </dgm:t>
    </dgm:pt>
    <dgm:pt modelId="{0C15C0CD-B6F2-40E7-9100-60E39EAFF232}">
      <dgm:prSet custT="1"/>
      <dgm:spPr/>
      <dgm:t>
        <a:bodyPr/>
        <a:lstStyle/>
        <a:p>
          <a:r>
            <a:rPr lang="ru-RU" sz="800" b="1" dirty="0" err="1" smtClean="0">
              <a:solidFill>
                <a:schemeClr val="bg1"/>
              </a:solidFill>
            </a:rPr>
            <a:t>лесозащита</a:t>
          </a:r>
          <a:endParaRPr lang="ru-RU" sz="800" dirty="0">
            <a:solidFill>
              <a:schemeClr val="bg1"/>
            </a:solidFill>
          </a:endParaRPr>
        </a:p>
      </dgm:t>
    </dgm:pt>
    <dgm:pt modelId="{08D659E9-1E9B-4990-8B68-C0F10465BC0F}" type="parTrans" cxnId="{12C28698-DA51-4E18-A515-DBB10CD9D471}">
      <dgm:prSet/>
      <dgm:spPr/>
      <dgm:t>
        <a:bodyPr/>
        <a:lstStyle/>
        <a:p>
          <a:endParaRPr lang="ru-RU"/>
        </a:p>
      </dgm:t>
    </dgm:pt>
    <dgm:pt modelId="{24234F0C-4950-4CA8-A668-6163009780EE}" type="sibTrans" cxnId="{12C28698-DA51-4E18-A515-DBB10CD9D471}">
      <dgm:prSet/>
      <dgm:spPr/>
      <dgm:t>
        <a:bodyPr/>
        <a:lstStyle/>
        <a:p>
          <a:endParaRPr lang="ru-RU"/>
        </a:p>
      </dgm:t>
    </dgm:pt>
    <dgm:pt modelId="{8B522698-D979-413C-939B-358AFBE3B315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лесопилка</a:t>
          </a:r>
          <a:endParaRPr lang="ru-RU" sz="800" dirty="0">
            <a:solidFill>
              <a:schemeClr val="bg1"/>
            </a:solidFill>
          </a:endParaRPr>
        </a:p>
      </dgm:t>
    </dgm:pt>
    <dgm:pt modelId="{C0FDB9AF-0C18-4A9C-BCD0-CC30F2520496}" type="parTrans" cxnId="{B623DBD6-C7A1-4584-A0C4-54AD789292E8}">
      <dgm:prSet/>
      <dgm:spPr/>
      <dgm:t>
        <a:bodyPr/>
        <a:lstStyle/>
        <a:p>
          <a:endParaRPr lang="ru-RU"/>
        </a:p>
      </dgm:t>
    </dgm:pt>
    <dgm:pt modelId="{31D4C7F8-0BC4-4CE5-BB8C-E01E977F755C}" type="sibTrans" cxnId="{B623DBD6-C7A1-4584-A0C4-54AD789292E8}">
      <dgm:prSet/>
      <dgm:spPr/>
      <dgm:t>
        <a:bodyPr/>
        <a:lstStyle/>
        <a:p>
          <a:endParaRPr lang="ru-RU"/>
        </a:p>
      </dgm:t>
    </dgm:pt>
    <dgm:pt modelId="{CD20C0A8-9BE2-4D85-9726-6638852ADE0A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лесопогрузчик</a:t>
          </a:r>
          <a:endParaRPr lang="ru-RU" sz="800" dirty="0">
            <a:solidFill>
              <a:schemeClr val="bg1"/>
            </a:solidFill>
          </a:endParaRPr>
        </a:p>
      </dgm:t>
    </dgm:pt>
    <dgm:pt modelId="{ED79A547-7E80-422A-9502-2A582C36FBAD}" type="parTrans" cxnId="{568E7C79-50D8-4EAA-A05A-5F4BDE7ACA8D}">
      <dgm:prSet/>
      <dgm:spPr/>
      <dgm:t>
        <a:bodyPr/>
        <a:lstStyle/>
        <a:p>
          <a:endParaRPr lang="ru-RU"/>
        </a:p>
      </dgm:t>
    </dgm:pt>
    <dgm:pt modelId="{8250D4F1-AA81-4D57-BB19-BCB585AAEFF8}" type="sibTrans" cxnId="{568E7C79-50D8-4EAA-A05A-5F4BDE7ACA8D}">
      <dgm:prSet/>
      <dgm:spPr/>
      <dgm:t>
        <a:bodyPr/>
        <a:lstStyle/>
        <a:p>
          <a:endParaRPr lang="ru-RU"/>
        </a:p>
      </dgm:t>
    </dgm:pt>
    <dgm:pt modelId="{A96E099E-CD5A-46D4-9132-1270FF52610E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Лесополоса</a:t>
          </a:r>
        </a:p>
        <a:p>
          <a:r>
            <a:rPr lang="ru-RU" sz="800" b="1" dirty="0" smtClean="0">
              <a:solidFill>
                <a:schemeClr val="bg1"/>
              </a:solidFill>
            </a:rPr>
            <a:t>лесопосадка</a:t>
          </a:r>
          <a:endParaRPr lang="ru-RU" sz="800" dirty="0">
            <a:solidFill>
              <a:schemeClr val="bg1"/>
            </a:solidFill>
          </a:endParaRPr>
        </a:p>
      </dgm:t>
    </dgm:pt>
    <dgm:pt modelId="{4ED901BF-666A-4F90-B02F-4CDE7F56C4D5}" type="parTrans" cxnId="{A910D2A5-64BC-4F30-9CAB-7190D529C27B}">
      <dgm:prSet/>
      <dgm:spPr/>
      <dgm:t>
        <a:bodyPr/>
        <a:lstStyle/>
        <a:p>
          <a:endParaRPr lang="ru-RU"/>
        </a:p>
      </dgm:t>
    </dgm:pt>
    <dgm:pt modelId="{C19993D7-F54B-4411-9BF2-E8AD42455B7F}" type="sibTrans" cxnId="{A910D2A5-64BC-4F30-9CAB-7190D529C27B}">
      <dgm:prSet/>
      <dgm:spPr/>
      <dgm:t>
        <a:bodyPr/>
        <a:lstStyle/>
        <a:p>
          <a:endParaRPr lang="ru-RU"/>
        </a:p>
      </dgm:t>
    </dgm:pt>
    <dgm:pt modelId="{3A9CB70F-5917-41E9-AC80-2D0D3748945A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лесозаготовки</a:t>
          </a:r>
          <a:endParaRPr lang="ru-RU" sz="800" dirty="0">
            <a:solidFill>
              <a:schemeClr val="bg1"/>
            </a:solidFill>
          </a:endParaRPr>
        </a:p>
      </dgm:t>
    </dgm:pt>
    <dgm:pt modelId="{67F7542A-5AC1-4D80-B0BF-67505016E1B1}" type="parTrans" cxnId="{B40D1B7A-8757-4DBA-BDDF-105D7B60CAA9}">
      <dgm:prSet/>
      <dgm:spPr/>
      <dgm:t>
        <a:bodyPr/>
        <a:lstStyle/>
        <a:p>
          <a:endParaRPr lang="ru-RU"/>
        </a:p>
      </dgm:t>
    </dgm:pt>
    <dgm:pt modelId="{B1CF64A8-72A5-4017-A320-494F954E31C4}" type="sibTrans" cxnId="{B40D1B7A-8757-4DBA-BDDF-105D7B60CAA9}">
      <dgm:prSet/>
      <dgm:spPr/>
      <dgm:t>
        <a:bodyPr/>
        <a:lstStyle/>
        <a:p>
          <a:endParaRPr lang="ru-RU"/>
        </a:p>
      </dgm:t>
    </dgm:pt>
    <dgm:pt modelId="{FAF66492-C145-4028-AD49-349C6C58F6B4}">
      <dgm:prSet custT="1"/>
      <dgm:spPr/>
      <dgm:t>
        <a:bodyPr/>
        <a:lstStyle/>
        <a:p>
          <a:r>
            <a:rPr lang="ru-RU" sz="800" b="1" dirty="0" err="1" smtClean="0">
              <a:solidFill>
                <a:schemeClr val="bg1"/>
              </a:solidFill>
            </a:rPr>
            <a:t>лесомассив</a:t>
          </a:r>
          <a:endParaRPr lang="ru-RU" sz="800" dirty="0">
            <a:solidFill>
              <a:schemeClr val="bg1"/>
            </a:solidFill>
          </a:endParaRPr>
        </a:p>
      </dgm:t>
    </dgm:pt>
    <dgm:pt modelId="{545D4B28-98A9-46B8-A426-605ECE5A2429}" type="parTrans" cxnId="{E8D59704-7D47-4476-8936-7CF66F77007D}">
      <dgm:prSet/>
      <dgm:spPr/>
      <dgm:t>
        <a:bodyPr/>
        <a:lstStyle/>
        <a:p>
          <a:endParaRPr lang="ru-RU"/>
        </a:p>
      </dgm:t>
    </dgm:pt>
    <dgm:pt modelId="{6A5C5698-31DD-4C8B-90FC-01C84A4653DE}" type="sibTrans" cxnId="{E8D59704-7D47-4476-8936-7CF66F77007D}">
      <dgm:prSet/>
      <dgm:spPr/>
      <dgm:t>
        <a:bodyPr/>
        <a:lstStyle/>
        <a:p>
          <a:endParaRPr lang="ru-RU"/>
        </a:p>
      </dgm:t>
    </dgm:pt>
    <dgm:pt modelId="{DA663446-DD4B-4D59-9368-56799F012AD0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лесоматериалы</a:t>
          </a:r>
          <a:endParaRPr lang="ru-RU" sz="800" dirty="0">
            <a:solidFill>
              <a:schemeClr val="bg1"/>
            </a:solidFill>
          </a:endParaRPr>
        </a:p>
      </dgm:t>
    </dgm:pt>
    <dgm:pt modelId="{7368766D-771D-4838-96CD-3CEF167DE693}" type="parTrans" cxnId="{3BC07079-7995-436C-A880-7E3EA052EB4B}">
      <dgm:prSet/>
      <dgm:spPr/>
      <dgm:t>
        <a:bodyPr/>
        <a:lstStyle/>
        <a:p>
          <a:endParaRPr lang="ru-RU"/>
        </a:p>
      </dgm:t>
    </dgm:pt>
    <dgm:pt modelId="{B48EE9DA-D1E0-4375-811F-9DF065569CE9}" type="sibTrans" cxnId="{3BC07079-7995-436C-A880-7E3EA052EB4B}">
      <dgm:prSet/>
      <dgm:spPr/>
      <dgm:t>
        <a:bodyPr/>
        <a:lstStyle/>
        <a:p>
          <a:endParaRPr lang="ru-RU"/>
        </a:p>
      </dgm:t>
    </dgm:pt>
    <dgm:pt modelId="{3CA2C4A9-6F94-45A0-B2A4-84E371B6CB56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лесомелиорация</a:t>
          </a:r>
          <a:endParaRPr lang="ru-RU" sz="800" dirty="0">
            <a:solidFill>
              <a:schemeClr val="bg1"/>
            </a:solidFill>
          </a:endParaRPr>
        </a:p>
      </dgm:t>
    </dgm:pt>
    <dgm:pt modelId="{5456EC24-1F74-40B7-9037-766E98FE2A76}" type="parTrans" cxnId="{B0B9F257-AA5A-4B41-8AC7-4D384E2E4CD8}">
      <dgm:prSet/>
      <dgm:spPr/>
      <dgm:t>
        <a:bodyPr/>
        <a:lstStyle/>
        <a:p>
          <a:endParaRPr lang="ru-RU"/>
        </a:p>
      </dgm:t>
    </dgm:pt>
    <dgm:pt modelId="{7C024129-E4BE-4505-A345-CEC063751206}" type="sibTrans" cxnId="{B0B9F257-AA5A-4B41-8AC7-4D384E2E4CD8}">
      <dgm:prSet/>
      <dgm:spPr/>
      <dgm:t>
        <a:bodyPr/>
        <a:lstStyle/>
        <a:p>
          <a:endParaRPr lang="ru-RU"/>
        </a:p>
      </dgm:t>
    </dgm:pt>
    <dgm:pt modelId="{08DDA40D-AE3D-4A67-A255-E67C3D60A5B2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лесонасаждения</a:t>
          </a:r>
          <a:endParaRPr lang="ru-RU" sz="800" dirty="0">
            <a:solidFill>
              <a:schemeClr val="bg1"/>
            </a:solidFill>
          </a:endParaRPr>
        </a:p>
      </dgm:t>
    </dgm:pt>
    <dgm:pt modelId="{0D8DEB70-7A37-46F1-8B0A-ACEAD13BD60E}" type="parTrans" cxnId="{84D5DB6A-E888-4F40-8CE8-A90A2D8E453C}">
      <dgm:prSet/>
      <dgm:spPr/>
      <dgm:t>
        <a:bodyPr/>
        <a:lstStyle/>
        <a:p>
          <a:endParaRPr lang="ru-RU"/>
        </a:p>
      </dgm:t>
    </dgm:pt>
    <dgm:pt modelId="{33494C18-C40E-4003-975A-959CDC961BCC}" type="sibTrans" cxnId="{84D5DB6A-E888-4F40-8CE8-A90A2D8E453C}">
      <dgm:prSet/>
      <dgm:spPr/>
      <dgm:t>
        <a:bodyPr/>
        <a:lstStyle/>
        <a:p>
          <a:endParaRPr lang="ru-RU"/>
        </a:p>
      </dgm:t>
    </dgm:pt>
    <dgm:pt modelId="{A93DC112-363D-4563-9267-3B3D059EC774}">
      <dgm:prSet custT="1"/>
      <dgm:spPr/>
      <dgm:t>
        <a:bodyPr/>
        <a:lstStyle/>
        <a:p>
          <a:r>
            <a:rPr lang="ru-RU" sz="800" b="1" dirty="0" err="1" smtClean="0">
              <a:solidFill>
                <a:schemeClr val="bg1"/>
              </a:solidFill>
            </a:rPr>
            <a:t>Лесопарклесопродукция</a:t>
          </a:r>
          <a:endParaRPr lang="ru-RU" sz="800" dirty="0">
            <a:solidFill>
              <a:schemeClr val="bg1"/>
            </a:solidFill>
          </a:endParaRPr>
        </a:p>
      </dgm:t>
    </dgm:pt>
    <dgm:pt modelId="{79FE5FD2-9698-458D-B814-40FB7D86D880}" type="parTrans" cxnId="{9539C367-B0A7-46A3-8920-75CA487D5578}">
      <dgm:prSet/>
      <dgm:spPr/>
      <dgm:t>
        <a:bodyPr/>
        <a:lstStyle/>
        <a:p>
          <a:endParaRPr lang="ru-RU"/>
        </a:p>
      </dgm:t>
    </dgm:pt>
    <dgm:pt modelId="{D631B696-FC7B-4162-81B5-CC935379AB26}" type="sibTrans" cxnId="{9539C367-B0A7-46A3-8920-75CA487D5578}">
      <dgm:prSet/>
      <dgm:spPr/>
      <dgm:t>
        <a:bodyPr/>
        <a:lstStyle/>
        <a:p>
          <a:endParaRPr lang="ru-RU"/>
        </a:p>
      </dgm:t>
    </dgm:pt>
    <dgm:pt modelId="{71819863-2A59-453E-A0E9-13DD9546249A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лесопромышленность</a:t>
          </a:r>
          <a:endParaRPr lang="ru-RU" sz="800" dirty="0">
            <a:solidFill>
              <a:schemeClr val="bg1"/>
            </a:solidFill>
          </a:endParaRPr>
        </a:p>
      </dgm:t>
    </dgm:pt>
    <dgm:pt modelId="{EB642336-B3DB-454B-B956-19695CC4452B}" type="parTrans" cxnId="{0AF2E613-CA0A-48BF-B7DF-1343827AC0CF}">
      <dgm:prSet/>
      <dgm:spPr/>
      <dgm:t>
        <a:bodyPr/>
        <a:lstStyle/>
        <a:p>
          <a:endParaRPr lang="ru-RU"/>
        </a:p>
      </dgm:t>
    </dgm:pt>
    <dgm:pt modelId="{F7D7EEE5-AE1A-4F2E-9A17-836C69928453}" type="sibTrans" cxnId="{0AF2E613-CA0A-48BF-B7DF-1343827AC0CF}">
      <dgm:prSet/>
      <dgm:spPr/>
      <dgm:t>
        <a:bodyPr/>
        <a:lstStyle/>
        <a:p>
          <a:endParaRPr lang="ru-RU"/>
        </a:p>
      </dgm:t>
    </dgm:pt>
    <dgm:pt modelId="{F1C8ADB2-8DB5-4187-AFCC-E36CA75113BB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лесоразведение</a:t>
          </a:r>
          <a:endParaRPr lang="ru-RU" sz="800" dirty="0">
            <a:solidFill>
              <a:schemeClr val="bg1"/>
            </a:solidFill>
          </a:endParaRPr>
        </a:p>
      </dgm:t>
    </dgm:pt>
    <dgm:pt modelId="{2258D06F-6533-41ED-8623-84E810CFE3B6}" type="parTrans" cxnId="{C8B07495-E976-4F27-BB1A-399DB128ED38}">
      <dgm:prSet/>
      <dgm:spPr/>
      <dgm:t>
        <a:bodyPr/>
        <a:lstStyle/>
        <a:p>
          <a:endParaRPr lang="ru-RU"/>
        </a:p>
      </dgm:t>
    </dgm:pt>
    <dgm:pt modelId="{C52764A3-79EA-41E7-97DE-2006D616D58F}" type="sibTrans" cxnId="{C8B07495-E976-4F27-BB1A-399DB128ED38}">
      <dgm:prSet/>
      <dgm:spPr/>
      <dgm:t>
        <a:bodyPr/>
        <a:lstStyle/>
        <a:p>
          <a:endParaRPr lang="ru-RU"/>
        </a:p>
      </dgm:t>
    </dgm:pt>
    <dgm:pt modelId="{86BEFB43-A238-44C2-9A9B-994B77B601B3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лесоразработки</a:t>
          </a:r>
          <a:endParaRPr lang="ru-RU" sz="800" dirty="0">
            <a:solidFill>
              <a:schemeClr val="bg1"/>
            </a:solidFill>
          </a:endParaRPr>
        </a:p>
      </dgm:t>
    </dgm:pt>
    <dgm:pt modelId="{4BB18943-D3C0-461D-A44C-AE56ED1A689C}" type="parTrans" cxnId="{A74D50A2-5D7D-4995-843B-5460B9F84C5D}">
      <dgm:prSet/>
      <dgm:spPr/>
      <dgm:t>
        <a:bodyPr/>
        <a:lstStyle/>
        <a:p>
          <a:endParaRPr lang="ru-RU"/>
        </a:p>
      </dgm:t>
    </dgm:pt>
    <dgm:pt modelId="{526703C4-1D1B-47D9-A7B5-268F68316235}" type="sibTrans" cxnId="{A74D50A2-5D7D-4995-843B-5460B9F84C5D}">
      <dgm:prSet/>
      <dgm:spPr/>
      <dgm:t>
        <a:bodyPr/>
        <a:lstStyle/>
        <a:p>
          <a:endParaRPr lang="ru-RU"/>
        </a:p>
      </dgm:t>
    </dgm:pt>
    <dgm:pt modelId="{F61A5DB7-445B-42BD-A56D-F128FF08EE03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лесоруб</a:t>
          </a:r>
          <a:endParaRPr lang="ru-RU" sz="800" dirty="0">
            <a:solidFill>
              <a:schemeClr val="bg1"/>
            </a:solidFill>
          </a:endParaRPr>
        </a:p>
      </dgm:t>
    </dgm:pt>
    <dgm:pt modelId="{C3DD13CD-7858-4357-9241-78CF63F8E3F5}" type="parTrans" cxnId="{6520C0E6-A33A-4413-A7E4-55063DF55BCA}">
      <dgm:prSet/>
      <dgm:spPr/>
      <dgm:t>
        <a:bodyPr/>
        <a:lstStyle/>
        <a:p>
          <a:endParaRPr lang="ru-RU"/>
        </a:p>
      </dgm:t>
    </dgm:pt>
    <dgm:pt modelId="{907ABDA5-218B-409B-B173-6E4A39E09DC7}" type="sibTrans" cxnId="{6520C0E6-A33A-4413-A7E4-55063DF55BCA}">
      <dgm:prSet/>
      <dgm:spPr/>
      <dgm:t>
        <a:bodyPr/>
        <a:lstStyle/>
        <a:p>
          <a:endParaRPr lang="ru-RU"/>
        </a:p>
      </dgm:t>
    </dgm:pt>
    <dgm:pt modelId="{E7114B9B-3C03-4D35-B3EA-A40F76FF7975}">
      <dgm:prSet custT="1"/>
      <dgm:spPr/>
      <dgm:t>
        <a:bodyPr/>
        <a:lstStyle/>
        <a:p>
          <a:r>
            <a:rPr lang="ru-RU" sz="800" b="1" dirty="0" err="1" smtClean="0">
              <a:solidFill>
                <a:schemeClr val="bg1"/>
              </a:solidFill>
            </a:rPr>
            <a:t>лесосклад</a:t>
          </a:r>
          <a:endParaRPr lang="ru-RU" sz="800" dirty="0">
            <a:solidFill>
              <a:schemeClr val="bg1"/>
            </a:solidFill>
          </a:endParaRPr>
        </a:p>
      </dgm:t>
    </dgm:pt>
    <dgm:pt modelId="{82B1229D-0163-41D7-803C-A674AE54A0D9}" type="parTrans" cxnId="{716A6761-1CBD-4A55-8FE8-E8C359C6628C}">
      <dgm:prSet/>
      <dgm:spPr/>
      <dgm:t>
        <a:bodyPr/>
        <a:lstStyle/>
        <a:p>
          <a:endParaRPr lang="ru-RU"/>
        </a:p>
      </dgm:t>
    </dgm:pt>
    <dgm:pt modelId="{953E01A9-B2F6-4897-BE6D-7B1924D8C943}" type="sibTrans" cxnId="{716A6761-1CBD-4A55-8FE8-E8C359C6628C}">
      <dgm:prSet/>
      <dgm:spPr/>
      <dgm:t>
        <a:bodyPr/>
        <a:lstStyle/>
        <a:p>
          <a:endParaRPr lang="ru-RU"/>
        </a:p>
      </dgm:t>
    </dgm:pt>
    <dgm:pt modelId="{1A66B881-A0D7-461E-9026-FDBD7809638A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лесосплав</a:t>
          </a:r>
          <a:endParaRPr lang="ru-RU" sz="800" dirty="0">
            <a:solidFill>
              <a:schemeClr val="bg1"/>
            </a:solidFill>
          </a:endParaRPr>
        </a:p>
      </dgm:t>
    </dgm:pt>
    <dgm:pt modelId="{F65E2537-D4CF-40FC-838C-E0EA73BFDECE}" type="parTrans" cxnId="{4ACF17FD-CA69-415C-9777-00F117F16174}">
      <dgm:prSet/>
      <dgm:spPr/>
      <dgm:t>
        <a:bodyPr/>
        <a:lstStyle/>
        <a:p>
          <a:endParaRPr lang="ru-RU"/>
        </a:p>
      </dgm:t>
    </dgm:pt>
    <dgm:pt modelId="{B064BAE4-31DB-4A52-86DE-B25501588495}" type="sibTrans" cxnId="{4ACF17FD-CA69-415C-9777-00F117F16174}">
      <dgm:prSet/>
      <dgm:spPr/>
      <dgm:t>
        <a:bodyPr/>
        <a:lstStyle/>
        <a:p>
          <a:endParaRPr lang="ru-RU"/>
        </a:p>
      </dgm:t>
    </dgm:pt>
    <dgm:pt modelId="{727B91C7-A93D-48BF-9E3E-C17FE0C2E773}">
      <dgm:prSet custT="1"/>
      <dgm:spPr/>
      <dgm:t>
        <a:bodyPr/>
        <a:lstStyle/>
        <a:p>
          <a:endParaRPr lang="ru-RU" sz="800" b="1" dirty="0" smtClean="0"/>
        </a:p>
        <a:p>
          <a:endParaRPr lang="ru-RU" sz="800" b="1" dirty="0" smtClean="0"/>
        </a:p>
        <a:p>
          <a:endParaRPr lang="ru-RU" sz="800" b="1" dirty="0" smtClean="0"/>
        </a:p>
      </dgm:t>
    </dgm:pt>
    <dgm:pt modelId="{2DC959B2-762D-4415-8BDE-A9527EF6AC43}" type="parTrans" cxnId="{CF6724A3-AA19-4D88-93A9-81E90DCBED96}">
      <dgm:prSet/>
      <dgm:spPr/>
      <dgm:t>
        <a:bodyPr/>
        <a:lstStyle/>
        <a:p>
          <a:endParaRPr lang="ru-RU"/>
        </a:p>
      </dgm:t>
    </dgm:pt>
    <dgm:pt modelId="{2F2FD21D-0E69-4A4A-8226-95E3E1392D43}" type="sibTrans" cxnId="{CF6724A3-AA19-4D88-93A9-81E90DCBED96}">
      <dgm:prSet/>
      <dgm:spPr/>
      <dgm:t>
        <a:bodyPr/>
        <a:lstStyle/>
        <a:p>
          <a:endParaRPr lang="ru-RU"/>
        </a:p>
      </dgm:t>
    </dgm:pt>
    <dgm:pt modelId="{3F9D98CF-2E2B-4F06-8818-5C6CC9579139}">
      <dgm:prSet phldrT="[Текст]" custT="1"/>
      <dgm:spPr/>
      <dgm:t>
        <a:bodyPr/>
        <a:lstStyle/>
        <a:p>
          <a:r>
            <a:rPr lang="ru-RU" sz="800" b="1" i="1" dirty="0" smtClean="0">
              <a:solidFill>
                <a:schemeClr val="bg1"/>
              </a:solidFill>
            </a:rPr>
            <a:t>Взрослый</a:t>
          </a:r>
          <a:endParaRPr lang="ru-RU" sz="800" dirty="0">
            <a:solidFill>
              <a:schemeClr val="bg1"/>
            </a:solidFill>
          </a:endParaRPr>
        </a:p>
      </dgm:t>
    </dgm:pt>
    <dgm:pt modelId="{796263DE-48DF-4946-BB92-942DB3F8F3F5}" type="sibTrans" cxnId="{AAFC9323-13DE-4297-AA6C-BFD2BBFDD3E8}">
      <dgm:prSet/>
      <dgm:spPr/>
      <dgm:t>
        <a:bodyPr/>
        <a:lstStyle/>
        <a:p>
          <a:endParaRPr lang="ru-RU"/>
        </a:p>
      </dgm:t>
    </dgm:pt>
    <dgm:pt modelId="{90AF8AD4-D201-414A-8347-8B1AE7C3F24E}" type="parTrans" cxnId="{AAFC9323-13DE-4297-AA6C-BFD2BBFDD3E8}">
      <dgm:prSet/>
      <dgm:spPr/>
      <dgm:t>
        <a:bodyPr/>
        <a:lstStyle/>
        <a:p>
          <a:endParaRPr lang="ru-RU"/>
        </a:p>
      </dgm:t>
    </dgm:pt>
    <dgm:pt modelId="{0FD92065-AE53-4DD5-93E4-A20BE9A170E2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Лес возит </a:t>
          </a:r>
          <a:r>
            <a:rPr lang="ru-RU" sz="800" b="1" dirty="0" smtClean="0">
              <a:solidFill>
                <a:schemeClr val="bg1"/>
              </a:solidFill>
            </a:rPr>
            <a:t>лесовоз.</a:t>
          </a:r>
          <a:endParaRPr lang="ru-RU" sz="800" dirty="0">
            <a:solidFill>
              <a:schemeClr val="bg1"/>
            </a:solidFill>
          </a:endParaRPr>
        </a:p>
      </dgm:t>
    </dgm:pt>
    <dgm:pt modelId="{E268F9DA-E3FE-4A02-B56B-62CA455EDB42}" type="parTrans" cxnId="{A35FA719-0EB9-47D2-AF71-655DD8EA5F32}">
      <dgm:prSet/>
      <dgm:spPr/>
      <dgm:t>
        <a:bodyPr/>
        <a:lstStyle/>
        <a:p>
          <a:endParaRPr lang="ru-RU"/>
        </a:p>
      </dgm:t>
    </dgm:pt>
    <dgm:pt modelId="{00F2FB01-49A9-4E2A-B7E4-18B177148A1A}" type="sibTrans" cxnId="{A35FA719-0EB9-47D2-AF71-655DD8EA5F32}">
      <dgm:prSet/>
      <dgm:spPr/>
      <dgm:t>
        <a:bodyPr/>
        <a:lstStyle/>
        <a:p>
          <a:endParaRPr lang="ru-RU"/>
        </a:p>
      </dgm:t>
    </dgm:pt>
    <dgm:pt modelId="{DAF79A7A-BCF1-4F16-BBC7-61BBAC68B93E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Завод по переработке леса — </a:t>
          </a:r>
          <a:r>
            <a:rPr lang="ru-RU" sz="800" b="1" dirty="0" smtClean="0">
              <a:solidFill>
                <a:schemeClr val="bg1"/>
              </a:solidFill>
            </a:rPr>
            <a:t>лесозавод.</a:t>
          </a:r>
          <a:endParaRPr lang="ru-RU" sz="800" dirty="0">
            <a:solidFill>
              <a:schemeClr val="bg1"/>
            </a:solidFill>
          </a:endParaRPr>
        </a:p>
      </dgm:t>
    </dgm:pt>
    <dgm:pt modelId="{E2B18308-0460-4FB2-9560-22681ACEC180}" type="parTrans" cxnId="{D43E810D-3457-4959-A859-B6C28A7C04F3}">
      <dgm:prSet/>
      <dgm:spPr/>
      <dgm:t>
        <a:bodyPr/>
        <a:lstStyle/>
        <a:p>
          <a:endParaRPr lang="ru-RU"/>
        </a:p>
      </dgm:t>
    </dgm:pt>
    <dgm:pt modelId="{9108301C-13ED-423E-B2AF-ACAF9D33138F}" type="sibTrans" cxnId="{D43E810D-3457-4959-A859-B6C28A7C04F3}">
      <dgm:prSet/>
      <dgm:spPr/>
      <dgm:t>
        <a:bodyPr/>
        <a:lstStyle/>
        <a:p>
          <a:endParaRPr lang="ru-RU"/>
        </a:p>
      </dgm:t>
    </dgm:pt>
    <dgm:pt modelId="{4BADFC49-879F-4D4B-915E-65700E85EDE9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А где заготавливают лес?</a:t>
          </a:r>
          <a:endParaRPr lang="ru-RU" sz="800" dirty="0">
            <a:solidFill>
              <a:schemeClr val="bg1"/>
            </a:solidFill>
          </a:endParaRPr>
        </a:p>
      </dgm:t>
    </dgm:pt>
    <dgm:pt modelId="{2F7C641D-CBFB-40EE-A204-CD6AA965895A}" type="parTrans" cxnId="{1FD7D219-3D8C-42B2-94A2-880C9B4E0119}">
      <dgm:prSet/>
      <dgm:spPr/>
      <dgm:t>
        <a:bodyPr/>
        <a:lstStyle/>
        <a:p>
          <a:endParaRPr lang="ru-RU"/>
        </a:p>
      </dgm:t>
    </dgm:pt>
    <dgm:pt modelId="{9DBA6222-91C2-4BE7-B10D-771D8D13C07D}" type="sibTrans" cxnId="{1FD7D219-3D8C-42B2-94A2-880C9B4E0119}">
      <dgm:prSet/>
      <dgm:spPr/>
      <dgm:t>
        <a:bodyPr/>
        <a:lstStyle/>
        <a:p>
          <a:endParaRPr lang="ru-RU"/>
        </a:p>
      </dgm:t>
    </dgm:pt>
    <dgm:pt modelId="{B65E9430-9205-40A0-88FB-802285FA98EA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Как называются материалы из леса?</a:t>
          </a:r>
          <a:endParaRPr lang="ru-RU" sz="800" dirty="0">
            <a:solidFill>
              <a:schemeClr val="bg1"/>
            </a:solidFill>
          </a:endParaRPr>
        </a:p>
      </dgm:t>
    </dgm:pt>
    <dgm:pt modelId="{6A33C96C-D102-4CCC-8923-74765E10053F}" type="parTrans" cxnId="{F23D4EB8-FC2E-492A-8181-2885A679D6F1}">
      <dgm:prSet/>
      <dgm:spPr/>
      <dgm:t>
        <a:bodyPr/>
        <a:lstStyle/>
        <a:p>
          <a:endParaRPr lang="ru-RU"/>
        </a:p>
      </dgm:t>
    </dgm:pt>
    <dgm:pt modelId="{344F6296-9CF7-402B-A48E-7C48DF8BCFBF}" type="sibTrans" cxnId="{F23D4EB8-FC2E-492A-8181-2885A679D6F1}">
      <dgm:prSet/>
      <dgm:spPr/>
      <dgm:t>
        <a:bodyPr/>
        <a:lstStyle/>
        <a:p>
          <a:endParaRPr lang="ru-RU"/>
        </a:p>
      </dgm:t>
    </dgm:pt>
    <dgm:pt modelId="{281A620A-EB2C-4C01-9090-5F8400BCA39F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Как назвать одним словом лес и парк?</a:t>
          </a:r>
          <a:endParaRPr lang="ru-RU" sz="800" dirty="0">
            <a:solidFill>
              <a:schemeClr val="bg1"/>
            </a:solidFill>
          </a:endParaRPr>
        </a:p>
      </dgm:t>
    </dgm:pt>
    <dgm:pt modelId="{045057EA-E874-4FCF-AD7F-0E737E71053D}" type="parTrans" cxnId="{F035D3D6-03F1-4726-BC36-041947C3CE57}">
      <dgm:prSet/>
      <dgm:spPr/>
      <dgm:t>
        <a:bodyPr/>
        <a:lstStyle/>
        <a:p>
          <a:endParaRPr lang="ru-RU"/>
        </a:p>
      </dgm:t>
    </dgm:pt>
    <dgm:pt modelId="{C457E66D-F8A4-4546-A0BE-036164465B3C}" type="sibTrans" cxnId="{F035D3D6-03F1-4726-BC36-041947C3CE57}">
      <dgm:prSet/>
      <dgm:spPr/>
      <dgm:t>
        <a:bodyPr/>
        <a:lstStyle/>
        <a:p>
          <a:endParaRPr lang="ru-RU"/>
        </a:p>
      </dgm:t>
    </dgm:pt>
    <dgm:pt modelId="{AAAA942D-B60F-41C7-8E20-950DFCB44CD0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Где пилят лес?</a:t>
          </a:r>
          <a:endParaRPr lang="ru-RU" sz="800" dirty="0">
            <a:solidFill>
              <a:schemeClr val="bg1"/>
            </a:solidFill>
          </a:endParaRPr>
        </a:p>
      </dgm:t>
    </dgm:pt>
    <dgm:pt modelId="{D099197C-AC17-424E-849A-3F59A6997427}" type="parTrans" cxnId="{A04CE70A-7B86-4F17-B379-058EDA00F5B8}">
      <dgm:prSet/>
      <dgm:spPr/>
      <dgm:t>
        <a:bodyPr/>
        <a:lstStyle/>
        <a:p>
          <a:endParaRPr lang="ru-RU"/>
        </a:p>
      </dgm:t>
    </dgm:pt>
    <dgm:pt modelId="{D496F8B3-BAF6-4514-B93D-25E0C5114B71}" type="sibTrans" cxnId="{A04CE70A-7B86-4F17-B379-058EDA00F5B8}">
      <dgm:prSet/>
      <dgm:spPr/>
      <dgm:t>
        <a:bodyPr/>
        <a:lstStyle/>
        <a:p>
          <a:endParaRPr lang="ru-RU"/>
        </a:p>
      </dgm:t>
    </dgm:pt>
    <dgm:pt modelId="{BDA9928E-E371-4AED-B3A1-22E828CC3324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Какая машина грузит лес?</a:t>
          </a:r>
          <a:endParaRPr lang="ru-RU" sz="800" dirty="0">
            <a:solidFill>
              <a:schemeClr val="bg1"/>
            </a:solidFill>
          </a:endParaRPr>
        </a:p>
      </dgm:t>
    </dgm:pt>
    <dgm:pt modelId="{E587F421-966A-4DE1-9DBC-5FC679E392B9}" type="parTrans" cxnId="{EA9E75B2-7DC7-4ED6-B0C1-31335BF22304}">
      <dgm:prSet/>
      <dgm:spPr/>
      <dgm:t>
        <a:bodyPr/>
        <a:lstStyle/>
        <a:p>
          <a:endParaRPr lang="ru-RU"/>
        </a:p>
      </dgm:t>
    </dgm:pt>
    <dgm:pt modelId="{0FA3F596-E73C-4932-B821-82BF9EFD24D3}" type="sibTrans" cxnId="{EA9E75B2-7DC7-4ED6-B0C1-31335BF22304}">
      <dgm:prSet/>
      <dgm:spPr/>
      <dgm:t>
        <a:bodyPr/>
        <a:lstStyle/>
        <a:p>
          <a:endParaRPr lang="ru-RU"/>
        </a:p>
      </dgm:t>
    </dgm:pt>
    <dgm:pt modelId="{B6849F87-CCD2-4E19-A346-6671DFA020F2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Как назвать одним словом лесную</a:t>
          </a:r>
          <a:endParaRPr lang="ru-RU" sz="800" dirty="0">
            <a:solidFill>
              <a:schemeClr val="bg1"/>
            </a:solidFill>
          </a:endParaRPr>
        </a:p>
      </dgm:t>
    </dgm:pt>
    <dgm:pt modelId="{DA7632A9-8BF8-40E5-AF8D-EAAA144E0E50}" type="parTrans" cxnId="{82F8644C-8273-4C77-9152-AAD84078CC62}">
      <dgm:prSet/>
      <dgm:spPr/>
      <dgm:t>
        <a:bodyPr/>
        <a:lstStyle/>
        <a:p>
          <a:endParaRPr lang="ru-RU"/>
        </a:p>
      </dgm:t>
    </dgm:pt>
    <dgm:pt modelId="{08A6D421-9F57-46AC-B15F-8D835FF73E8A}" type="sibTrans" cxnId="{82F8644C-8273-4C77-9152-AAD84078CC62}">
      <dgm:prSet/>
      <dgm:spPr/>
      <dgm:t>
        <a:bodyPr/>
        <a:lstStyle/>
        <a:p>
          <a:endParaRPr lang="ru-RU"/>
        </a:p>
      </dgm:t>
    </dgm:pt>
    <dgm:pt modelId="{78F2DEF0-D745-4C48-9F60-CD6D41D05325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промышленность?</a:t>
          </a:r>
          <a:endParaRPr lang="ru-RU" sz="800" dirty="0">
            <a:solidFill>
              <a:schemeClr val="bg1"/>
            </a:solidFill>
          </a:endParaRPr>
        </a:p>
      </dgm:t>
    </dgm:pt>
    <dgm:pt modelId="{76C7F902-06F7-4474-9F17-35CDE4F4AD71}" type="parTrans" cxnId="{943ED99F-8075-4BDB-9468-BA8FD3FC5503}">
      <dgm:prSet/>
      <dgm:spPr/>
      <dgm:t>
        <a:bodyPr/>
        <a:lstStyle/>
        <a:p>
          <a:endParaRPr lang="ru-RU"/>
        </a:p>
      </dgm:t>
    </dgm:pt>
    <dgm:pt modelId="{F5928FA8-0F22-49F2-A2CD-5C9FB7E0C238}" type="sibTrans" cxnId="{943ED99F-8075-4BDB-9468-BA8FD3FC5503}">
      <dgm:prSet/>
      <dgm:spPr/>
      <dgm:t>
        <a:bodyPr/>
        <a:lstStyle/>
        <a:p>
          <a:endParaRPr lang="ru-RU"/>
        </a:p>
      </dgm:t>
    </dgm:pt>
    <dgm:pt modelId="{5DED3F88-FE00-401E-9E77-266B2CDA2718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Где разрабатывают лес?</a:t>
          </a:r>
          <a:endParaRPr lang="ru-RU" sz="800" dirty="0">
            <a:solidFill>
              <a:schemeClr val="bg1"/>
            </a:solidFill>
          </a:endParaRPr>
        </a:p>
      </dgm:t>
    </dgm:pt>
    <dgm:pt modelId="{AE999D49-C32B-40EC-BA8C-0A78EE11C4CC}" type="parTrans" cxnId="{C1E5D75B-6AEF-4B2E-A7F2-DF03EDCC0AD0}">
      <dgm:prSet/>
      <dgm:spPr/>
      <dgm:t>
        <a:bodyPr/>
        <a:lstStyle/>
        <a:p>
          <a:endParaRPr lang="ru-RU"/>
        </a:p>
      </dgm:t>
    </dgm:pt>
    <dgm:pt modelId="{7B00F6CF-57DF-4619-B24A-65D9357CC60B}" type="sibTrans" cxnId="{C1E5D75B-6AEF-4B2E-A7F2-DF03EDCC0AD0}">
      <dgm:prSet/>
      <dgm:spPr/>
      <dgm:t>
        <a:bodyPr/>
        <a:lstStyle/>
        <a:p>
          <a:endParaRPr lang="ru-RU"/>
        </a:p>
      </dgm:t>
    </dgm:pt>
    <dgm:pt modelId="{9C0E14C3-1D46-4D42-92B2-EFFAAD5C2D33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Кто рубит лес?</a:t>
          </a:r>
          <a:endParaRPr lang="ru-RU" sz="800" dirty="0">
            <a:solidFill>
              <a:schemeClr val="bg1"/>
            </a:solidFill>
          </a:endParaRPr>
        </a:p>
      </dgm:t>
    </dgm:pt>
    <dgm:pt modelId="{B16F77EF-246F-44BA-B3F8-AEE8528CEFBE}" type="parTrans" cxnId="{F3D02975-4AF3-416E-A98A-661281599F8E}">
      <dgm:prSet/>
      <dgm:spPr/>
      <dgm:t>
        <a:bodyPr/>
        <a:lstStyle/>
        <a:p>
          <a:endParaRPr lang="ru-RU"/>
        </a:p>
      </dgm:t>
    </dgm:pt>
    <dgm:pt modelId="{A5B3B221-4A5A-4065-AB68-45F3382C6D8C}" type="sibTrans" cxnId="{F3D02975-4AF3-416E-A98A-661281599F8E}">
      <dgm:prSet/>
      <dgm:spPr/>
      <dgm:t>
        <a:bodyPr/>
        <a:lstStyle/>
        <a:p>
          <a:endParaRPr lang="ru-RU"/>
        </a:p>
      </dgm:t>
    </dgm:pt>
    <dgm:pt modelId="{5D759A91-B469-4163-B2CD-4D69CE5CA4F6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Где сплавляют лес?</a:t>
          </a:r>
        </a:p>
        <a:p>
          <a:endParaRPr lang="ru-RU" sz="800" dirty="0" smtClean="0">
            <a:solidFill>
              <a:schemeClr val="bg1"/>
            </a:solidFill>
          </a:endParaRPr>
        </a:p>
        <a:p>
          <a:r>
            <a:rPr lang="ru-RU" sz="800" dirty="0" smtClean="0">
              <a:solidFill>
                <a:schemeClr val="bg1"/>
              </a:solidFill>
            </a:rPr>
            <a:t>  </a:t>
          </a:r>
          <a:r>
            <a:rPr lang="ru-RU" sz="800" b="1" i="1" dirty="0" smtClean="0">
              <a:solidFill>
                <a:schemeClr val="bg1"/>
              </a:solidFill>
            </a:rPr>
            <a:t>Ребенок</a:t>
          </a:r>
          <a:endParaRPr lang="ru-RU" sz="800" dirty="0">
            <a:solidFill>
              <a:schemeClr val="bg1"/>
            </a:solidFill>
          </a:endParaRPr>
        </a:p>
      </dgm:t>
    </dgm:pt>
    <dgm:pt modelId="{6BEBFD1E-4AD0-4A84-B1B8-F26E50F4B674}" type="parTrans" cxnId="{94520F6C-F1C7-4439-81BD-5ECF90FA2DE4}">
      <dgm:prSet/>
      <dgm:spPr/>
      <dgm:t>
        <a:bodyPr/>
        <a:lstStyle/>
        <a:p>
          <a:endParaRPr lang="ru-RU"/>
        </a:p>
      </dgm:t>
    </dgm:pt>
    <dgm:pt modelId="{3110322C-3FD8-4EA5-BEAC-62EE5C24EF08}" type="sibTrans" cxnId="{94520F6C-F1C7-4439-81BD-5ECF90FA2DE4}">
      <dgm:prSet/>
      <dgm:spPr/>
      <dgm:t>
        <a:bodyPr/>
        <a:lstStyle/>
        <a:p>
          <a:endParaRPr lang="ru-RU"/>
        </a:p>
      </dgm:t>
    </dgm:pt>
    <dgm:pt modelId="{1FC41529-65C1-4ECC-B889-1250B3A7CB9F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Все слова возьми в копилку</a:t>
          </a:r>
          <a:endParaRPr lang="ru-RU" sz="1000" dirty="0">
            <a:solidFill>
              <a:schemeClr val="bg1"/>
            </a:solidFill>
          </a:endParaRPr>
        </a:p>
      </dgm:t>
    </dgm:pt>
    <dgm:pt modelId="{552AA088-49FB-49E5-9BF9-6DD212324CB0}" type="parTrans" cxnId="{22E6B39F-9D68-4824-852B-CAEE6478FB01}">
      <dgm:prSet/>
      <dgm:spPr/>
      <dgm:t>
        <a:bodyPr/>
        <a:lstStyle/>
        <a:p>
          <a:endParaRPr lang="ru-RU"/>
        </a:p>
      </dgm:t>
    </dgm:pt>
    <dgm:pt modelId="{B33B4533-490E-423A-834B-75AFA64B2386}" type="sibTrans" cxnId="{22E6B39F-9D68-4824-852B-CAEE6478FB01}">
      <dgm:prSet/>
      <dgm:spPr/>
      <dgm:t>
        <a:bodyPr/>
        <a:lstStyle/>
        <a:p>
          <a:endParaRPr lang="ru-RU"/>
        </a:p>
      </dgm:t>
    </dgm:pt>
    <dgm:pt modelId="{1C59F981-A679-4F71-ACC6-9B0B8B4EBACB}">
      <dgm:prSet custT="1"/>
      <dgm:spPr/>
      <dgm:t>
        <a:bodyPr/>
        <a:lstStyle/>
        <a:p>
          <a:endParaRPr lang="ru-RU" sz="1000" dirty="0">
            <a:solidFill>
              <a:schemeClr val="bg1"/>
            </a:solidFill>
          </a:endParaRPr>
        </a:p>
      </dgm:t>
    </dgm:pt>
    <dgm:pt modelId="{258EB13D-1C39-4F9B-BE95-09E426097D61}" type="parTrans" cxnId="{CDFECDAE-AD03-41E6-9D30-92733D0A09E1}">
      <dgm:prSet/>
      <dgm:spPr/>
      <dgm:t>
        <a:bodyPr/>
        <a:lstStyle/>
        <a:p>
          <a:endParaRPr lang="ru-RU"/>
        </a:p>
      </dgm:t>
    </dgm:pt>
    <dgm:pt modelId="{1783AC84-036D-4F05-A40B-2E6D333484BB}" type="sibTrans" cxnId="{CDFECDAE-AD03-41E6-9D30-92733D0A09E1}">
      <dgm:prSet/>
      <dgm:spPr/>
      <dgm:t>
        <a:bodyPr/>
        <a:lstStyle/>
        <a:p>
          <a:endParaRPr lang="ru-RU"/>
        </a:p>
      </dgm:t>
    </dgm:pt>
    <dgm:pt modelId="{CDB88DD4-B9F4-40B8-9FB0-71666EB0AA55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Проводится </a:t>
          </a:r>
          <a:r>
            <a:rPr lang="ru-RU" sz="1000" b="1" dirty="0" err="1" smtClean="0">
              <a:solidFill>
                <a:schemeClr val="bg1"/>
              </a:solidFill>
            </a:rPr>
            <a:t>лесозащита</a:t>
          </a:r>
          <a:r>
            <a:rPr lang="ru-RU" sz="1000" b="1" dirty="0" smtClean="0">
              <a:solidFill>
                <a:schemeClr val="bg1"/>
              </a:solidFill>
            </a:rPr>
            <a:t/>
          </a:r>
          <a:br>
            <a:rPr lang="ru-RU" sz="1000" b="1" dirty="0" smtClean="0">
              <a:solidFill>
                <a:schemeClr val="bg1"/>
              </a:solidFill>
            </a:rPr>
          </a:br>
          <a:r>
            <a:rPr lang="ru-RU" sz="1000" dirty="0" smtClean="0">
              <a:solidFill>
                <a:schemeClr val="bg1"/>
              </a:solidFill>
            </a:rPr>
            <a:t>Огромных </a:t>
          </a:r>
          <a:r>
            <a:rPr lang="ru-RU" sz="1000" b="1" dirty="0" err="1" smtClean="0">
              <a:solidFill>
                <a:schemeClr val="bg1"/>
              </a:solidFill>
            </a:rPr>
            <a:t>лесомассивов</a:t>
          </a:r>
          <a:r>
            <a:rPr lang="ru-RU" sz="1000" b="1" dirty="0" smtClean="0">
              <a:solidFill>
                <a:schemeClr val="bg1"/>
              </a:solidFill>
            </a:rPr>
            <a:t>,</a:t>
          </a:r>
          <a:br>
            <a:rPr lang="ru-RU" sz="1000" b="1" dirty="0" smtClean="0">
              <a:solidFill>
                <a:schemeClr val="bg1"/>
              </a:solidFill>
            </a:rPr>
          </a:br>
          <a:r>
            <a:rPr lang="ru-RU" sz="1000" dirty="0" smtClean="0">
              <a:solidFill>
                <a:schemeClr val="bg1"/>
              </a:solidFill>
            </a:rPr>
            <a:t>И делают </a:t>
          </a:r>
          <a:r>
            <a:rPr lang="ru-RU" sz="1000" b="1" dirty="0" smtClean="0">
              <a:solidFill>
                <a:schemeClr val="bg1"/>
              </a:solidFill>
            </a:rPr>
            <a:t>лесопосадки,</a:t>
          </a:r>
          <a:endParaRPr lang="ru-RU" sz="1000" dirty="0">
            <a:solidFill>
              <a:schemeClr val="bg1"/>
            </a:solidFill>
          </a:endParaRPr>
        </a:p>
      </dgm:t>
    </dgm:pt>
    <dgm:pt modelId="{02A18B88-F995-429D-B726-84E165B69251}" type="parTrans" cxnId="{16BA519D-F15E-4A2E-8BF8-00C2A456F963}">
      <dgm:prSet/>
      <dgm:spPr/>
      <dgm:t>
        <a:bodyPr/>
        <a:lstStyle/>
        <a:p>
          <a:endParaRPr lang="ru-RU"/>
        </a:p>
      </dgm:t>
    </dgm:pt>
    <dgm:pt modelId="{BFB6E6D5-91FF-4BC7-95E3-2639F2EF8457}" type="sibTrans" cxnId="{16BA519D-F15E-4A2E-8BF8-00C2A456F963}">
      <dgm:prSet/>
      <dgm:spPr/>
      <dgm:t>
        <a:bodyPr/>
        <a:lstStyle/>
        <a:p>
          <a:endParaRPr lang="ru-RU"/>
        </a:p>
      </dgm:t>
    </dgm:pt>
    <dgm:pt modelId="{4416B69E-8A05-4F55-9DF8-21DCFD391259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Чтоб были леса в порядке.</a:t>
          </a:r>
          <a:endParaRPr lang="ru-RU" sz="1000" dirty="0">
            <a:solidFill>
              <a:schemeClr val="bg1"/>
            </a:solidFill>
          </a:endParaRPr>
        </a:p>
      </dgm:t>
    </dgm:pt>
    <dgm:pt modelId="{BB00BFF7-71CF-44C3-8AAF-88501B34531D}" type="parTrans" cxnId="{8A4BFAE7-F68E-4FB4-B614-7AAD5167A3FB}">
      <dgm:prSet/>
      <dgm:spPr/>
      <dgm:t>
        <a:bodyPr/>
        <a:lstStyle/>
        <a:p>
          <a:endParaRPr lang="ru-RU"/>
        </a:p>
      </dgm:t>
    </dgm:pt>
    <dgm:pt modelId="{2C2E1D5E-9463-460C-B9A5-F398F40EAD20}" type="sibTrans" cxnId="{8A4BFAE7-F68E-4FB4-B614-7AAD5167A3FB}">
      <dgm:prSet/>
      <dgm:spPr/>
      <dgm:t>
        <a:bodyPr/>
        <a:lstStyle/>
        <a:p>
          <a:endParaRPr lang="ru-RU"/>
        </a:p>
      </dgm:t>
    </dgm:pt>
    <dgm:pt modelId="{A32778C7-8C5C-4365-AF36-39CEA569A2AF}">
      <dgm:prSet custT="1"/>
      <dgm:spPr/>
      <dgm:t>
        <a:bodyPr/>
        <a:lstStyle/>
        <a:p>
          <a:endParaRPr lang="ru-RU" sz="1000" dirty="0">
            <a:solidFill>
              <a:schemeClr val="bg1"/>
            </a:solidFill>
          </a:endParaRPr>
        </a:p>
      </dgm:t>
    </dgm:pt>
    <dgm:pt modelId="{F46BD69B-AA45-4872-951C-04B3E7E5E90C}" type="parTrans" cxnId="{4FDFA5CB-9F0B-473E-AF5F-033320A72092}">
      <dgm:prSet/>
      <dgm:spPr/>
      <dgm:t>
        <a:bodyPr/>
        <a:lstStyle/>
        <a:p>
          <a:endParaRPr lang="ru-RU"/>
        </a:p>
      </dgm:t>
    </dgm:pt>
    <dgm:pt modelId="{6B9B93CF-632A-44D4-83B5-9B38635E270F}" type="sibTrans" cxnId="{4FDFA5CB-9F0B-473E-AF5F-033320A72092}">
      <dgm:prSet/>
      <dgm:spPr/>
      <dgm:t>
        <a:bodyPr/>
        <a:lstStyle/>
        <a:p>
          <a:endParaRPr lang="ru-RU"/>
        </a:p>
      </dgm:t>
    </dgm:pt>
    <dgm:pt modelId="{075C0A87-400E-4FE0-81D5-D62F4E9A260B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Есть у нас </a:t>
          </a:r>
          <a:r>
            <a:rPr lang="ru-RU" sz="1000" b="1" dirty="0" smtClean="0">
              <a:solidFill>
                <a:schemeClr val="bg1"/>
              </a:solidFill>
            </a:rPr>
            <a:t>лесозаводы,</a:t>
          </a:r>
          <a:br>
            <a:rPr lang="ru-RU" sz="1000" b="1" dirty="0" smtClean="0">
              <a:solidFill>
                <a:schemeClr val="bg1"/>
              </a:solidFill>
            </a:rPr>
          </a:br>
          <a:r>
            <a:rPr lang="ru-RU" sz="1000" dirty="0" smtClean="0">
              <a:solidFill>
                <a:schemeClr val="bg1"/>
              </a:solidFill>
            </a:rPr>
            <a:t>Лес привозят </a:t>
          </a:r>
          <a:r>
            <a:rPr lang="ru-RU" sz="1000" b="1" dirty="0" smtClean="0">
              <a:solidFill>
                <a:schemeClr val="bg1"/>
              </a:solidFill>
            </a:rPr>
            <a:t>лесовозы.</a:t>
          </a:r>
          <a:br>
            <a:rPr lang="ru-RU" sz="1000" b="1" dirty="0" smtClean="0">
              <a:solidFill>
                <a:schemeClr val="bg1"/>
              </a:solidFill>
            </a:rPr>
          </a:br>
          <a:r>
            <a:rPr lang="ru-RU" sz="1000" dirty="0" smtClean="0">
              <a:solidFill>
                <a:schemeClr val="bg1"/>
              </a:solidFill>
            </a:rPr>
            <a:t>Хранят его на </a:t>
          </a:r>
          <a:r>
            <a:rPr lang="ru-RU" sz="1000" b="1" dirty="0" err="1" smtClean="0">
              <a:solidFill>
                <a:schemeClr val="bg1"/>
              </a:solidFill>
            </a:rPr>
            <a:t>лесоскладе</a:t>
          </a:r>
          <a:r>
            <a:rPr lang="ru-RU" sz="1000" b="1" dirty="0" smtClean="0">
              <a:solidFill>
                <a:schemeClr val="bg1"/>
              </a:solidFill>
            </a:rPr>
            <a:t>.</a:t>
          </a:r>
          <a:br>
            <a:rPr lang="ru-RU" sz="1000" b="1" dirty="0" smtClean="0">
              <a:solidFill>
                <a:schemeClr val="bg1"/>
              </a:solidFill>
            </a:rPr>
          </a:br>
          <a:r>
            <a:rPr lang="ru-RU" sz="1000" dirty="0" smtClean="0">
              <a:solidFill>
                <a:schemeClr val="bg1"/>
              </a:solidFill>
            </a:rPr>
            <a:t>Что делают на </a:t>
          </a:r>
          <a:r>
            <a:rPr lang="ru-RU" sz="1000" b="1" dirty="0" smtClean="0">
              <a:solidFill>
                <a:schemeClr val="bg1"/>
              </a:solidFill>
            </a:rPr>
            <a:t>лесосплаве?</a:t>
          </a:r>
          <a:endParaRPr lang="ru-RU" sz="1000" dirty="0">
            <a:solidFill>
              <a:schemeClr val="bg1"/>
            </a:solidFill>
          </a:endParaRPr>
        </a:p>
      </dgm:t>
    </dgm:pt>
    <dgm:pt modelId="{7B853DC8-4838-4348-903C-1D73F351E605}" type="parTrans" cxnId="{3EAE9FC5-3528-413B-8891-E905F62F6FFB}">
      <dgm:prSet/>
      <dgm:spPr/>
      <dgm:t>
        <a:bodyPr/>
        <a:lstStyle/>
        <a:p>
          <a:endParaRPr lang="ru-RU"/>
        </a:p>
      </dgm:t>
    </dgm:pt>
    <dgm:pt modelId="{9712C470-4692-4A11-ABE4-2B8A3C44A149}" type="sibTrans" cxnId="{3EAE9FC5-3528-413B-8891-E905F62F6FFB}">
      <dgm:prSet/>
      <dgm:spPr/>
      <dgm:t>
        <a:bodyPr/>
        <a:lstStyle/>
        <a:p>
          <a:endParaRPr lang="ru-RU"/>
        </a:p>
      </dgm:t>
    </dgm:pt>
    <dgm:pt modelId="{1EBC17C1-6579-4853-AEAA-90A18D1BB349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на </a:t>
          </a:r>
          <a:r>
            <a:rPr lang="ru-RU" sz="800" b="1" dirty="0" smtClean="0">
              <a:solidFill>
                <a:schemeClr val="bg1"/>
              </a:solidFill>
            </a:rPr>
            <a:t>лесозаготовках</a:t>
          </a:r>
          <a:endParaRPr lang="ru-RU" sz="800" dirty="0">
            <a:solidFill>
              <a:schemeClr val="bg1"/>
            </a:solidFill>
          </a:endParaRPr>
        </a:p>
      </dgm:t>
    </dgm:pt>
    <dgm:pt modelId="{5C1FF01D-EB45-4061-A060-37B1B4A28F73}" type="parTrans" cxnId="{59E5F18F-EC88-42DF-A471-EC43AE806B12}">
      <dgm:prSet/>
      <dgm:spPr/>
      <dgm:t>
        <a:bodyPr/>
        <a:lstStyle/>
        <a:p>
          <a:endParaRPr lang="ru-RU"/>
        </a:p>
      </dgm:t>
    </dgm:pt>
    <dgm:pt modelId="{25FBE1B1-E407-4FCF-87E7-61B3539E5B72}" type="sibTrans" cxnId="{59E5F18F-EC88-42DF-A471-EC43AE806B12}">
      <dgm:prSet/>
      <dgm:spPr/>
      <dgm:t>
        <a:bodyPr/>
        <a:lstStyle/>
        <a:p>
          <a:endParaRPr lang="ru-RU"/>
        </a:p>
      </dgm:t>
    </dgm:pt>
    <dgm:pt modelId="{65CE836A-0481-4B30-B813-21FC8C80B386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лесоматериалы</a:t>
          </a:r>
          <a:endParaRPr lang="ru-RU" sz="800" dirty="0">
            <a:solidFill>
              <a:schemeClr val="bg1"/>
            </a:solidFill>
          </a:endParaRPr>
        </a:p>
      </dgm:t>
    </dgm:pt>
    <dgm:pt modelId="{490A8754-81F9-44F7-813A-559FA01092CC}" type="parTrans" cxnId="{3D0C188A-67B9-476A-9D02-1CB446294C9B}">
      <dgm:prSet/>
      <dgm:spPr/>
      <dgm:t>
        <a:bodyPr/>
        <a:lstStyle/>
        <a:p>
          <a:endParaRPr lang="ru-RU"/>
        </a:p>
      </dgm:t>
    </dgm:pt>
    <dgm:pt modelId="{172647E0-EA32-4999-B172-238830E016F6}" type="sibTrans" cxnId="{3D0C188A-67B9-476A-9D02-1CB446294C9B}">
      <dgm:prSet/>
      <dgm:spPr/>
      <dgm:t>
        <a:bodyPr/>
        <a:lstStyle/>
        <a:p>
          <a:endParaRPr lang="ru-RU"/>
        </a:p>
      </dgm:t>
    </dgm:pt>
    <dgm:pt modelId="{1D8AC1FF-C985-4B6F-8F48-0D02E16F7E1E}">
      <dgm:prSet custT="1"/>
      <dgm:spPr/>
      <dgm:t>
        <a:bodyPr/>
        <a:lstStyle/>
        <a:p>
          <a:r>
            <a:rPr lang="ru-RU" sz="800" b="1" smtClean="0">
              <a:solidFill>
                <a:schemeClr val="bg1"/>
              </a:solidFill>
            </a:rPr>
            <a:t>лесопарк</a:t>
          </a:r>
          <a:endParaRPr lang="ru-RU" sz="800">
            <a:solidFill>
              <a:schemeClr val="bg1"/>
            </a:solidFill>
          </a:endParaRPr>
        </a:p>
      </dgm:t>
    </dgm:pt>
    <dgm:pt modelId="{D8BA6B60-0098-46CF-85F1-EDDAA66D42FD}" type="parTrans" cxnId="{2A48571F-18C0-4E6A-B149-4A3A4FD1B586}">
      <dgm:prSet/>
      <dgm:spPr/>
      <dgm:t>
        <a:bodyPr/>
        <a:lstStyle/>
        <a:p>
          <a:endParaRPr lang="ru-RU"/>
        </a:p>
      </dgm:t>
    </dgm:pt>
    <dgm:pt modelId="{489D2B7E-09AC-4752-B5FC-4FA7BCD23E27}" type="sibTrans" cxnId="{2A48571F-18C0-4E6A-B149-4A3A4FD1B586}">
      <dgm:prSet/>
      <dgm:spPr/>
      <dgm:t>
        <a:bodyPr/>
        <a:lstStyle/>
        <a:p>
          <a:endParaRPr lang="ru-RU"/>
        </a:p>
      </dgm:t>
    </dgm:pt>
    <dgm:pt modelId="{1325DF41-4471-4354-8796-DD8217C44F52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на </a:t>
          </a:r>
          <a:r>
            <a:rPr lang="ru-RU" sz="800" b="1" dirty="0" smtClean="0">
              <a:solidFill>
                <a:schemeClr val="bg1"/>
              </a:solidFill>
            </a:rPr>
            <a:t>лесопилке</a:t>
          </a:r>
          <a:endParaRPr lang="ru-RU" sz="800" dirty="0">
            <a:solidFill>
              <a:schemeClr val="bg1"/>
            </a:solidFill>
          </a:endParaRPr>
        </a:p>
      </dgm:t>
    </dgm:pt>
    <dgm:pt modelId="{37073E92-2B8A-48FE-BF81-9020BC5290E1}" type="parTrans" cxnId="{D5267622-E965-45A1-8682-EC1F7F41886A}">
      <dgm:prSet/>
      <dgm:spPr/>
      <dgm:t>
        <a:bodyPr/>
        <a:lstStyle/>
        <a:p>
          <a:endParaRPr lang="ru-RU"/>
        </a:p>
      </dgm:t>
    </dgm:pt>
    <dgm:pt modelId="{723E1462-38EF-482C-886C-4899C1F91DA1}" type="sibTrans" cxnId="{D5267622-E965-45A1-8682-EC1F7F41886A}">
      <dgm:prSet/>
      <dgm:spPr/>
      <dgm:t>
        <a:bodyPr/>
        <a:lstStyle/>
        <a:p>
          <a:endParaRPr lang="ru-RU"/>
        </a:p>
      </dgm:t>
    </dgm:pt>
    <dgm:pt modelId="{32979CA9-827A-44E3-935B-5443F236D4BF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лесопогрузчик</a:t>
          </a:r>
          <a:endParaRPr lang="ru-RU" sz="800" dirty="0">
            <a:solidFill>
              <a:schemeClr val="bg1"/>
            </a:solidFill>
          </a:endParaRPr>
        </a:p>
      </dgm:t>
    </dgm:pt>
    <dgm:pt modelId="{F5F3BB89-D536-4CFC-9198-01A4C01CAF74}" type="parTrans" cxnId="{3CD49F4C-6EC0-4748-9122-65969F0C2E25}">
      <dgm:prSet/>
      <dgm:spPr/>
      <dgm:t>
        <a:bodyPr/>
        <a:lstStyle/>
        <a:p>
          <a:endParaRPr lang="ru-RU"/>
        </a:p>
      </dgm:t>
    </dgm:pt>
    <dgm:pt modelId="{A3998FB4-C183-48C8-8281-123D7D6CD541}" type="sibTrans" cxnId="{3CD49F4C-6EC0-4748-9122-65969F0C2E25}">
      <dgm:prSet/>
      <dgm:spPr/>
      <dgm:t>
        <a:bodyPr/>
        <a:lstStyle/>
        <a:p>
          <a:endParaRPr lang="ru-RU"/>
        </a:p>
      </dgm:t>
    </dgm:pt>
    <dgm:pt modelId="{D0AA3208-5AC3-4AC9-8634-2F02F6235215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лесопромышленность</a:t>
          </a:r>
          <a:endParaRPr lang="ru-RU" sz="800" dirty="0">
            <a:solidFill>
              <a:schemeClr val="bg1"/>
            </a:solidFill>
          </a:endParaRPr>
        </a:p>
      </dgm:t>
    </dgm:pt>
    <dgm:pt modelId="{4C49FCC2-C4E6-438A-89FE-98B2538C7765}" type="parTrans" cxnId="{87333108-51F8-4BF3-8B1B-2418D0F4666B}">
      <dgm:prSet/>
      <dgm:spPr/>
      <dgm:t>
        <a:bodyPr/>
        <a:lstStyle/>
        <a:p>
          <a:endParaRPr lang="ru-RU"/>
        </a:p>
      </dgm:t>
    </dgm:pt>
    <dgm:pt modelId="{3C938AE3-6E9B-4003-BCB5-E569989A2909}" type="sibTrans" cxnId="{87333108-51F8-4BF3-8B1B-2418D0F4666B}">
      <dgm:prSet/>
      <dgm:spPr/>
      <dgm:t>
        <a:bodyPr/>
        <a:lstStyle/>
        <a:p>
          <a:endParaRPr lang="ru-RU"/>
        </a:p>
      </dgm:t>
    </dgm:pt>
    <dgm:pt modelId="{AD200D65-39ED-4268-9747-A96D137BB194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на </a:t>
          </a:r>
          <a:r>
            <a:rPr lang="ru-RU" sz="800" b="1" dirty="0" smtClean="0">
              <a:solidFill>
                <a:schemeClr val="bg1"/>
              </a:solidFill>
            </a:rPr>
            <a:t>лесоразработках</a:t>
          </a:r>
          <a:endParaRPr lang="ru-RU" sz="800" dirty="0">
            <a:solidFill>
              <a:schemeClr val="bg1"/>
            </a:solidFill>
          </a:endParaRPr>
        </a:p>
      </dgm:t>
    </dgm:pt>
    <dgm:pt modelId="{794739B8-C462-4711-A124-A6A9263BB843}" type="parTrans" cxnId="{72F05460-ECD4-44AD-AD9C-8CDD52A6639A}">
      <dgm:prSet/>
      <dgm:spPr/>
      <dgm:t>
        <a:bodyPr/>
        <a:lstStyle/>
        <a:p>
          <a:endParaRPr lang="ru-RU"/>
        </a:p>
      </dgm:t>
    </dgm:pt>
    <dgm:pt modelId="{E9F7C877-88D5-4709-AB35-F8FDA436A4BC}" type="sibTrans" cxnId="{72F05460-ECD4-44AD-AD9C-8CDD52A6639A}">
      <dgm:prSet/>
      <dgm:spPr/>
      <dgm:t>
        <a:bodyPr/>
        <a:lstStyle/>
        <a:p>
          <a:endParaRPr lang="ru-RU"/>
        </a:p>
      </dgm:t>
    </dgm:pt>
    <dgm:pt modelId="{1E6C39BF-5E25-40A5-B39F-A263B8CCE551}">
      <dgm:prSet custT="1"/>
      <dgm:spPr/>
      <dgm:t>
        <a:bodyPr/>
        <a:lstStyle/>
        <a:p>
          <a:r>
            <a:rPr lang="ru-RU" sz="800" b="1" dirty="0" smtClean="0">
              <a:solidFill>
                <a:schemeClr val="bg1"/>
              </a:solidFill>
            </a:rPr>
            <a:t>лесоруб</a:t>
          </a:r>
          <a:endParaRPr lang="ru-RU" sz="800" dirty="0">
            <a:solidFill>
              <a:schemeClr val="bg1"/>
            </a:solidFill>
          </a:endParaRPr>
        </a:p>
      </dgm:t>
    </dgm:pt>
    <dgm:pt modelId="{0D0A50FB-65C2-44F3-BF3A-799C36F19DAC}" type="parTrans" cxnId="{2AE8D86E-F08D-4A19-9E19-76718239E71E}">
      <dgm:prSet/>
      <dgm:spPr/>
      <dgm:t>
        <a:bodyPr/>
        <a:lstStyle/>
        <a:p>
          <a:endParaRPr lang="ru-RU"/>
        </a:p>
      </dgm:t>
    </dgm:pt>
    <dgm:pt modelId="{0CD57D92-E79C-431E-8C88-E0421AA9E275}" type="sibTrans" cxnId="{2AE8D86E-F08D-4A19-9E19-76718239E71E}">
      <dgm:prSet/>
      <dgm:spPr/>
      <dgm:t>
        <a:bodyPr/>
        <a:lstStyle/>
        <a:p>
          <a:endParaRPr lang="ru-RU"/>
        </a:p>
      </dgm:t>
    </dgm:pt>
    <dgm:pt modelId="{2FDBCEF9-7879-4A08-918B-8282579994F5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на </a:t>
          </a:r>
          <a:r>
            <a:rPr lang="ru-RU" sz="800" b="1" dirty="0" smtClean="0">
              <a:solidFill>
                <a:schemeClr val="bg1"/>
              </a:solidFill>
            </a:rPr>
            <a:t>лесосплаве</a:t>
          </a:r>
          <a:endParaRPr lang="ru-RU" sz="800" dirty="0">
            <a:solidFill>
              <a:schemeClr val="bg1"/>
            </a:solidFill>
          </a:endParaRPr>
        </a:p>
      </dgm:t>
    </dgm:pt>
    <dgm:pt modelId="{82178035-2846-436B-BE96-0514D7812EC9}" type="parTrans" cxnId="{C774A399-76AB-4FEE-9E37-94F41B156BAD}">
      <dgm:prSet/>
      <dgm:spPr/>
      <dgm:t>
        <a:bodyPr/>
        <a:lstStyle/>
        <a:p>
          <a:endParaRPr lang="ru-RU"/>
        </a:p>
      </dgm:t>
    </dgm:pt>
    <dgm:pt modelId="{A9D536C0-4511-429B-9B2A-B42C940C144C}" type="sibTrans" cxnId="{C774A399-76AB-4FEE-9E37-94F41B156BAD}">
      <dgm:prSet/>
      <dgm:spPr/>
      <dgm:t>
        <a:bodyPr/>
        <a:lstStyle/>
        <a:p>
          <a:endParaRPr lang="ru-RU"/>
        </a:p>
      </dgm:t>
    </dgm:pt>
    <dgm:pt modelId="{150BD8C8-1B87-450D-9CDA-94D2B0DF5EFF}">
      <dgm:prSet custT="1"/>
      <dgm:spPr/>
      <dgm:t>
        <a:bodyPr/>
        <a:lstStyle/>
        <a:p>
          <a:endParaRPr lang="ru-RU" sz="800" dirty="0" smtClean="0">
            <a:solidFill>
              <a:schemeClr val="bg1"/>
            </a:solidFill>
          </a:endParaRPr>
        </a:p>
        <a:p>
          <a:endParaRPr lang="ru-RU" sz="800" dirty="0" smtClean="0"/>
        </a:p>
        <a:p>
          <a:endParaRPr lang="ru-RU" sz="800" dirty="0" smtClean="0"/>
        </a:p>
      </dgm:t>
    </dgm:pt>
    <dgm:pt modelId="{818F875A-8C14-429D-BDC9-4DE283A0AAE5}" type="parTrans" cxnId="{8D15A5A2-5671-40ED-A77D-B9DC9AE02E98}">
      <dgm:prSet/>
      <dgm:spPr/>
      <dgm:t>
        <a:bodyPr/>
        <a:lstStyle/>
        <a:p>
          <a:endParaRPr lang="ru-RU"/>
        </a:p>
      </dgm:t>
    </dgm:pt>
    <dgm:pt modelId="{7186AC54-7DB9-4277-8884-B3473C14555A}" type="sibTrans" cxnId="{8D15A5A2-5671-40ED-A77D-B9DC9AE02E98}">
      <dgm:prSet/>
      <dgm:spPr/>
      <dgm:t>
        <a:bodyPr/>
        <a:lstStyle/>
        <a:p>
          <a:endParaRPr lang="ru-RU"/>
        </a:p>
      </dgm:t>
    </dgm:pt>
    <dgm:pt modelId="{201CAA87-A6C3-48EB-80F4-39F9614C5279}" type="pres">
      <dgm:prSet presAssocID="{81207341-B773-4DCD-9D93-3003E5BE2C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D707C8-49BD-4C22-89AB-A687718D2962}" type="pres">
      <dgm:prSet presAssocID="{5E9A8FDC-1269-4A55-A5F2-0159C61041E9}" presName="compositeNode" presStyleCnt="0">
        <dgm:presLayoutVars>
          <dgm:bulletEnabled val="1"/>
        </dgm:presLayoutVars>
      </dgm:prSet>
      <dgm:spPr/>
    </dgm:pt>
    <dgm:pt modelId="{49B130F6-1EBF-406B-8886-EB059D67933B}" type="pres">
      <dgm:prSet presAssocID="{5E9A8FDC-1269-4A55-A5F2-0159C61041E9}" presName="bgRect" presStyleLbl="node1" presStyleIdx="0" presStyleCnt="3" custScaleX="53820" custScaleY="77940" custLinFactNeighborX="1563" custLinFactNeighborY="-1056"/>
      <dgm:spPr/>
      <dgm:t>
        <a:bodyPr/>
        <a:lstStyle/>
        <a:p>
          <a:endParaRPr lang="ru-RU"/>
        </a:p>
      </dgm:t>
    </dgm:pt>
    <dgm:pt modelId="{944B9447-D7C7-4E3D-A58B-1BC641C6155C}" type="pres">
      <dgm:prSet presAssocID="{5E9A8FDC-1269-4A55-A5F2-0159C61041E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C7E44-978B-4E34-BA35-AEB1E46A80F2}" type="pres">
      <dgm:prSet presAssocID="{5E9A8FDC-1269-4A55-A5F2-0159C61041E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C608A-AC42-4DDB-82A3-3B3C591310F7}" type="pres">
      <dgm:prSet presAssocID="{09F2DAC3-02AD-47CA-8446-B17885CCA506}" presName="hSp" presStyleCnt="0"/>
      <dgm:spPr/>
    </dgm:pt>
    <dgm:pt modelId="{3E17C6E8-DFA4-483B-A4DD-6FAB5771D42F}" type="pres">
      <dgm:prSet presAssocID="{09F2DAC3-02AD-47CA-8446-B17885CCA506}" presName="vProcSp" presStyleCnt="0"/>
      <dgm:spPr/>
    </dgm:pt>
    <dgm:pt modelId="{CC95A09C-CBE9-4F45-813B-D9CCC819D1D6}" type="pres">
      <dgm:prSet presAssocID="{09F2DAC3-02AD-47CA-8446-B17885CCA506}" presName="vSp1" presStyleCnt="0"/>
      <dgm:spPr/>
    </dgm:pt>
    <dgm:pt modelId="{40ED4208-3851-4437-9AB3-44F877FF5BFB}" type="pres">
      <dgm:prSet presAssocID="{09F2DAC3-02AD-47CA-8446-B17885CCA506}" presName="simulatedConn" presStyleLbl="solidFgAcc1" presStyleIdx="0" presStyleCnt="2" custLinFactY="-67854" custLinFactNeighborX="2311" custLinFactNeighborY="-100000"/>
      <dgm:spPr/>
    </dgm:pt>
    <dgm:pt modelId="{183A602E-44DB-41BD-9938-B1116553D7CC}" type="pres">
      <dgm:prSet presAssocID="{09F2DAC3-02AD-47CA-8446-B17885CCA506}" presName="vSp2" presStyleCnt="0"/>
      <dgm:spPr/>
    </dgm:pt>
    <dgm:pt modelId="{CD0FC510-D7F4-44D3-B4CA-64FCF6C14994}" type="pres">
      <dgm:prSet presAssocID="{09F2DAC3-02AD-47CA-8446-B17885CCA506}" presName="sibTrans" presStyleCnt="0"/>
      <dgm:spPr/>
    </dgm:pt>
    <dgm:pt modelId="{10641455-C0F1-4FBB-B3CC-45F993F22BF8}" type="pres">
      <dgm:prSet presAssocID="{97FABDD5-80BC-466D-A59C-03FBC275A40D}" presName="compositeNode" presStyleCnt="0">
        <dgm:presLayoutVars>
          <dgm:bulletEnabled val="1"/>
        </dgm:presLayoutVars>
      </dgm:prSet>
      <dgm:spPr/>
    </dgm:pt>
    <dgm:pt modelId="{A1AB04F1-84B8-4C77-A9D7-D821C0C6632F}" type="pres">
      <dgm:prSet presAssocID="{97FABDD5-80BC-466D-A59C-03FBC275A40D}" presName="bgRect" presStyleLbl="node1" presStyleIdx="1" presStyleCnt="3" custScaleX="60273" custScaleY="76682" custLinFactNeighborX="1196" custLinFactNeighborY="0"/>
      <dgm:spPr/>
      <dgm:t>
        <a:bodyPr/>
        <a:lstStyle/>
        <a:p>
          <a:endParaRPr lang="ru-RU"/>
        </a:p>
      </dgm:t>
    </dgm:pt>
    <dgm:pt modelId="{CD2FD003-6DDD-404A-84B2-A56A5BDD2E47}" type="pres">
      <dgm:prSet presAssocID="{97FABDD5-80BC-466D-A59C-03FBC275A40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AD45F-2F2C-4238-B45A-326DB15F3EE5}" type="pres">
      <dgm:prSet presAssocID="{97FABDD5-80BC-466D-A59C-03FBC275A40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ECDF2-8948-4BA6-8EED-B490C2E7779A}" type="pres">
      <dgm:prSet presAssocID="{DA8C6A59-7D46-4391-A983-03793FD62274}" presName="hSp" presStyleCnt="0"/>
      <dgm:spPr/>
    </dgm:pt>
    <dgm:pt modelId="{39F19875-29E8-4556-9CEF-5A84CFAD4198}" type="pres">
      <dgm:prSet presAssocID="{DA8C6A59-7D46-4391-A983-03793FD62274}" presName="vProcSp" presStyleCnt="0"/>
      <dgm:spPr/>
    </dgm:pt>
    <dgm:pt modelId="{26039BAA-1802-4374-A498-2B949C6CCC62}" type="pres">
      <dgm:prSet presAssocID="{DA8C6A59-7D46-4391-A983-03793FD62274}" presName="vSp1" presStyleCnt="0"/>
      <dgm:spPr/>
    </dgm:pt>
    <dgm:pt modelId="{15E1F632-DDFD-4F70-96ED-F6662BB76620}" type="pres">
      <dgm:prSet presAssocID="{DA8C6A59-7D46-4391-A983-03793FD62274}" presName="simulatedConn" presStyleLbl="solidFgAcc1" presStyleIdx="1" presStyleCnt="2" custLinFactY="-68067" custLinFactNeighborX="9500" custLinFactNeighborY="-100000"/>
      <dgm:spPr/>
    </dgm:pt>
    <dgm:pt modelId="{06100D15-0FCF-4F56-8D37-7AA85CDF986F}" type="pres">
      <dgm:prSet presAssocID="{DA8C6A59-7D46-4391-A983-03793FD62274}" presName="vSp2" presStyleCnt="0"/>
      <dgm:spPr/>
    </dgm:pt>
    <dgm:pt modelId="{D34A037E-63F8-4565-A9FD-10411012A85E}" type="pres">
      <dgm:prSet presAssocID="{DA8C6A59-7D46-4391-A983-03793FD62274}" presName="sibTrans" presStyleCnt="0"/>
      <dgm:spPr/>
    </dgm:pt>
    <dgm:pt modelId="{354926C1-54DF-4242-B56E-8D35F7FE469E}" type="pres">
      <dgm:prSet presAssocID="{9D31AAB3-9610-4BC0-AE73-BB1A7D4D81B7}" presName="compositeNode" presStyleCnt="0">
        <dgm:presLayoutVars>
          <dgm:bulletEnabled val="1"/>
        </dgm:presLayoutVars>
      </dgm:prSet>
      <dgm:spPr/>
    </dgm:pt>
    <dgm:pt modelId="{057CE014-676B-4509-A3F3-D55D0201C54C}" type="pres">
      <dgm:prSet presAssocID="{9D31AAB3-9610-4BC0-AE73-BB1A7D4D81B7}" presName="bgRect" presStyleLbl="node1" presStyleIdx="2" presStyleCnt="3" custScaleX="56594" custScaleY="77146"/>
      <dgm:spPr/>
      <dgm:t>
        <a:bodyPr/>
        <a:lstStyle/>
        <a:p>
          <a:endParaRPr lang="ru-RU"/>
        </a:p>
      </dgm:t>
    </dgm:pt>
    <dgm:pt modelId="{B09B29C3-EB34-45A8-B7D6-2410DDECD862}" type="pres">
      <dgm:prSet presAssocID="{9D31AAB3-9610-4BC0-AE73-BB1A7D4D81B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F1C90-A604-421F-967F-EB4030891BA0}" type="pres">
      <dgm:prSet presAssocID="{9D31AAB3-9610-4BC0-AE73-BB1A7D4D81B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71CA02-E90F-4561-B77B-F01FFD109A04}" type="presOf" srcId="{78F2DEF0-D745-4C48-9F60-CD6D41D05325}" destId="{9BCAD45F-2F2C-4238-B45A-326DB15F3EE5}" srcOrd="0" destOrd="9" presId="urn:microsoft.com/office/officeart/2005/8/layout/hProcess7"/>
    <dgm:cxn modelId="{7F5BD8E1-DB7E-48AD-86E4-5A2E76107243}" type="presOf" srcId="{9C0E14C3-1D46-4D42-92B2-EFFAAD5C2D33}" destId="{9BCAD45F-2F2C-4238-B45A-326DB15F3EE5}" srcOrd="0" destOrd="11" presId="urn:microsoft.com/office/officeart/2005/8/layout/hProcess7"/>
    <dgm:cxn modelId="{F904BB56-3A76-4FDF-A794-4F81805E0805}" type="presOf" srcId="{BDA9928E-E371-4AED-B3A1-22E828CC3324}" destId="{9BCAD45F-2F2C-4238-B45A-326DB15F3EE5}" srcOrd="0" destOrd="7" presId="urn:microsoft.com/office/officeart/2005/8/layout/hProcess7"/>
    <dgm:cxn modelId="{1FD7D219-3D8C-42B2-94A2-880C9B4E0119}" srcId="{97FABDD5-80BC-466D-A59C-03FBC275A40D}" destId="{4BADFC49-879F-4D4B-915E-65700E85EDE9}" srcOrd="3" destOrd="0" parTransId="{2F7C641D-CBFB-40EE-A204-CD6AA965895A}" sibTransId="{9DBA6222-91C2-4BE7-B10D-771D8D13C07D}"/>
    <dgm:cxn modelId="{821800EB-54AD-4234-8721-3E61C8783EBD}" type="presOf" srcId="{4416B69E-8A05-4F55-9DF8-21DCFD391259}" destId="{38AF1C90-A604-421F-967F-EB4030891BA0}" srcOrd="0" destOrd="4" presId="urn:microsoft.com/office/officeart/2005/8/layout/hProcess7"/>
    <dgm:cxn modelId="{B40D1B7A-8757-4DBA-BDDF-105D7B60CAA9}" srcId="{5E9A8FDC-1269-4A55-A5F2-0159C61041E9}" destId="{3A9CB70F-5917-41E9-AC80-2D0D3748945A}" srcOrd="7" destOrd="0" parTransId="{67F7542A-5AC1-4D80-B0BF-67505016E1B1}" sibTransId="{B1CF64A8-72A5-4017-A320-494F954E31C4}"/>
    <dgm:cxn modelId="{8D15A5A2-5671-40ED-A77D-B9DC9AE02E98}" srcId="{97FABDD5-80BC-466D-A59C-03FBC275A40D}" destId="{150BD8C8-1B87-450D-9CDA-94D2B0DF5EFF}" srcOrd="22" destOrd="0" parTransId="{818F875A-8C14-429D-BDC9-4DE283A0AAE5}" sibTransId="{7186AC54-7DB9-4277-8884-B3473C14555A}"/>
    <dgm:cxn modelId="{C8CB1105-2B23-40ED-9CF3-C35F626E2EDC}" srcId="{9D31AAB3-9610-4BC0-AE73-BB1A7D4D81B7}" destId="{8A381E2B-EEE6-49CE-8284-8465CE92213C}" srcOrd="0" destOrd="0" parTransId="{91298769-53F9-473D-A530-7DEB75554E87}" sibTransId="{13D05926-624A-458A-AEE4-F07BCDDE4BFF}"/>
    <dgm:cxn modelId="{943ED99F-8075-4BDB-9468-BA8FD3FC5503}" srcId="{97FABDD5-80BC-466D-A59C-03FBC275A40D}" destId="{78F2DEF0-D745-4C48-9F60-CD6D41D05325}" srcOrd="9" destOrd="0" parTransId="{76C7F902-06F7-4474-9F17-35CDE4F4AD71}" sibTransId="{F5928FA8-0F22-49F2-A2CD-5C9FB7E0C238}"/>
    <dgm:cxn modelId="{4372D2D8-1AEE-4479-8D81-27085DE5908F}" type="presOf" srcId="{3CA2C4A9-6F94-45A0-B2A4-84E371B6CB56}" destId="{F4AC7E44-978B-4E34-BA35-AEB1E46A80F2}" srcOrd="0" destOrd="10" presId="urn:microsoft.com/office/officeart/2005/8/layout/hProcess7"/>
    <dgm:cxn modelId="{601678BD-6AF5-4678-A497-EE7816F525DB}" type="presOf" srcId="{5D759A91-B469-4163-B2CD-4D69CE5CA4F6}" destId="{9BCAD45F-2F2C-4238-B45A-326DB15F3EE5}" srcOrd="0" destOrd="12" presId="urn:microsoft.com/office/officeart/2005/8/layout/hProcess7"/>
    <dgm:cxn modelId="{CF6724A3-AA19-4D88-93A9-81E90DCBED96}" srcId="{5E9A8FDC-1269-4A55-A5F2-0159C61041E9}" destId="{727B91C7-A93D-48BF-9E3E-C17FE0C2E773}" srcOrd="19" destOrd="0" parTransId="{2DC959B2-762D-4415-8BDE-A9527EF6AC43}" sibTransId="{2F2FD21D-0E69-4A4A-8226-95E3E1392D43}"/>
    <dgm:cxn modelId="{D589F972-A025-46BF-BA6A-5EAB19CAD8F4}" type="presOf" srcId="{08DDA40D-AE3D-4A67-A255-E67C3D60A5B2}" destId="{F4AC7E44-978B-4E34-BA35-AEB1E46A80F2}" srcOrd="0" destOrd="11" presId="urn:microsoft.com/office/officeart/2005/8/layout/hProcess7"/>
    <dgm:cxn modelId="{3CD49F4C-6EC0-4748-9122-65969F0C2E25}" srcId="{97FABDD5-80BC-466D-A59C-03FBC275A40D}" destId="{32979CA9-827A-44E3-935B-5443F236D4BF}" srcOrd="17" destOrd="0" parTransId="{F5F3BB89-D536-4CFC-9198-01A4C01CAF74}" sibTransId="{A3998FB4-C183-48C8-8281-123D7D6CD541}"/>
    <dgm:cxn modelId="{4FDFA5CB-9F0B-473E-AF5F-033320A72092}" srcId="{9D31AAB3-9610-4BC0-AE73-BB1A7D4D81B7}" destId="{A32778C7-8C5C-4365-AF36-39CEA569A2AF}" srcOrd="5" destOrd="0" parTransId="{F46BD69B-AA45-4872-951C-04B3E7E5E90C}" sibTransId="{6B9B93CF-632A-44D4-83B5-9B38635E270F}"/>
    <dgm:cxn modelId="{0DE79DD1-D7E7-4F56-9A3D-55CEB82D6AA8}" type="presOf" srcId="{6EC980D5-97A9-46D4-9F4E-52B8585ED58C}" destId="{F4AC7E44-978B-4E34-BA35-AEB1E46A80F2}" srcOrd="0" destOrd="2" presId="urn:microsoft.com/office/officeart/2005/8/layout/hProcess7"/>
    <dgm:cxn modelId="{34E01C99-A65D-4A63-B8C5-CA857EDF469A}" type="presOf" srcId="{1325DF41-4471-4354-8796-DD8217C44F52}" destId="{9BCAD45F-2F2C-4238-B45A-326DB15F3EE5}" srcOrd="0" destOrd="16" presId="urn:microsoft.com/office/officeart/2005/8/layout/hProcess7"/>
    <dgm:cxn modelId="{2D784839-74D1-48A8-9D58-D448B5C4C40A}" type="presOf" srcId="{1C59F981-A679-4F71-ACC6-9B0B8B4EBACB}" destId="{38AF1C90-A604-421F-967F-EB4030891BA0}" srcOrd="0" destOrd="2" presId="urn:microsoft.com/office/officeart/2005/8/layout/hProcess7"/>
    <dgm:cxn modelId="{3EAE9FC5-3528-413B-8891-E905F62F6FFB}" srcId="{9D31AAB3-9610-4BC0-AE73-BB1A7D4D81B7}" destId="{075C0A87-400E-4FE0-81D5-D62F4E9A260B}" srcOrd="6" destOrd="0" parTransId="{7B853DC8-4838-4348-903C-1D73F351E605}" sibTransId="{9712C470-4692-4A11-ABE4-2B8A3C44A149}"/>
    <dgm:cxn modelId="{9BBF0155-9BD1-4A01-B382-576EB8E9C403}" srcId="{5E9A8FDC-1269-4A55-A5F2-0159C61041E9}" destId="{E5C1C79F-8474-4112-A9DF-115964928F58}" srcOrd="1" destOrd="0" parTransId="{00071943-504D-469A-AE45-04E8128FFEE7}" sibTransId="{6F7508AB-3D17-4F3F-BDE4-BDA34AF4FA19}"/>
    <dgm:cxn modelId="{2A48571F-18C0-4E6A-B149-4A3A4FD1B586}" srcId="{97FABDD5-80BC-466D-A59C-03FBC275A40D}" destId="{1D8AC1FF-C985-4B6F-8F48-0D02E16F7E1E}" srcOrd="15" destOrd="0" parTransId="{D8BA6B60-0098-46CF-85F1-EDDAA66D42FD}" sibTransId="{489D2B7E-09AC-4752-B5FC-4FA7BCD23E27}"/>
    <dgm:cxn modelId="{146AB938-93B5-46B8-98CC-58666A18EF19}" type="presOf" srcId="{4BADFC49-879F-4D4B-915E-65700E85EDE9}" destId="{9BCAD45F-2F2C-4238-B45A-326DB15F3EE5}" srcOrd="0" destOrd="3" presId="urn:microsoft.com/office/officeart/2005/8/layout/hProcess7"/>
    <dgm:cxn modelId="{EA44F1AE-F9E2-4A96-BCB8-FC8D84E852D0}" type="presOf" srcId="{9D31AAB3-9610-4BC0-AE73-BB1A7D4D81B7}" destId="{B09B29C3-EB34-45A8-B7D6-2410DDECD862}" srcOrd="1" destOrd="0" presId="urn:microsoft.com/office/officeart/2005/8/layout/hProcess7"/>
    <dgm:cxn modelId="{AF570239-D351-4253-9467-07AAAE15A95C}" type="presOf" srcId="{5E9A8FDC-1269-4A55-A5F2-0159C61041E9}" destId="{944B9447-D7C7-4E3D-A58B-1BC641C6155C}" srcOrd="1" destOrd="0" presId="urn:microsoft.com/office/officeart/2005/8/layout/hProcess7"/>
    <dgm:cxn modelId="{221DDE44-8B60-43F3-BE0F-E859DC0BF1A3}" type="presOf" srcId="{F1C8ADB2-8DB5-4187-AFCC-E36CA75113BB}" destId="{F4AC7E44-978B-4E34-BA35-AEB1E46A80F2}" srcOrd="0" destOrd="14" presId="urn:microsoft.com/office/officeart/2005/8/layout/hProcess7"/>
    <dgm:cxn modelId="{BE4EB252-FFC1-4037-BD3C-3771B0170901}" type="presOf" srcId="{1FC41529-65C1-4ECC-B889-1250B3A7CB9F}" destId="{38AF1C90-A604-421F-967F-EB4030891BA0}" srcOrd="0" destOrd="1" presId="urn:microsoft.com/office/officeart/2005/8/layout/hProcess7"/>
    <dgm:cxn modelId="{87333108-51F8-4BF3-8B1B-2418D0F4666B}" srcId="{97FABDD5-80BC-466D-A59C-03FBC275A40D}" destId="{D0AA3208-5AC3-4AC9-8634-2F02F6235215}" srcOrd="18" destOrd="0" parTransId="{4C49FCC2-C4E6-438A-89FE-98B2538C7765}" sibTransId="{3C938AE3-6E9B-4003-BCB5-E569989A2909}"/>
    <dgm:cxn modelId="{9FE08220-497F-4790-89DE-191318C8E3C4}" type="presOf" srcId="{1EBC17C1-6579-4853-AEAA-90A18D1BB349}" destId="{9BCAD45F-2F2C-4238-B45A-326DB15F3EE5}" srcOrd="0" destOrd="13" presId="urn:microsoft.com/office/officeart/2005/8/layout/hProcess7"/>
    <dgm:cxn modelId="{6520C0E6-A33A-4413-A7E4-55063DF55BCA}" srcId="{5E9A8FDC-1269-4A55-A5F2-0159C61041E9}" destId="{F61A5DB7-445B-42BD-A56D-F128FF08EE03}" srcOrd="16" destOrd="0" parTransId="{C3DD13CD-7858-4357-9241-78CF63F8E3F5}" sibTransId="{907ABDA5-218B-409B-B173-6E4A39E09DC7}"/>
    <dgm:cxn modelId="{A910D2A5-64BC-4F30-9CAB-7190D529C27B}" srcId="{5E9A8FDC-1269-4A55-A5F2-0159C61041E9}" destId="{A96E099E-CD5A-46D4-9132-1270FF52610E}" srcOrd="6" destOrd="0" parTransId="{4ED901BF-666A-4F90-B02F-4CDE7F56C4D5}" sibTransId="{C19993D7-F54B-4411-9BF2-E8AD42455B7F}"/>
    <dgm:cxn modelId="{3D0C188A-67B9-476A-9D02-1CB446294C9B}" srcId="{97FABDD5-80BC-466D-A59C-03FBC275A40D}" destId="{65CE836A-0481-4B30-B813-21FC8C80B386}" srcOrd="14" destOrd="0" parTransId="{490A8754-81F9-44F7-813A-559FA01092CC}" sibTransId="{172647E0-EA32-4999-B172-238830E016F6}"/>
    <dgm:cxn modelId="{CAFBBCE4-9270-48F2-A785-3AA9DFCE2952}" srcId="{81207341-B773-4DCD-9D93-3003E5BE2CF9}" destId="{9D31AAB3-9610-4BC0-AE73-BB1A7D4D81B7}" srcOrd="2" destOrd="0" parTransId="{420A09A6-3EC1-476F-9B4E-E69A62DF4A4F}" sibTransId="{E7A33CA4-B06C-47CA-9CE8-BF8B8E43DA93}"/>
    <dgm:cxn modelId="{12E39C5C-DB07-4AE4-851F-D81DAC0A2C70}" type="presOf" srcId="{E5C1C79F-8474-4112-A9DF-115964928F58}" destId="{F4AC7E44-978B-4E34-BA35-AEB1E46A80F2}" srcOrd="0" destOrd="1" presId="urn:microsoft.com/office/officeart/2005/8/layout/hProcess7"/>
    <dgm:cxn modelId="{96A6BE40-6650-43E6-9D06-54A40347C29D}" type="presOf" srcId="{F61A5DB7-445B-42BD-A56D-F128FF08EE03}" destId="{F4AC7E44-978B-4E34-BA35-AEB1E46A80F2}" srcOrd="0" destOrd="16" presId="urn:microsoft.com/office/officeart/2005/8/layout/hProcess7"/>
    <dgm:cxn modelId="{72F05460-ECD4-44AD-AD9C-8CDD52A6639A}" srcId="{97FABDD5-80BC-466D-A59C-03FBC275A40D}" destId="{AD200D65-39ED-4268-9747-A96D137BB194}" srcOrd="19" destOrd="0" parTransId="{794739B8-C462-4711-A124-A6A9263BB843}" sibTransId="{E9F7C877-88D5-4709-AB35-F8FDA436A4BC}"/>
    <dgm:cxn modelId="{466D3A84-044E-467E-B365-CB5EDA997027}" type="presOf" srcId="{B6849F87-CCD2-4E19-A346-6671DFA020F2}" destId="{9BCAD45F-2F2C-4238-B45A-326DB15F3EE5}" srcOrd="0" destOrd="8" presId="urn:microsoft.com/office/officeart/2005/8/layout/hProcess7"/>
    <dgm:cxn modelId="{495DD036-90DD-40F2-BBEF-E1E611D450EC}" type="presOf" srcId="{075C0A87-400E-4FE0-81D5-D62F4E9A260B}" destId="{38AF1C90-A604-421F-967F-EB4030891BA0}" srcOrd="0" destOrd="6" presId="urn:microsoft.com/office/officeart/2005/8/layout/hProcess7"/>
    <dgm:cxn modelId="{9EA28BCB-DBCE-4654-9D93-FBFB476AB407}" type="presOf" srcId="{A32778C7-8C5C-4365-AF36-39CEA569A2AF}" destId="{38AF1C90-A604-421F-967F-EB4030891BA0}" srcOrd="0" destOrd="5" presId="urn:microsoft.com/office/officeart/2005/8/layout/hProcess7"/>
    <dgm:cxn modelId="{2AE8D86E-F08D-4A19-9E19-76718239E71E}" srcId="{97FABDD5-80BC-466D-A59C-03FBC275A40D}" destId="{1E6C39BF-5E25-40A5-B39F-A263B8CCE551}" srcOrd="20" destOrd="0" parTransId="{0D0A50FB-65C2-44F3-BF3A-799C36F19DAC}" sibTransId="{0CD57D92-E79C-431E-8C88-E0421AA9E275}"/>
    <dgm:cxn modelId="{E330066D-5743-4E4B-9FD3-88903A3D36F3}" type="presOf" srcId="{CDB88DD4-B9F4-40B8-9FB0-71666EB0AA55}" destId="{38AF1C90-A604-421F-967F-EB4030891BA0}" srcOrd="0" destOrd="3" presId="urn:microsoft.com/office/officeart/2005/8/layout/hProcess7"/>
    <dgm:cxn modelId="{591BE496-0196-4CDF-A8DD-198C60528E62}" type="presOf" srcId="{727B91C7-A93D-48BF-9E3E-C17FE0C2E773}" destId="{F4AC7E44-978B-4E34-BA35-AEB1E46A80F2}" srcOrd="0" destOrd="19" presId="urn:microsoft.com/office/officeart/2005/8/layout/hProcess7"/>
    <dgm:cxn modelId="{A00603BD-8BF5-45E2-AEC5-3B832F7C80FE}" type="presOf" srcId="{97FABDD5-80BC-466D-A59C-03FBC275A40D}" destId="{A1AB04F1-84B8-4C77-A9D7-D821C0C6632F}" srcOrd="0" destOrd="0" presId="urn:microsoft.com/office/officeart/2005/8/layout/hProcess7"/>
    <dgm:cxn modelId="{8A4BFAE7-F68E-4FB4-B614-7AAD5167A3FB}" srcId="{9D31AAB3-9610-4BC0-AE73-BB1A7D4D81B7}" destId="{4416B69E-8A05-4F55-9DF8-21DCFD391259}" srcOrd="4" destOrd="0" parTransId="{BB00BFF7-71CF-44C3-8AAF-88501B34531D}" sibTransId="{2C2E1D5E-9463-460C-B9A5-F398F40EAD20}"/>
    <dgm:cxn modelId="{30A1069C-89E5-4DA5-A223-F5D2C5B8848A}" type="presOf" srcId="{5E9A8FDC-1269-4A55-A5F2-0159C61041E9}" destId="{49B130F6-1EBF-406B-8886-EB059D67933B}" srcOrd="0" destOrd="0" presId="urn:microsoft.com/office/officeart/2005/8/layout/hProcess7"/>
    <dgm:cxn modelId="{5ED58F00-BE4F-45C8-AE80-CB9EBFCB1295}" srcId="{81207341-B773-4DCD-9D93-3003E5BE2CF9}" destId="{5E9A8FDC-1269-4A55-A5F2-0159C61041E9}" srcOrd="0" destOrd="0" parTransId="{C865BDFE-5FD4-4231-A74A-3B47481C5E0E}" sibTransId="{09F2DAC3-02AD-47CA-8446-B17885CCA506}"/>
    <dgm:cxn modelId="{C599F2FC-78D9-4DF2-A6D7-B2AAA39DB7E7}" type="presOf" srcId="{0FD92065-AE53-4DD5-93E4-A20BE9A170E2}" destId="{9BCAD45F-2F2C-4238-B45A-326DB15F3EE5}" srcOrd="0" destOrd="1" presId="urn:microsoft.com/office/officeart/2005/8/layout/hProcess7"/>
    <dgm:cxn modelId="{A3D7D4F1-AC08-46DE-9988-C9DBF8C4E725}" type="presOf" srcId="{3A9CB70F-5917-41E9-AC80-2D0D3748945A}" destId="{F4AC7E44-978B-4E34-BA35-AEB1E46A80F2}" srcOrd="0" destOrd="7" presId="urn:microsoft.com/office/officeart/2005/8/layout/hProcess7"/>
    <dgm:cxn modelId="{84D5DB6A-E888-4F40-8CE8-A90A2D8E453C}" srcId="{5E9A8FDC-1269-4A55-A5F2-0159C61041E9}" destId="{08DDA40D-AE3D-4A67-A255-E67C3D60A5B2}" srcOrd="11" destOrd="0" parTransId="{0D8DEB70-7A37-46F1-8B0A-ACEAD13BD60E}" sibTransId="{33494C18-C40E-4003-975A-959CDC961BCC}"/>
    <dgm:cxn modelId="{EA9E75B2-7DC7-4ED6-B0C1-31335BF22304}" srcId="{97FABDD5-80BC-466D-A59C-03FBC275A40D}" destId="{BDA9928E-E371-4AED-B3A1-22E828CC3324}" srcOrd="7" destOrd="0" parTransId="{E587F421-966A-4DE1-9DBC-5FC679E392B9}" sibTransId="{0FA3F596-E73C-4932-B821-82BF9EFD24D3}"/>
    <dgm:cxn modelId="{0CDC50B6-FCB8-4B5E-8D8A-EA3EC8B907EA}" type="presOf" srcId="{CD20C0A8-9BE2-4D85-9726-6638852ADE0A}" destId="{F4AC7E44-978B-4E34-BA35-AEB1E46A80F2}" srcOrd="0" destOrd="5" presId="urn:microsoft.com/office/officeart/2005/8/layout/hProcess7"/>
    <dgm:cxn modelId="{1B3018B5-B779-4F40-8996-F58E69AF50DD}" type="presOf" srcId="{A96E099E-CD5A-46D4-9132-1270FF52610E}" destId="{F4AC7E44-978B-4E34-BA35-AEB1E46A80F2}" srcOrd="0" destOrd="6" presId="urn:microsoft.com/office/officeart/2005/8/layout/hProcess7"/>
    <dgm:cxn modelId="{22E6B39F-9D68-4824-852B-CAEE6478FB01}" srcId="{9D31AAB3-9610-4BC0-AE73-BB1A7D4D81B7}" destId="{1FC41529-65C1-4ECC-B889-1250B3A7CB9F}" srcOrd="1" destOrd="0" parTransId="{552AA088-49FB-49E5-9BF9-6DD212324CB0}" sibTransId="{B33B4533-490E-423A-834B-75AFA64B2386}"/>
    <dgm:cxn modelId="{EE14EC03-0455-4AE9-9CCA-33FD6EE4F0D1}" type="presOf" srcId="{AAAA942D-B60F-41C7-8E20-950DFCB44CD0}" destId="{9BCAD45F-2F2C-4238-B45A-326DB15F3EE5}" srcOrd="0" destOrd="6" presId="urn:microsoft.com/office/officeart/2005/8/layout/hProcess7"/>
    <dgm:cxn modelId="{A35FA719-0EB9-47D2-AF71-655DD8EA5F32}" srcId="{97FABDD5-80BC-466D-A59C-03FBC275A40D}" destId="{0FD92065-AE53-4DD5-93E4-A20BE9A170E2}" srcOrd="1" destOrd="0" parTransId="{E268F9DA-E3FE-4A02-B56B-62CA455EDB42}" sibTransId="{00F2FB01-49A9-4E2A-B7E4-18B177148A1A}"/>
    <dgm:cxn modelId="{F23D4EB8-FC2E-492A-8181-2885A679D6F1}" srcId="{97FABDD5-80BC-466D-A59C-03FBC275A40D}" destId="{B65E9430-9205-40A0-88FB-802285FA98EA}" srcOrd="4" destOrd="0" parTransId="{6A33C96C-D102-4CCC-8923-74765E10053F}" sibTransId="{344F6296-9CF7-402B-A48E-7C48DF8BCFBF}"/>
    <dgm:cxn modelId="{B3BA8D77-2268-4F8D-9ADF-CB0F6C01A194}" type="presOf" srcId="{2FDBCEF9-7879-4A08-918B-8282579994F5}" destId="{9BCAD45F-2F2C-4238-B45A-326DB15F3EE5}" srcOrd="0" destOrd="21" presId="urn:microsoft.com/office/officeart/2005/8/layout/hProcess7"/>
    <dgm:cxn modelId="{2C95598C-930F-404B-9D11-D5EBC5AA4422}" type="presOf" srcId="{32979CA9-827A-44E3-935B-5443F236D4BF}" destId="{9BCAD45F-2F2C-4238-B45A-326DB15F3EE5}" srcOrd="0" destOrd="17" presId="urn:microsoft.com/office/officeart/2005/8/layout/hProcess7"/>
    <dgm:cxn modelId="{D43E810D-3457-4959-A859-B6C28A7C04F3}" srcId="{97FABDD5-80BC-466D-A59C-03FBC275A40D}" destId="{DAF79A7A-BCF1-4F16-BBC7-61BBAC68B93E}" srcOrd="2" destOrd="0" parTransId="{E2B18308-0460-4FB2-9560-22681ACEC180}" sibTransId="{9108301C-13ED-423E-B2AF-ACAF9D33138F}"/>
    <dgm:cxn modelId="{B623DBD6-C7A1-4584-A0C4-54AD789292E8}" srcId="{5E9A8FDC-1269-4A55-A5F2-0159C61041E9}" destId="{8B522698-D979-413C-939B-358AFBE3B315}" srcOrd="4" destOrd="0" parTransId="{C0FDB9AF-0C18-4A9C-BCD0-CC30F2520496}" sibTransId="{31D4C7F8-0BC4-4CE5-BB8C-E01E977F755C}"/>
    <dgm:cxn modelId="{DE792FBD-E1A7-4F27-81BE-D2C894E732D7}" srcId="{5E9A8FDC-1269-4A55-A5F2-0159C61041E9}" destId="{AA9E1BDC-0DF1-4E2E-BBC4-B34B78218ADF}" srcOrd="0" destOrd="0" parTransId="{667C1E1C-F1A5-4270-B0D2-1DEB1CB757D8}" sibTransId="{AA85E638-92AC-40B0-8256-22C4E2779FD0}"/>
    <dgm:cxn modelId="{435F29FA-D8C2-4F15-B194-EA79BBA31CCA}" type="presOf" srcId="{65CE836A-0481-4B30-B813-21FC8C80B386}" destId="{9BCAD45F-2F2C-4238-B45A-326DB15F3EE5}" srcOrd="0" destOrd="14" presId="urn:microsoft.com/office/officeart/2005/8/layout/hProcess7"/>
    <dgm:cxn modelId="{F035D3D6-03F1-4726-BC36-041947C3CE57}" srcId="{97FABDD5-80BC-466D-A59C-03FBC275A40D}" destId="{281A620A-EB2C-4C01-9090-5F8400BCA39F}" srcOrd="5" destOrd="0" parTransId="{045057EA-E874-4FCF-AD7F-0E737E71053D}" sibTransId="{C457E66D-F8A4-4546-A0BE-036164465B3C}"/>
    <dgm:cxn modelId="{82F8644C-8273-4C77-9152-AAD84078CC62}" srcId="{97FABDD5-80BC-466D-A59C-03FBC275A40D}" destId="{B6849F87-CCD2-4E19-A346-6671DFA020F2}" srcOrd="8" destOrd="0" parTransId="{DA7632A9-8BF8-40E5-AF8D-EAAA144E0E50}" sibTransId="{08A6D421-9F57-46AC-B15F-8D835FF73E8A}"/>
    <dgm:cxn modelId="{9DCE4A10-84B7-42AB-888B-56FBF274AA8A}" type="presOf" srcId="{9D31AAB3-9610-4BC0-AE73-BB1A7D4D81B7}" destId="{057CE014-676B-4509-A3F3-D55D0201C54C}" srcOrd="0" destOrd="0" presId="urn:microsoft.com/office/officeart/2005/8/layout/hProcess7"/>
    <dgm:cxn modelId="{E6A261C4-FBE1-46FC-8E90-63DF63C4FB75}" type="presOf" srcId="{97FABDD5-80BC-466D-A59C-03FBC275A40D}" destId="{CD2FD003-6DDD-404A-84B2-A56A5BDD2E47}" srcOrd="1" destOrd="0" presId="urn:microsoft.com/office/officeart/2005/8/layout/hProcess7"/>
    <dgm:cxn modelId="{AAFC9323-13DE-4297-AA6C-BFD2BBFDD3E8}" srcId="{97FABDD5-80BC-466D-A59C-03FBC275A40D}" destId="{3F9D98CF-2E2B-4F06-8818-5C6CC9579139}" srcOrd="0" destOrd="0" parTransId="{90AF8AD4-D201-414A-8347-8B1AE7C3F24E}" sibTransId="{796263DE-48DF-4946-BB92-942DB3F8F3F5}"/>
    <dgm:cxn modelId="{CDFECDAE-AD03-41E6-9D30-92733D0A09E1}" srcId="{9D31AAB3-9610-4BC0-AE73-BB1A7D4D81B7}" destId="{1C59F981-A679-4F71-ACC6-9B0B8B4EBACB}" srcOrd="2" destOrd="0" parTransId="{258EB13D-1C39-4F9B-BE95-09E426097D61}" sibTransId="{1783AC84-036D-4F05-A40B-2E6D333484BB}"/>
    <dgm:cxn modelId="{C774A399-76AB-4FEE-9E37-94F41B156BAD}" srcId="{97FABDD5-80BC-466D-A59C-03FBC275A40D}" destId="{2FDBCEF9-7879-4A08-918B-8282579994F5}" srcOrd="21" destOrd="0" parTransId="{82178035-2846-436B-BE96-0514D7812EC9}" sibTransId="{A9D536C0-4511-429B-9B2A-B42C940C144C}"/>
    <dgm:cxn modelId="{A1A841A0-1320-422E-95FB-C0559B64A50A}" type="presOf" srcId="{71819863-2A59-453E-A0E9-13DD9546249A}" destId="{F4AC7E44-978B-4E34-BA35-AEB1E46A80F2}" srcOrd="0" destOrd="13" presId="urn:microsoft.com/office/officeart/2005/8/layout/hProcess7"/>
    <dgm:cxn modelId="{B5F7F623-E2D6-4BC9-AF6C-C841170B276E}" type="presOf" srcId="{8A381E2B-EEE6-49CE-8284-8465CE92213C}" destId="{38AF1C90-A604-421F-967F-EB4030891BA0}" srcOrd="0" destOrd="0" presId="urn:microsoft.com/office/officeart/2005/8/layout/hProcess7"/>
    <dgm:cxn modelId="{59E5F18F-EC88-42DF-A471-EC43AE806B12}" srcId="{97FABDD5-80BC-466D-A59C-03FBC275A40D}" destId="{1EBC17C1-6579-4853-AEAA-90A18D1BB349}" srcOrd="13" destOrd="0" parTransId="{5C1FF01D-EB45-4061-A060-37B1B4A28F73}" sibTransId="{25FBE1B1-E407-4FCF-87E7-61B3539E5B72}"/>
    <dgm:cxn modelId="{9352C810-7651-4FF7-A668-A1374A7B87D8}" type="presOf" srcId="{FAF66492-C145-4028-AD49-349C6C58F6B4}" destId="{F4AC7E44-978B-4E34-BA35-AEB1E46A80F2}" srcOrd="0" destOrd="8" presId="urn:microsoft.com/office/officeart/2005/8/layout/hProcess7"/>
    <dgm:cxn modelId="{066DA6A4-AFCA-48E3-AA4C-0AFB74D4B114}" srcId="{5E9A8FDC-1269-4A55-A5F2-0159C61041E9}" destId="{6EC980D5-97A9-46D4-9F4E-52B8585ED58C}" srcOrd="2" destOrd="0" parTransId="{708C1EC6-3851-45AC-84C0-963AB33A5AF5}" sibTransId="{6B305843-4206-4A9D-92D6-24C0AF346408}"/>
    <dgm:cxn modelId="{12C28698-DA51-4E18-A515-DBB10CD9D471}" srcId="{5E9A8FDC-1269-4A55-A5F2-0159C61041E9}" destId="{0C15C0CD-B6F2-40E7-9100-60E39EAFF232}" srcOrd="3" destOrd="0" parTransId="{08D659E9-1E9B-4990-8B68-C0F10465BC0F}" sibTransId="{24234F0C-4950-4CA8-A668-6163009780EE}"/>
    <dgm:cxn modelId="{F4B2131B-E431-4A35-884A-E578450D069F}" type="presOf" srcId="{DA663446-DD4B-4D59-9368-56799F012AD0}" destId="{F4AC7E44-978B-4E34-BA35-AEB1E46A80F2}" srcOrd="0" destOrd="9" presId="urn:microsoft.com/office/officeart/2005/8/layout/hProcess7"/>
    <dgm:cxn modelId="{F3D02975-4AF3-416E-A98A-661281599F8E}" srcId="{97FABDD5-80BC-466D-A59C-03FBC275A40D}" destId="{9C0E14C3-1D46-4D42-92B2-EFFAAD5C2D33}" srcOrd="11" destOrd="0" parTransId="{B16F77EF-246F-44BA-B3F8-AEE8528CEFBE}" sibTransId="{A5B3B221-4A5A-4065-AB68-45F3382C6D8C}"/>
    <dgm:cxn modelId="{077F28F9-B031-44EB-BAFB-ECD4D9605228}" type="presOf" srcId="{1A66B881-A0D7-461E-9026-FDBD7809638A}" destId="{F4AC7E44-978B-4E34-BA35-AEB1E46A80F2}" srcOrd="0" destOrd="18" presId="urn:microsoft.com/office/officeart/2005/8/layout/hProcess7"/>
    <dgm:cxn modelId="{D5267622-E965-45A1-8682-EC1F7F41886A}" srcId="{97FABDD5-80BC-466D-A59C-03FBC275A40D}" destId="{1325DF41-4471-4354-8796-DD8217C44F52}" srcOrd="16" destOrd="0" parTransId="{37073E92-2B8A-48FE-BF81-9020BC5290E1}" sibTransId="{723E1462-38EF-482C-886C-4899C1F91DA1}"/>
    <dgm:cxn modelId="{E8D59704-7D47-4476-8936-7CF66F77007D}" srcId="{5E9A8FDC-1269-4A55-A5F2-0159C61041E9}" destId="{FAF66492-C145-4028-AD49-349C6C58F6B4}" srcOrd="8" destOrd="0" parTransId="{545D4B28-98A9-46B8-A426-605ECE5A2429}" sibTransId="{6A5C5698-31DD-4C8B-90FC-01C84A4653DE}"/>
    <dgm:cxn modelId="{2F1B66C7-CDBA-41E2-BC71-339002ECB4E8}" type="presOf" srcId="{AD200D65-39ED-4268-9747-A96D137BB194}" destId="{9BCAD45F-2F2C-4238-B45A-326DB15F3EE5}" srcOrd="0" destOrd="19" presId="urn:microsoft.com/office/officeart/2005/8/layout/hProcess7"/>
    <dgm:cxn modelId="{BCF21AE2-7786-491D-87E6-6D6D8CD4632F}" type="presOf" srcId="{81207341-B773-4DCD-9D93-3003E5BE2CF9}" destId="{201CAA87-A6C3-48EB-80F4-39F9614C5279}" srcOrd="0" destOrd="0" presId="urn:microsoft.com/office/officeart/2005/8/layout/hProcess7"/>
    <dgm:cxn modelId="{F4DBFBE8-667D-47CF-9662-F1A80094C1A6}" type="presOf" srcId="{B65E9430-9205-40A0-88FB-802285FA98EA}" destId="{9BCAD45F-2F2C-4238-B45A-326DB15F3EE5}" srcOrd="0" destOrd="4" presId="urn:microsoft.com/office/officeart/2005/8/layout/hProcess7"/>
    <dgm:cxn modelId="{A74D50A2-5D7D-4995-843B-5460B9F84C5D}" srcId="{5E9A8FDC-1269-4A55-A5F2-0159C61041E9}" destId="{86BEFB43-A238-44C2-9A9B-994B77B601B3}" srcOrd="15" destOrd="0" parTransId="{4BB18943-D3C0-461D-A44C-AE56ED1A689C}" sibTransId="{526703C4-1D1B-47D9-A7B5-268F68316235}"/>
    <dgm:cxn modelId="{C1E5D75B-6AEF-4B2E-A7F2-DF03EDCC0AD0}" srcId="{97FABDD5-80BC-466D-A59C-03FBC275A40D}" destId="{5DED3F88-FE00-401E-9E77-266B2CDA2718}" srcOrd="10" destOrd="0" parTransId="{AE999D49-C32B-40EC-BA8C-0A78EE11C4CC}" sibTransId="{7B00F6CF-57DF-4619-B24A-65D9357CC60B}"/>
    <dgm:cxn modelId="{B0B9F257-AA5A-4B41-8AC7-4D384E2E4CD8}" srcId="{5E9A8FDC-1269-4A55-A5F2-0159C61041E9}" destId="{3CA2C4A9-6F94-45A0-B2A4-84E371B6CB56}" srcOrd="10" destOrd="0" parTransId="{5456EC24-1F74-40B7-9037-766E98FE2A76}" sibTransId="{7C024129-E4BE-4505-A345-CEC063751206}"/>
    <dgm:cxn modelId="{F1C5F0F4-FB39-41AA-9231-9B001736B4C6}" type="presOf" srcId="{A93DC112-363D-4563-9267-3B3D059EC774}" destId="{F4AC7E44-978B-4E34-BA35-AEB1E46A80F2}" srcOrd="0" destOrd="12" presId="urn:microsoft.com/office/officeart/2005/8/layout/hProcess7"/>
    <dgm:cxn modelId="{4ACF17FD-CA69-415C-9777-00F117F16174}" srcId="{5E9A8FDC-1269-4A55-A5F2-0159C61041E9}" destId="{1A66B881-A0D7-461E-9026-FDBD7809638A}" srcOrd="18" destOrd="0" parTransId="{F65E2537-D4CF-40FC-838C-E0EA73BFDECE}" sibTransId="{B064BAE4-31DB-4A52-86DE-B25501588495}"/>
    <dgm:cxn modelId="{BA9A2DF2-6D31-4326-A869-98166093A174}" type="presOf" srcId="{1D8AC1FF-C985-4B6F-8F48-0D02E16F7E1E}" destId="{9BCAD45F-2F2C-4238-B45A-326DB15F3EE5}" srcOrd="0" destOrd="15" presId="urn:microsoft.com/office/officeart/2005/8/layout/hProcess7"/>
    <dgm:cxn modelId="{20F7148A-7E3C-452E-97AF-2EF6A8E3B837}" type="presOf" srcId="{E7114B9B-3C03-4D35-B3EA-A40F76FF7975}" destId="{F4AC7E44-978B-4E34-BA35-AEB1E46A80F2}" srcOrd="0" destOrd="17" presId="urn:microsoft.com/office/officeart/2005/8/layout/hProcess7"/>
    <dgm:cxn modelId="{8951A831-4A7D-47A1-99A5-D3BFB09629E9}" type="presOf" srcId="{86BEFB43-A238-44C2-9A9B-994B77B601B3}" destId="{F4AC7E44-978B-4E34-BA35-AEB1E46A80F2}" srcOrd="0" destOrd="15" presId="urn:microsoft.com/office/officeart/2005/8/layout/hProcess7"/>
    <dgm:cxn modelId="{8309D031-4D82-47D8-80B7-BEDCA11CE960}" type="presOf" srcId="{AA9E1BDC-0DF1-4E2E-BBC4-B34B78218ADF}" destId="{F4AC7E44-978B-4E34-BA35-AEB1E46A80F2}" srcOrd="0" destOrd="0" presId="urn:microsoft.com/office/officeart/2005/8/layout/hProcess7"/>
    <dgm:cxn modelId="{716A6761-1CBD-4A55-8FE8-E8C359C6628C}" srcId="{5E9A8FDC-1269-4A55-A5F2-0159C61041E9}" destId="{E7114B9B-3C03-4D35-B3EA-A40F76FF7975}" srcOrd="17" destOrd="0" parTransId="{82B1229D-0163-41D7-803C-A674AE54A0D9}" sibTransId="{953E01A9-B2F6-4897-BE6D-7B1924D8C943}"/>
    <dgm:cxn modelId="{1CED9582-F16F-43C5-87AB-B1B62D495131}" type="presOf" srcId="{150BD8C8-1B87-450D-9CDA-94D2B0DF5EFF}" destId="{9BCAD45F-2F2C-4238-B45A-326DB15F3EE5}" srcOrd="0" destOrd="22" presId="urn:microsoft.com/office/officeart/2005/8/layout/hProcess7"/>
    <dgm:cxn modelId="{CD51F0A5-03FE-47FA-9ABB-1BFD441515DC}" type="presOf" srcId="{DAF79A7A-BCF1-4F16-BBC7-61BBAC68B93E}" destId="{9BCAD45F-2F2C-4238-B45A-326DB15F3EE5}" srcOrd="0" destOrd="2" presId="urn:microsoft.com/office/officeart/2005/8/layout/hProcess7"/>
    <dgm:cxn modelId="{C8B07495-E976-4F27-BB1A-399DB128ED38}" srcId="{5E9A8FDC-1269-4A55-A5F2-0159C61041E9}" destId="{F1C8ADB2-8DB5-4187-AFCC-E36CA75113BB}" srcOrd="14" destOrd="0" parTransId="{2258D06F-6533-41ED-8623-84E810CFE3B6}" sibTransId="{C52764A3-79EA-41E7-97DE-2006D616D58F}"/>
    <dgm:cxn modelId="{A04CE70A-7B86-4F17-B379-058EDA00F5B8}" srcId="{97FABDD5-80BC-466D-A59C-03FBC275A40D}" destId="{AAAA942D-B60F-41C7-8E20-950DFCB44CD0}" srcOrd="6" destOrd="0" parTransId="{D099197C-AC17-424E-849A-3F59A6997427}" sibTransId="{D496F8B3-BAF6-4514-B93D-25E0C5114B71}"/>
    <dgm:cxn modelId="{94520F6C-F1C7-4439-81BD-5ECF90FA2DE4}" srcId="{97FABDD5-80BC-466D-A59C-03FBC275A40D}" destId="{5D759A91-B469-4163-B2CD-4D69CE5CA4F6}" srcOrd="12" destOrd="0" parTransId="{6BEBFD1E-4AD0-4A84-B1B8-F26E50F4B674}" sibTransId="{3110322C-3FD8-4EA5-BEAC-62EE5C24EF08}"/>
    <dgm:cxn modelId="{0AF2E613-CA0A-48BF-B7DF-1343827AC0CF}" srcId="{5E9A8FDC-1269-4A55-A5F2-0159C61041E9}" destId="{71819863-2A59-453E-A0E9-13DD9546249A}" srcOrd="13" destOrd="0" parTransId="{EB642336-B3DB-454B-B956-19695CC4452B}" sibTransId="{F7D7EEE5-AE1A-4F2E-9A17-836C69928453}"/>
    <dgm:cxn modelId="{D5B91134-E076-40CB-AF77-23506A1EFF09}" type="presOf" srcId="{3F9D98CF-2E2B-4F06-8818-5C6CC9579139}" destId="{9BCAD45F-2F2C-4238-B45A-326DB15F3EE5}" srcOrd="0" destOrd="0" presId="urn:microsoft.com/office/officeart/2005/8/layout/hProcess7"/>
    <dgm:cxn modelId="{9E5B47A6-460E-47F2-AB4B-2E8CEECA429B}" type="presOf" srcId="{D0AA3208-5AC3-4AC9-8634-2F02F6235215}" destId="{9BCAD45F-2F2C-4238-B45A-326DB15F3EE5}" srcOrd="0" destOrd="18" presId="urn:microsoft.com/office/officeart/2005/8/layout/hProcess7"/>
    <dgm:cxn modelId="{16BA519D-F15E-4A2E-8BF8-00C2A456F963}" srcId="{9D31AAB3-9610-4BC0-AE73-BB1A7D4D81B7}" destId="{CDB88DD4-B9F4-40B8-9FB0-71666EB0AA55}" srcOrd="3" destOrd="0" parTransId="{02A18B88-F995-429D-B726-84E165B69251}" sibTransId="{BFB6E6D5-91FF-4BC7-95E3-2639F2EF8457}"/>
    <dgm:cxn modelId="{568E7C79-50D8-4EAA-A05A-5F4BDE7ACA8D}" srcId="{5E9A8FDC-1269-4A55-A5F2-0159C61041E9}" destId="{CD20C0A8-9BE2-4D85-9726-6638852ADE0A}" srcOrd="5" destOrd="0" parTransId="{ED79A547-7E80-422A-9502-2A582C36FBAD}" sibTransId="{8250D4F1-AA81-4D57-BB19-BCB585AAEFF8}"/>
    <dgm:cxn modelId="{ACA9DEAE-2855-4707-8F31-D78DD0AAB215}" type="presOf" srcId="{281A620A-EB2C-4C01-9090-5F8400BCA39F}" destId="{9BCAD45F-2F2C-4238-B45A-326DB15F3EE5}" srcOrd="0" destOrd="5" presId="urn:microsoft.com/office/officeart/2005/8/layout/hProcess7"/>
    <dgm:cxn modelId="{9539C367-B0A7-46A3-8920-75CA487D5578}" srcId="{5E9A8FDC-1269-4A55-A5F2-0159C61041E9}" destId="{A93DC112-363D-4563-9267-3B3D059EC774}" srcOrd="12" destOrd="0" parTransId="{79FE5FD2-9698-458D-B814-40FB7D86D880}" sibTransId="{D631B696-FC7B-4162-81B5-CC935379AB26}"/>
    <dgm:cxn modelId="{AAEA552A-054A-471D-863C-8525C3C41F5A}" srcId="{81207341-B773-4DCD-9D93-3003E5BE2CF9}" destId="{97FABDD5-80BC-466D-A59C-03FBC275A40D}" srcOrd="1" destOrd="0" parTransId="{570CB148-35FA-4C45-93EE-C84B80B451C6}" sibTransId="{DA8C6A59-7D46-4391-A983-03793FD62274}"/>
    <dgm:cxn modelId="{F12D6BDF-4F79-484F-92A6-44EC0BEF1D97}" type="presOf" srcId="{8B522698-D979-413C-939B-358AFBE3B315}" destId="{F4AC7E44-978B-4E34-BA35-AEB1E46A80F2}" srcOrd="0" destOrd="4" presId="urn:microsoft.com/office/officeart/2005/8/layout/hProcess7"/>
    <dgm:cxn modelId="{34EC2F6D-328D-4FFA-B91E-17EC33194EC4}" type="presOf" srcId="{0C15C0CD-B6F2-40E7-9100-60E39EAFF232}" destId="{F4AC7E44-978B-4E34-BA35-AEB1E46A80F2}" srcOrd="0" destOrd="3" presId="urn:microsoft.com/office/officeart/2005/8/layout/hProcess7"/>
    <dgm:cxn modelId="{52ABE524-692D-4E6D-A5E5-4370B7A4B337}" type="presOf" srcId="{5DED3F88-FE00-401E-9E77-266B2CDA2718}" destId="{9BCAD45F-2F2C-4238-B45A-326DB15F3EE5}" srcOrd="0" destOrd="10" presId="urn:microsoft.com/office/officeart/2005/8/layout/hProcess7"/>
    <dgm:cxn modelId="{CDF539F4-401A-4122-A9BB-F477BA3DFAFC}" type="presOf" srcId="{1E6C39BF-5E25-40A5-B39F-A263B8CCE551}" destId="{9BCAD45F-2F2C-4238-B45A-326DB15F3EE5}" srcOrd="0" destOrd="20" presId="urn:microsoft.com/office/officeart/2005/8/layout/hProcess7"/>
    <dgm:cxn modelId="{3BC07079-7995-436C-A880-7E3EA052EB4B}" srcId="{5E9A8FDC-1269-4A55-A5F2-0159C61041E9}" destId="{DA663446-DD4B-4D59-9368-56799F012AD0}" srcOrd="9" destOrd="0" parTransId="{7368766D-771D-4838-96CD-3CEF167DE693}" sibTransId="{B48EE9DA-D1E0-4375-811F-9DF065569CE9}"/>
    <dgm:cxn modelId="{619C73D5-5E40-42B0-8CD8-1E6B21A3F31F}" type="presParOf" srcId="{201CAA87-A6C3-48EB-80F4-39F9614C5279}" destId="{7BD707C8-49BD-4C22-89AB-A687718D2962}" srcOrd="0" destOrd="0" presId="urn:microsoft.com/office/officeart/2005/8/layout/hProcess7"/>
    <dgm:cxn modelId="{2B9ED513-B2D1-4CA0-9342-9E3C20C3C5E0}" type="presParOf" srcId="{7BD707C8-49BD-4C22-89AB-A687718D2962}" destId="{49B130F6-1EBF-406B-8886-EB059D67933B}" srcOrd="0" destOrd="0" presId="urn:microsoft.com/office/officeart/2005/8/layout/hProcess7"/>
    <dgm:cxn modelId="{0D150AD1-3DED-4560-9C64-14A19499E6F1}" type="presParOf" srcId="{7BD707C8-49BD-4C22-89AB-A687718D2962}" destId="{944B9447-D7C7-4E3D-A58B-1BC641C6155C}" srcOrd="1" destOrd="0" presId="urn:microsoft.com/office/officeart/2005/8/layout/hProcess7"/>
    <dgm:cxn modelId="{6B603961-0DA1-46AA-BCE8-2C0DA261DF86}" type="presParOf" srcId="{7BD707C8-49BD-4C22-89AB-A687718D2962}" destId="{F4AC7E44-978B-4E34-BA35-AEB1E46A80F2}" srcOrd="2" destOrd="0" presId="urn:microsoft.com/office/officeart/2005/8/layout/hProcess7"/>
    <dgm:cxn modelId="{AEF16FDC-83F9-4D71-B72F-EA75CAD92323}" type="presParOf" srcId="{201CAA87-A6C3-48EB-80F4-39F9614C5279}" destId="{A47C608A-AC42-4DDB-82A3-3B3C591310F7}" srcOrd="1" destOrd="0" presId="urn:microsoft.com/office/officeart/2005/8/layout/hProcess7"/>
    <dgm:cxn modelId="{35DD00F9-78B6-427A-8A35-3BAE55E756E9}" type="presParOf" srcId="{201CAA87-A6C3-48EB-80F4-39F9614C5279}" destId="{3E17C6E8-DFA4-483B-A4DD-6FAB5771D42F}" srcOrd="2" destOrd="0" presId="urn:microsoft.com/office/officeart/2005/8/layout/hProcess7"/>
    <dgm:cxn modelId="{6E9744AD-02D9-4D24-8CEE-A93F78827592}" type="presParOf" srcId="{3E17C6E8-DFA4-483B-A4DD-6FAB5771D42F}" destId="{CC95A09C-CBE9-4F45-813B-D9CCC819D1D6}" srcOrd="0" destOrd="0" presId="urn:microsoft.com/office/officeart/2005/8/layout/hProcess7"/>
    <dgm:cxn modelId="{DB8F0DD9-288E-48FC-B175-C0125BDB1F11}" type="presParOf" srcId="{3E17C6E8-DFA4-483B-A4DD-6FAB5771D42F}" destId="{40ED4208-3851-4437-9AB3-44F877FF5BFB}" srcOrd="1" destOrd="0" presId="urn:microsoft.com/office/officeart/2005/8/layout/hProcess7"/>
    <dgm:cxn modelId="{472E8F1B-0313-40BA-878A-CD89EB1FC15A}" type="presParOf" srcId="{3E17C6E8-DFA4-483B-A4DD-6FAB5771D42F}" destId="{183A602E-44DB-41BD-9938-B1116553D7CC}" srcOrd="2" destOrd="0" presId="urn:microsoft.com/office/officeart/2005/8/layout/hProcess7"/>
    <dgm:cxn modelId="{E1BDFF8B-2CEE-4E21-A5BA-F3FA1EADA33A}" type="presParOf" srcId="{201CAA87-A6C3-48EB-80F4-39F9614C5279}" destId="{CD0FC510-D7F4-44D3-B4CA-64FCF6C14994}" srcOrd="3" destOrd="0" presId="urn:microsoft.com/office/officeart/2005/8/layout/hProcess7"/>
    <dgm:cxn modelId="{36466335-B12D-4BF3-9CA3-1F0C8B341FEA}" type="presParOf" srcId="{201CAA87-A6C3-48EB-80F4-39F9614C5279}" destId="{10641455-C0F1-4FBB-B3CC-45F993F22BF8}" srcOrd="4" destOrd="0" presId="urn:microsoft.com/office/officeart/2005/8/layout/hProcess7"/>
    <dgm:cxn modelId="{51A4A771-06C9-4FE0-888D-D65D7C62CA09}" type="presParOf" srcId="{10641455-C0F1-4FBB-B3CC-45F993F22BF8}" destId="{A1AB04F1-84B8-4C77-A9D7-D821C0C6632F}" srcOrd="0" destOrd="0" presId="urn:microsoft.com/office/officeart/2005/8/layout/hProcess7"/>
    <dgm:cxn modelId="{A5D3A479-60D3-46B0-A4F6-A050C418F443}" type="presParOf" srcId="{10641455-C0F1-4FBB-B3CC-45F993F22BF8}" destId="{CD2FD003-6DDD-404A-84B2-A56A5BDD2E47}" srcOrd="1" destOrd="0" presId="urn:microsoft.com/office/officeart/2005/8/layout/hProcess7"/>
    <dgm:cxn modelId="{6923A1DC-27BA-430E-AB40-D29B8A26C096}" type="presParOf" srcId="{10641455-C0F1-4FBB-B3CC-45F993F22BF8}" destId="{9BCAD45F-2F2C-4238-B45A-326DB15F3EE5}" srcOrd="2" destOrd="0" presId="urn:microsoft.com/office/officeart/2005/8/layout/hProcess7"/>
    <dgm:cxn modelId="{72667923-1066-4FE6-88DB-F5EC1DDB56DB}" type="presParOf" srcId="{201CAA87-A6C3-48EB-80F4-39F9614C5279}" destId="{363ECDF2-8948-4BA6-8EED-B490C2E7779A}" srcOrd="5" destOrd="0" presId="urn:microsoft.com/office/officeart/2005/8/layout/hProcess7"/>
    <dgm:cxn modelId="{D14307D2-1DA3-41C8-88B2-AE4D6DD117B1}" type="presParOf" srcId="{201CAA87-A6C3-48EB-80F4-39F9614C5279}" destId="{39F19875-29E8-4556-9CEF-5A84CFAD4198}" srcOrd="6" destOrd="0" presId="urn:microsoft.com/office/officeart/2005/8/layout/hProcess7"/>
    <dgm:cxn modelId="{63799489-3F51-4F71-9D4A-7797B7552F1A}" type="presParOf" srcId="{39F19875-29E8-4556-9CEF-5A84CFAD4198}" destId="{26039BAA-1802-4374-A498-2B949C6CCC62}" srcOrd="0" destOrd="0" presId="urn:microsoft.com/office/officeart/2005/8/layout/hProcess7"/>
    <dgm:cxn modelId="{09A70C2D-A12E-4EC8-9F4A-024032399DE5}" type="presParOf" srcId="{39F19875-29E8-4556-9CEF-5A84CFAD4198}" destId="{15E1F632-DDFD-4F70-96ED-F6662BB76620}" srcOrd="1" destOrd="0" presId="urn:microsoft.com/office/officeart/2005/8/layout/hProcess7"/>
    <dgm:cxn modelId="{F54AB841-976C-4EDF-88A4-50FEADBD059D}" type="presParOf" srcId="{39F19875-29E8-4556-9CEF-5A84CFAD4198}" destId="{06100D15-0FCF-4F56-8D37-7AA85CDF986F}" srcOrd="2" destOrd="0" presId="urn:microsoft.com/office/officeart/2005/8/layout/hProcess7"/>
    <dgm:cxn modelId="{82C81E86-DD9E-4B0B-A0D9-54E60FBDDC1C}" type="presParOf" srcId="{201CAA87-A6C3-48EB-80F4-39F9614C5279}" destId="{D34A037E-63F8-4565-A9FD-10411012A85E}" srcOrd="7" destOrd="0" presId="urn:microsoft.com/office/officeart/2005/8/layout/hProcess7"/>
    <dgm:cxn modelId="{916C3B5C-B221-40FC-915B-874D00BD9A07}" type="presParOf" srcId="{201CAA87-A6C3-48EB-80F4-39F9614C5279}" destId="{354926C1-54DF-4242-B56E-8D35F7FE469E}" srcOrd="8" destOrd="0" presId="urn:microsoft.com/office/officeart/2005/8/layout/hProcess7"/>
    <dgm:cxn modelId="{22928D8F-F111-4CE2-A7BF-63FF7F136C42}" type="presParOf" srcId="{354926C1-54DF-4242-B56E-8D35F7FE469E}" destId="{057CE014-676B-4509-A3F3-D55D0201C54C}" srcOrd="0" destOrd="0" presId="urn:microsoft.com/office/officeart/2005/8/layout/hProcess7"/>
    <dgm:cxn modelId="{BE7823F6-94FE-4C08-B1E7-CED39DE054BA}" type="presParOf" srcId="{354926C1-54DF-4242-B56E-8D35F7FE469E}" destId="{B09B29C3-EB34-45A8-B7D6-2410DDECD862}" srcOrd="1" destOrd="0" presId="urn:microsoft.com/office/officeart/2005/8/layout/hProcess7"/>
    <dgm:cxn modelId="{AC08B8C2-8BF3-4C32-A292-FD1EDD57FA45}" type="presParOf" srcId="{354926C1-54DF-4242-B56E-8D35F7FE469E}" destId="{38AF1C90-A604-421F-967F-EB4030891BA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83B0A-00C4-4DCD-A212-42EDD1A8308C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8C8D545-2F23-4C58-936E-F085F1B17DAF}">
      <dgm:prSet phldrT="[Текст]"/>
      <dgm:spPr/>
      <dgm:t>
        <a:bodyPr/>
        <a:lstStyle/>
        <a:p>
          <a:r>
            <a:rPr lang="ru-RU" b="1" dirty="0" smtClean="0"/>
            <a:t>Задачи </a:t>
          </a:r>
          <a:r>
            <a:rPr lang="ru-RU" b="1" dirty="0" err="1" smtClean="0"/>
            <a:t>ознакомительно</a:t>
          </a:r>
          <a:r>
            <a:rPr lang="ru-RU" b="1" dirty="0" smtClean="0"/>
            <a:t> – адаптационного цикла:</a:t>
          </a:r>
          <a:endParaRPr lang="ru-RU" dirty="0"/>
        </a:p>
      </dgm:t>
    </dgm:pt>
    <dgm:pt modelId="{C7A744BA-F903-489F-8722-6CE210205BF5}" type="parTrans" cxnId="{209212F5-19F8-43CC-9B1D-F0C655FC1128}">
      <dgm:prSet/>
      <dgm:spPr/>
      <dgm:t>
        <a:bodyPr/>
        <a:lstStyle/>
        <a:p>
          <a:endParaRPr lang="ru-RU"/>
        </a:p>
      </dgm:t>
    </dgm:pt>
    <dgm:pt modelId="{145556FD-30E8-4E8F-9213-9F00896C029D}" type="sibTrans" cxnId="{209212F5-19F8-43CC-9B1D-F0C655FC1128}">
      <dgm:prSet/>
      <dgm:spPr/>
      <dgm:t>
        <a:bodyPr/>
        <a:lstStyle/>
        <a:p>
          <a:endParaRPr lang="ru-RU"/>
        </a:p>
      </dgm:t>
    </dgm:pt>
    <dgm:pt modelId="{AA61A969-312F-4C77-95D7-04A1C33D1B36}">
      <dgm:prSet phldrT="[Текст]"/>
      <dgm:spPr/>
      <dgm:t>
        <a:bodyPr/>
        <a:lstStyle/>
        <a:p>
          <a:r>
            <a:rPr lang="ru-RU" dirty="0" smtClean="0"/>
            <a:t>-  знакомство детей  с компьютерными программами.</a:t>
          </a:r>
          <a:endParaRPr lang="ru-RU" dirty="0"/>
        </a:p>
      </dgm:t>
    </dgm:pt>
    <dgm:pt modelId="{93D8AA11-9130-4866-B0E0-131D07DF3749}" type="parTrans" cxnId="{DC3901D5-D361-4875-8E42-FD7A70C480F2}">
      <dgm:prSet/>
      <dgm:spPr/>
      <dgm:t>
        <a:bodyPr/>
        <a:lstStyle/>
        <a:p>
          <a:endParaRPr lang="ru-RU"/>
        </a:p>
      </dgm:t>
    </dgm:pt>
    <dgm:pt modelId="{31721D2A-AD17-4057-B122-54E6710A4D95}" type="sibTrans" cxnId="{DC3901D5-D361-4875-8E42-FD7A70C480F2}">
      <dgm:prSet/>
      <dgm:spPr/>
      <dgm:t>
        <a:bodyPr/>
        <a:lstStyle/>
        <a:p>
          <a:endParaRPr lang="ru-RU"/>
        </a:p>
      </dgm:t>
    </dgm:pt>
    <dgm:pt modelId="{9E5590D6-051B-42B8-9A29-86E0BE062A7B}">
      <dgm:prSet phldrT="[Текст]"/>
      <dgm:spPr/>
      <dgm:t>
        <a:bodyPr/>
        <a:lstStyle/>
        <a:p>
          <a:r>
            <a:rPr lang="ru-RU" dirty="0" smtClean="0"/>
            <a:t>-  формирование у детей начальных навыков работы на компьютере с использованием манипулятора «мышь».</a:t>
          </a:r>
          <a:endParaRPr lang="ru-RU" dirty="0"/>
        </a:p>
      </dgm:t>
    </dgm:pt>
    <dgm:pt modelId="{6D63440D-EC08-4D99-A2D2-EA935F5F890A}" type="parTrans" cxnId="{A41E451C-76B9-41F8-B040-C10C42DCEC30}">
      <dgm:prSet/>
      <dgm:spPr/>
      <dgm:t>
        <a:bodyPr/>
        <a:lstStyle/>
        <a:p>
          <a:endParaRPr lang="ru-RU"/>
        </a:p>
      </dgm:t>
    </dgm:pt>
    <dgm:pt modelId="{0E41EB03-45B7-4834-ABD0-08C2E86E9296}" type="sibTrans" cxnId="{A41E451C-76B9-41F8-B040-C10C42DCEC30}">
      <dgm:prSet/>
      <dgm:spPr/>
      <dgm:t>
        <a:bodyPr/>
        <a:lstStyle/>
        <a:p>
          <a:endParaRPr lang="ru-RU"/>
        </a:p>
      </dgm:t>
    </dgm:pt>
    <dgm:pt modelId="{A5EFECCC-7C03-44C5-AA59-8FF225CC7702}">
      <dgm:prSet phldrT="[Текст]"/>
      <dgm:spPr/>
      <dgm:t>
        <a:bodyPr/>
        <a:lstStyle/>
        <a:p>
          <a:r>
            <a:rPr lang="ru-RU" b="1" dirty="0" smtClean="0"/>
            <a:t>Задачи </a:t>
          </a:r>
          <a:r>
            <a:rPr lang="ru-RU" b="1" dirty="0" err="1" smtClean="0"/>
            <a:t>коррекционно</a:t>
          </a:r>
          <a:r>
            <a:rPr lang="ru-RU" b="1" dirty="0" smtClean="0"/>
            <a:t> – образовательного цикла:</a:t>
          </a:r>
          <a:endParaRPr lang="ru-RU" dirty="0"/>
        </a:p>
      </dgm:t>
    </dgm:pt>
    <dgm:pt modelId="{5BD3A867-9E18-4DD1-9A30-9DA74A781268}" type="parTrans" cxnId="{192510DA-0627-400A-876F-628F3CBE13C0}">
      <dgm:prSet/>
      <dgm:spPr/>
      <dgm:t>
        <a:bodyPr/>
        <a:lstStyle/>
        <a:p>
          <a:endParaRPr lang="ru-RU"/>
        </a:p>
      </dgm:t>
    </dgm:pt>
    <dgm:pt modelId="{3E3E4F8A-986E-4E42-B333-6DDA663E2810}" type="sibTrans" cxnId="{192510DA-0627-400A-876F-628F3CBE13C0}">
      <dgm:prSet/>
      <dgm:spPr/>
      <dgm:t>
        <a:bodyPr/>
        <a:lstStyle/>
        <a:p>
          <a:endParaRPr lang="ru-RU"/>
        </a:p>
      </dgm:t>
    </dgm:pt>
    <dgm:pt modelId="{8831952C-1C49-4181-8133-A6CAA3FF7D13}">
      <dgm:prSet phldrT="[Текст]"/>
      <dgm:spPr/>
      <dgm:t>
        <a:bodyPr/>
        <a:lstStyle/>
        <a:p>
          <a:r>
            <a:rPr lang="ru-RU" b="1" dirty="0" smtClean="0"/>
            <a:t>-  </a:t>
          </a:r>
          <a:r>
            <a:rPr lang="ru-RU" dirty="0" smtClean="0"/>
            <a:t>формирование и развитие у детей речевых и языковых средств: звукопроизношения, просодических компонентов речи, фонематического анализа и синтеза, </a:t>
          </a:r>
          <a:r>
            <a:rPr lang="ru-RU" dirty="0" err="1" smtClean="0"/>
            <a:t>лексико</a:t>
          </a:r>
          <a:r>
            <a:rPr lang="ru-RU" dirty="0" smtClean="0"/>
            <a:t> – грамматического строя речи, связной речи.</a:t>
          </a:r>
          <a:endParaRPr lang="ru-RU" dirty="0"/>
        </a:p>
      </dgm:t>
    </dgm:pt>
    <dgm:pt modelId="{B54E2E21-87B5-4E43-8C69-FE9089818C27}" type="parTrans" cxnId="{C3E9F172-A048-4870-927F-7A49716236FE}">
      <dgm:prSet/>
      <dgm:spPr/>
      <dgm:t>
        <a:bodyPr/>
        <a:lstStyle/>
        <a:p>
          <a:endParaRPr lang="ru-RU"/>
        </a:p>
      </dgm:t>
    </dgm:pt>
    <dgm:pt modelId="{7C9F4DAA-F7B8-45CC-BBB5-7B103D002FA3}" type="sibTrans" cxnId="{C3E9F172-A048-4870-927F-7A49716236FE}">
      <dgm:prSet/>
      <dgm:spPr/>
      <dgm:t>
        <a:bodyPr/>
        <a:lstStyle/>
        <a:p>
          <a:endParaRPr lang="ru-RU"/>
        </a:p>
      </dgm:t>
    </dgm:pt>
    <dgm:pt modelId="{DDC3B823-0A97-44E1-B43B-C50CD953B038}">
      <dgm:prSet phldrT="[Текст]"/>
      <dgm:spPr/>
      <dgm:t>
        <a:bodyPr/>
        <a:lstStyle/>
        <a:p>
          <a:r>
            <a:rPr lang="ru-RU" dirty="0" smtClean="0"/>
            <a:t>формирование и развитие навыков учебной деятельности: осознание цели, самостоятельное решение поставленных задач, достижение поставленной цели, оценка результатов деятельности.</a:t>
          </a:r>
          <a:endParaRPr lang="ru-RU" dirty="0"/>
        </a:p>
      </dgm:t>
    </dgm:pt>
    <dgm:pt modelId="{5ECF4B21-66CE-4608-BFDD-417044EE679D}" type="parTrans" cxnId="{DFBDF3F2-4789-416B-A346-CBA916719D44}">
      <dgm:prSet/>
      <dgm:spPr/>
      <dgm:t>
        <a:bodyPr/>
        <a:lstStyle/>
        <a:p>
          <a:endParaRPr lang="ru-RU"/>
        </a:p>
      </dgm:t>
    </dgm:pt>
    <dgm:pt modelId="{EE77E546-7490-4AAF-A660-1813180AE305}" type="sibTrans" cxnId="{DFBDF3F2-4789-416B-A346-CBA916719D44}">
      <dgm:prSet/>
      <dgm:spPr/>
      <dgm:t>
        <a:bodyPr/>
        <a:lstStyle/>
        <a:p>
          <a:endParaRPr lang="ru-RU"/>
        </a:p>
      </dgm:t>
    </dgm:pt>
    <dgm:pt modelId="{D6893129-7F99-4F53-A5F4-3DD465F0DF1C}">
      <dgm:prSet phldrT="[Текст]"/>
      <dgm:spPr/>
      <dgm:t>
        <a:bodyPr/>
        <a:lstStyle/>
        <a:p>
          <a:r>
            <a:rPr lang="ru-RU" b="1" dirty="0" smtClean="0"/>
            <a:t>Задачи творческого цикла:</a:t>
          </a:r>
          <a:endParaRPr lang="ru-RU" dirty="0"/>
        </a:p>
      </dgm:t>
    </dgm:pt>
    <dgm:pt modelId="{DA1B50EC-0FBB-4710-94C6-77EE251F9F0D}" type="parTrans" cxnId="{C679E9DB-F7CC-4CAD-AB43-4336674D7CFB}">
      <dgm:prSet/>
      <dgm:spPr/>
      <dgm:t>
        <a:bodyPr/>
        <a:lstStyle/>
        <a:p>
          <a:endParaRPr lang="ru-RU"/>
        </a:p>
      </dgm:t>
    </dgm:pt>
    <dgm:pt modelId="{B5E2724A-14EE-403A-AD2A-CD6F74AC2053}" type="sibTrans" cxnId="{C679E9DB-F7CC-4CAD-AB43-4336674D7CFB}">
      <dgm:prSet/>
      <dgm:spPr/>
      <dgm:t>
        <a:bodyPr/>
        <a:lstStyle/>
        <a:p>
          <a:endParaRPr lang="ru-RU"/>
        </a:p>
      </dgm:t>
    </dgm:pt>
    <dgm:pt modelId="{C9197D63-1F56-4754-AA03-15412872D58F}">
      <dgm:prSet phldrT="[Текст]"/>
      <dgm:spPr/>
      <dgm:t>
        <a:bodyPr/>
        <a:lstStyle/>
        <a:p>
          <a:r>
            <a:rPr lang="ru-RU" b="1" dirty="0" smtClean="0"/>
            <a:t>-</a:t>
          </a:r>
          <a:r>
            <a:rPr lang="ru-RU" dirty="0" smtClean="0"/>
            <a:t>  развитие воображения</a:t>
          </a:r>
          <a:endParaRPr lang="ru-RU" dirty="0"/>
        </a:p>
      </dgm:t>
    </dgm:pt>
    <dgm:pt modelId="{6464730A-BBE4-4F0A-8D66-B453727F49EE}" type="parTrans" cxnId="{752FEBEA-01FF-4C92-A71E-576731C1D1D1}">
      <dgm:prSet/>
      <dgm:spPr/>
      <dgm:t>
        <a:bodyPr/>
        <a:lstStyle/>
        <a:p>
          <a:endParaRPr lang="ru-RU"/>
        </a:p>
      </dgm:t>
    </dgm:pt>
    <dgm:pt modelId="{1F9C5D42-C9E0-418E-933A-AE629F24860C}" type="sibTrans" cxnId="{752FEBEA-01FF-4C92-A71E-576731C1D1D1}">
      <dgm:prSet/>
      <dgm:spPr/>
      <dgm:t>
        <a:bodyPr/>
        <a:lstStyle/>
        <a:p>
          <a:endParaRPr lang="ru-RU"/>
        </a:p>
      </dgm:t>
    </dgm:pt>
    <dgm:pt modelId="{03F89B78-D082-4C2C-9F67-801BE8749C04}">
      <dgm:prSet phldrT="[Текст]"/>
      <dgm:spPr/>
      <dgm:t>
        <a:bodyPr/>
        <a:lstStyle/>
        <a:p>
          <a:r>
            <a:rPr lang="ru-RU" b="1" dirty="0" smtClean="0"/>
            <a:t>-</a:t>
          </a:r>
          <a:r>
            <a:rPr lang="ru-RU" dirty="0" smtClean="0"/>
            <a:t>  развитие познавательной активности.</a:t>
          </a:r>
          <a:endParaRPr lang="ru-RU" dirty="0"/>
        </a:p>
      </dgm:t>
    </dgm:pt>
    <dgm:pt modelId="{C9F90315-3873-4ABF-894B-04079833CD55}" type="parTrans" cxnId="{F99F265B-7AF2-424D-A1EE-E724FA1EB0D7}">
      <dgm:prSet/>
      <dgm:spPr/>
      <dgm:t>
        <a:bodyPr/>
        <a:lstStyle/>
        <a:p>
          <a:endParaRPr lang="ru-RU"/>
        </a:p>
      </dgm:t>
    </dgm:pt>
    <dgm:pt modelId="{3246F4C2-80E4-438F-ABF9-F31E7E559A94}" type="sibTrans" cxnId="{F99F265B-7AF2-424D-A1EE-E724FA1EB0D7}">
      <dgm:prSet/>
      <dgm:spPr/>
      <dgm:t>
        <a:bodyPr/>
        <a:lstStyle/>
        <a:p>
          <a:endParaRPr lang="ru-RU"/>
        </a:p>
      </dgm:t>
    </dgm:pt>
    <dgm:pt modelId="{1C17F71D-F0BB-4B51-9743-A010B7CA3957}">
      <dgm:prSet/>
      <dgm:spPr/>
      <dgm:t>
        <a:bodyPr/>
        <a:lstStyle/>
        <a:p>
          <a:r>
            <a:rPr lang="ru-RU" dirty="0" smtClean="0"/>
            <a:t>-  ознакомление детей с компьютером и правилами поведения при работе с ним.</a:t>
          </a:r>
          <a:endParaRPr lang="ru-RU" dirty="0"/>
        </a:p>
      </dgm:t>
    </dgm:pt>
    <dgm:pt modelId="{2FD931C2-2CB1-4AD9-91F4-153CF9B35345}" type="parTrans" cxnId="{F0094519-B8F9-4104-8D4E-06E5FF523D6A}">
      <dgm:prSet/>
      <dgm:spPr/>
      <dgm:t>
        <a:bodyPr/>
        <a:lstStyle/>
        <a:p>
          <a:endParaRPr lang="ru-RU"/>
        </a:p>
      </dgm:t>
    </dgm:pt>
    <dgm:pt modelId="{BE98A037-CB32-4E14-8A92-F20F61AB0551}" type="sibTrans" cxnId="{F0094519-B8F9-4104-8D4E-06E5FF523D6A}">
      <dgm:prSet/>
      <dgm:spPr/>
      <dgm:t>
        <a:bodyPr/>
        <a:lstStyle/>
        <a:p>
          <a:endParaRPr lang="ru-RU"/>
        </a:p>
      </dgm:t>
    </dgm:pt>
    <dgm:pt modelId="{2038C795-2D3B-4B03-A03E-1A5509E04785}">
      <dgm:prSet phldrT="[Текст]"/>
      <dgm:spPr/>
      <dgm:t>
        <a:bodyPr/>
        <a:lstStyle/>
        <a:p>
          <a:r>
            <a:rPr lang="ru-RU" dirty="0" smtClean="0"/>
            <a:t>развитие психических функций</a:t>
          </a:r>
          <a:endParaRPr lang="ru-RU" dirty="0"/>
        </a:p>
      </dgm:t>
    </dgm:pt>
    <dgm:pt modelId="{D26C666A-05D2-43D9-B4BB-F2CB10733E5E}" type="parTrans" cxnId="{3A48219B-20B1-44B5-A875-C54BEEF9A021}">
      <dgm:prSet/>
      <dgm:spPr/>
    </dgm:pt>
    <dgm:pt modelId="{A8BE5BBE-9092-4E5B-8B79-A6A500D93AE3}" type="sibTrans" cxnId="{3A48219B-20B1-44B5-A875-C54BEEF9A021}">
      <dgm:prSet/>
      <dgm:spPr/>
    </dgm:pt>
    <dgm:pt modelId="{B64E7540-00F8-4AD4-8FE3-A426274B2C6F}" type="pres">
      <dgm:prSet presAssocID="{CDE83B0A-00C4-4DCD-A212-42EDD1A8308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A6BE5A-8606-48F3-ADC5-8A2591AA2524}" type="pres">
      <dgm:prSet presAssocID="{28C8D545-2F23-4C58-936E-F085F1B17DAF}" presName="circle1" presStyleLbl="node1" presStyleIdx="0" presStyleCnt="3"/>
      <dgm:spPr/>
    </dgm:pt>
    <dgm:pt modelId="{98CC68BC-8EA6-40FD-B876-610453CA380F}" type="pres">
      <dgm:prSet presAssocID="{28C8D545-2F23-4C58-936E-F085F1B17DAF}" presName="space" presStyleCnt="0"/>
      <dgm:spPr/>
    </dgm:pt>
    <dgm:pt modelId="{541950EE-88EB-412B-9FFF-75AEA216B027}" type="pres">
      <dgm:prSet presAssocID="{28C8D545-2F23-4C58-936E-F085F1B17DAF}" presName="rect1" presStyleLbl="alignAcc1" presStyleIdx="0" presStyleCnt="3" custLinFactNeighborX="-92" custLinFactNeighborY="947"/>
      <dgm:spPr/>
      <dgm:t>
        <a:bodyPr/>
        <a:lstStyle/>
        <a:p>
          <a:endParaRPr lang="ru-RU"/>
        </a:p>
      </dgm:t>
    </dgm:pt>
    <dgm:pt modelId="{6CF0C1AF-D552-41BE-9C4E-E8D3F68F8A1C}" type="pres">
      <dgm:prSet presAssocID="{A5EFECCC-7C03-44C5-AA59-8FF225CC7702}" presName="vertSpace2" presStyleLbl="node1" presStyleIdx="0" presStyleCnt="3"/>
      <dgm:spPr/>
    </dgm:pt>
    <dgm:pt modelId="{36769498-30CB-4B84-AEB4-ED4AFBD784C8}" type="pres">
      <dgm:prSet presAssocID="{A5EFECCC-7C03-44C5-AA59-8FF225CC7702}" presName="circle2" presStyleLbl="node1" presStyleIdx="1" presStyleCnt="3"/>
      <dgm:spPr/>
    </dgm:pt>
    <dgm:pt modelId="{AA96B184-BC3C-44E9-8A54-80F9D0BADEC2}" type="pres">
      <dgm:prSet presAssocID="{A5EFECCC-7C03-44C5-AA59-8FF225CC7702}" presName="rect2" presStyleLbl="alignAcc1" presStyleIdx="1" presStyleCnt="3"/>
      <dgm:spPr/>
      <dgm:t>
        <a:bodyPr/>
        <a:lstStyle/>
        <a:p>
          <a:endParaRPr lang="ru-RU"/>
        </a:p>
      </dgm:t>
    </dgm:pt>
    <dgm:pt modelId="{5B0924E4-4ED1-4330-B70D-63F580B8D8B7}" type="pres">
      <dgm:prSet presAssocID="{D6893129-7F99-4F53-A5F4-3DD465F0DF1C}" presName="vertSpace3" presStyleLbl="node1" presStyleIdx="1" presStyleCnt="3"/>
      <dgm:spPr/>
    </dgm:pt>
    <dgm:pt modelId="{B41BD785-A5EC-429A-8E65-B5D2566513F1}" type="pres">
      <dgm:prSet presAssocID="{D6893129-7F99-4F53-A5F4-3DD465F0DF1C}" presName="circle3" presStyleLbl="node1" presStyleIdx="2" presStyleCnt="3"/>
      <dgm:spPr/>
    </dgm:pt>
    <dgm:pt modelId="{245992F7-811F-4B3D-A3F0-EC6E8A3D0A67}" type="pres">
      <dgm:prSet presAssocID="{D6893129-7F99-4F53-A5F4-3DD465F0DF1C}" presName="rect3" presStyleLbl="alignAcc1" presStyleIdx="2" presStyleCnt="3"/>
      <dgm:spPr/>
      <dgm:t>
        <a:bodyPr/>
        <a:lstStyle/>
        <a:p>
          <a:endParaRPr lang="ru-RU"/>
        </a:p>
      </dgm:t>
    </dgm:pt>
    <dgm:pt modelId="{1EA42915-BC51-4BDF-A580-A00146A1E66D}" type="pres">
      <dgm:prSet presAssocID="{28C8D545-2F23-4C58-936E-F085F1B17DA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45CD2-1A57-4DB1-B59F-0F015130097D}" type="pres">
      <dgm:prSet presAssocID="{28C8D545-2F23-4C58-936E-F085F1B17DAF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9AA55-5960-40A5-9B79-933253D764C1}" type="pres">
      <dgm:prSet presAssocID="{A5EFECCC-7C03-44C5-AA59-8FF225CC770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2A32-B3E0-4054-8330-C899AFABD67E}" type="pres">
      <dgm:prSet presAssocID="{A5EFECCC-7C03-44C5-AA59-8FF225CC770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3D776-A337-4A82-A93C-941582C1B299}" type="pres">
      <dgm:prSet presAssocID="{D6893129-7F99-4F53-A5F4-3DD465F0DF1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7C7B4-4CAB-4780-9039-7CE6FC8367AC}" type="pres">
      <dgm:prSet presAssocID="{D6893129-7F99-4F53-A5F4-3DD465F0DF1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94519-B8F9-4104-8D4E-06E5FF523D6A}" srcId="{28C8D545-2F23-4C58-936E-F085F1B17DAF}" destId="{1C17F71D-F0BB-4B51-9743-A010B7CA3957}" srcOrd="0" destOrd="0" parTransId="{2FD931C2-2CB1-4AD9-91F4-153CF9B35345}" sibTransId="{BE98A037-CB32-4E14-8A92-F20F61AB0551}"/>
    <dgm:cxn modelId="{8AFAF6DF-029E-4ABA-8512-7C5DB34799B7}" type="presOf" srcId="{D6893129-7F99-4F53-A5F4-3DD465F0DF1C}" destId="{6A03D776-A337-4A82-A93C-941582C1B299}" srcOrd="1" destOrd="0" presId="urn:microsoft.com/office/officeart/2005/8/layout/target3"/>
    <dgm:cxn modelId="{3A48219B-20B1-44B5-A875-C54BEEF9A021}" srcId="{A5EFECCC-7C03-44C5-AA59-8FF225CC7702}" destId="{2038C795-2D3B-4B03-A03E-1A5509E04785}" srcOrd="2" destOrd="0" parTransId="{D26C666A-05D2-43D9-B4BB-F2CB10733E5E}" sibTransId="{A8BE5BBE-9092-4E5B-8B79-A6A500D93AE3}"/>
    <dgm:cxn modelId="{DFBDF3F2-4789-416B-A346-CBA916719D44}" srcId="{A5EFECCC-7C03-44C5-AA59-8FF225CC7702}" destId="{DDC3B823-0A97-44E1-B43B-C50CD953B038}" srcOrd="1" destOrd="0" parTransId="{5ECF4B21-66CE-4608-BFDD-417044EE679D}" sibTransId="{EE77E546-7490-4AAF-A660-1813180AE305}"/>
    <dgm:cxn modelId="{192510DA-0627-400A-876F-628F3CBE13C0}" srcId="{CDE83B0A-00C4-4DCD-A212-42EDD1A8308C}" destId="{A5EFECCC-7C03-44C5-AA59-8FF225CC7702}" srcOrd="1" destOrd="0" parTransId="{5BD3A867-9E18-4DD1-9A30-9DA74A781268}" sibTransId="{3E3E4F8A-986E-4E42-B333-6DDA663E2810}"/>
    <dgm:cxn modelId="{F837F60D-DFD3-4CD9-B46A-5B8D347F2723}" type="presOf" srcId="{28C8D545-2F23-4C58-936E-F085F1B17DAF}" destId="{1EA42915-BC51-4BDF-A580-A00146A1E66D}" srcOrd="1" destOrd="0" presId="urn:microsoft.com/office/officeart/2005/8/layout/target3"/>
    <dgm:cxn modelId="{8EC11FBA-EF0D-47E0-9094-1B276C5E3A55}" type="presOf" srcId="{A5EFECCC-7C03-44C5-AA59-8FF225CC7702}" destId="{AA96B184-BC3C-44E9-8A54-80F9D0BADEC2}" srcOrd="0" destOrd="0" presId="urn:microsoft.com/office/officeart/2005/8/layout/target3"/>
    <dgm:cxn modelId="{B0A2A27A-65E5-46A6-B54F-7CFAB921422F}" type="presOf" srcId="{2038C795-2D3B-4B03-A03E-1A5509E04785}" destId="{46402A32-B3E0-4054-8330-C899AFABD67E}" srcOrd="0" destOrd="2" presId="urn:microsoft.com/office/officeart/2005/8/layout/target3"/>
    <dgm:cxn modelId="{9F8EF959-CA1A-46DF-BC7B-E5FB286A3977}" type="presOf" srcId="{28C8D545-2F23-4C58-936E-F085F1B17DAF}" destId="{541950EE-88EB-412B-9FFF-75AEA216B027}" srcOrd="0" destOrd="0" presId="urn:microsoft.com/office/officeart/2005/8/layout/target3"/>
    <dgm:cxn modelId="{752FEBEA-01FF-4C92-A71E-576731C1D1D1}" srcId="{D6893129-7F99-4F53-A5F4-3DD465F0DF1C}" destId="{C9197D63-1F56-4754-AA03-15412872D58F}" srcOrd="0" destOrd="0" parTransId="{6464730A-BBE4-4F0A-8D66-B453727F49EE}" sibTransId="{1F9C5D42-C9E0-418E-933A-AE629F24860C}"/>
    <dgm:cxn modelId="{DC3901D5-D361-4875-8E42-FD7A70C480F2}" srcId="{28C8D545-2F23-4C58-936E-F085F1B17DAF}" destId="{AA61A969-312F-4C77-95D7-04A1C33D1B36}" srcOrd="1" destOrd="0" parTransId="{93D8AA11-9130-4866-B0E0-131D07DF3749}" sibTransId="{31721D2A-AD17-4057-B122-54E6710A4D95}"/>
    <dgm:cxn modelId="{DF3C5A53-54F8-4907-9B57-C66435CA58E8}" type="presOf" srcId="{D6893129-7F99-4F53-A5F4-3DD465F0DF1C}" destId="{245992F7-811F-4B3D-A3F0-EC6E8A3D0A67}" srcOrd="0" destOrd="0" presId="urn:microsoft.com/office/officeart/2005/8/layout/target3"/>
    <dgm:cxn modelId="{77F6DCD8-53C5-4AB2-835B-0E72569F52F8}" type="presOf" srcId="{03F89B78-D082-4C2C-9F67-801BE8749C04}" destId="{FE17C7B4-4CAB-4780-9039-7CE6FC8367AC}" srcOrd="0" destOrd="1" presId="urn:microsoft.com/office/officeart/2005/8/layout/target3"/>
    <dgm:cxn modelId="{1672F4D9-E0FC-438B-AB3D-7480E4303DB5}" type="presOf" srcId="{CDE83B0A-00C4-4DCD-A212-42EDD1A8308C}" destId="{B64E7540-00F8-4AD4-8FE3-A426274B2C6F}" srcOrd="0" destOrd="0" presId="urn:microsoft.com/office/officeart/2005/8/layout/target3"/>
    <dgm:cxn modelId="{F99F265B-7AF2-424D-A1EE-E724FA1EB0D7}" srcId="{D6893129-7F99-4F53-A5F4-3DD465F0DF1C}" destId="{03F89B78-D082-4C2C-9F67-801BE8749C04}" srcOrd="1" destOrd="0" parTransId="{C9F90315-3873-4ABF-894B-04079833CD55}" sibTransId="{3246F4C2-80E4-438F-ABF9-F31E7E559A94}"/>
    <dgm:cxn modelId="{8B07C2A0-B06E-47BD-8A05-AB599B61AE44}" type="presOf" srcId="{DDC3B823-0A97-44E1-B43B-C50CD953B038}" destId="{46402A32-B3E0-4054-8330-C899AFABD67E}" srcOrd="0" destOrd="1" presId="urn:microsoft.com/office/officeart/2005/8/layout/target3"/>
    <dgm:cxn modelId="{CD008EC9-403A-44D7-B5E6-9575420CC2C9}" type="presOf" srcId="{1C17F71D-F0BB-4B51-9743-A010B7CA3957}" destId="{65345CD2-1A57-4DB1-B59F-0F015130097D}" srcOrd="0" destOrd="0" presId="urn:microsoft.com/office/officeart/2005/8/layout/target3"/>
    <dgm:cxn modelId="{00931FE0-8316-4A51-822A-F09B5CD5E058}" type="presOf" srcId="{AA61A969-312F-4C77-95D7-04A1C33D1B36}" destId="{65345CD2-1A57-4DB1-B59F-0F015130097D}" srcOrd="0" destOrd="1" presId="urn:microsoft.com/office/officeart/2005/8/layout/target3"/>
    <dgm:cxn modelId="{C679E9DB-F7CC-4CAD-AB43-4336674D7CFB}" srcId="{CDE83B0A-00C4-4DCD-A212-42EDD1A8308C}" destId="{D6893129-7F99-4F53-A5F4-3DD465F0DF1C}" srcOrd="2" destOrd="0" parTransId="{DA1B50EC-0FBB-4710-94C6-77EE251F9F0D}" sibTransId="{B5E2724A-14EE-403A-AD2A-CD6F74AC2053}"/>
    <dgm:cxn modelId="{A41E451C-76B9-41F8-B040-C10C42DCEC30}" srcId="{28C8D545-2F23-4C58-936E-F085F1B17DAF}" destId="{9E5590D6-051B-42B8-9A29-86E0BE062A7B}" srcOrd="2" destOrd="0" parTransId="{6D63440D-EC08-4D99-A2D2-EA935F5F890A}" sibTransId="{0E41EB03-45B7-4834-ABD0-08C2E86E9296}"/>
    <dgm:cxn modelId="{2D7F06FA-1AC6-4E46-8C88-486E27B6C750}" type="presOf" srcId="{C9197D63-1F56-4754-AA03-15412872D58F}" destId="{FE17C7B4-4CAB-4780-9039-7CE6FC8367AC}" srcOrd="0" destOrd="0" presId="urn:microsoft.com/office/officeart/2005/8/layout/target3"/>
    <dgm:cxn modelId="{197CC196-5011-4547-8622-3866273557F9}" type="presOf" srcId="{9E5590D6-051B-42B8-9A29-86E0BE062A7B}" destId="{65345CD2-1A57-4DB1-B59F-0F015130097D}" srcOrd="0" destOrd="2" presId="urn:microsoft.com/office/officeart/2005/8/layout/target3"/>
    <dgm:cxn modelId="{C3E9F172-A048-4870-927F-7A49716236FE}" srcId="{A5EFECCC-7C03-44C5-AA59-8FF225CC7702}" destId="{8831952C-1C49-4181-8133-A6CAA3FF7D13}" srcOrd="0" destOrd="0" parTransId="{B54E2E21-87B5-4E43-8C69-FE9089818C27}" sibTransId="{7C9F4DAA-F7B8-45CC-BBB5-7B103D002FA3}"/>
    <dgm:cxn modelId="{209212F5-19F8-43CC-9B1D-F0C655FC1128}" srcId="{CDE83B0A-00C4-4DCD-A212-42EDD1A8308C}" destId="{28C8D545-2F23-4C58-936E-F085F1B17DAF}" srcOrd="0" destOrd="0" parTransId="{C7A744BA-F903-489F-8722-6CE210205BF5}" sibTransId="{145556FD-30E8-4E8F-9213-9F00896C029D}"/>
    <dgm:cxn modelId="{8993706C-6931-4DA3-8462-5F0AD441CEF0}" type="presOf" srcId="{A5EFECCC-7C03-44C5-AA59-8FF225CC7702}" destId="{5099AA55-5960-40A5-9B79-933253D764C1}" srcOrd="1" destOrd="0" presId="urn:microsoft.com/office/officeart/2005/8/layout/target3"/>
    <dgm:cxn modelId="{186E91CB-6BF1-4B6E-93A1-94A7F57070F7}" type="presOf" srcId="{8831952C-1C49-4181-8133-A6CAA3FF7D13}" destId="{46402A32-B3E0-4054-8330-C899AFABD67E}" srcOrd="0" destOrd="0" presId="urn:microsoft.com/office/officeart/2005/8/layout/target3"/>
    <dgm:cxn modelId="{C0553A10-C8A4-4E19-8AE2-ED4154871291}" type="presParOf" srcId="{B64E7540-00F8-4AD4-8FE3-A426274B2C6F}" destId="{34A6BE5A-8606-48F3-ADC5-8A2591AA2524}" srcOrd="0" destOrd="0" presId="urn:microsoft.com/office/officeart/2005/8/layout/target3"/>
    <dgm:cxn modelId="{48733A05-360E-424D-9961-F303A99BE10C}" type="presParOf" srcId="{B64E7540-00F8-4AD4-8FE3-A426274B2C6F}" destId="{98CC68BC-8EA6-40FD-B876-610453CA380F}" srcOrd="1" destOrd="0" presId="urn:microsoft.com/office/officeart/2005/8/layout/target3"/>
    <dgm:cxn modelId="{FAFFF854-8939-4AE2-9362-9C1D5B8D5239}" type="presParOf" srcId="{B64E7540-00F8-4AD4-8FE3-A426274B2C6F}" destId="{541950EE-88EB-412B-9FFF-75AEA216B027}" srcOrd="2" destOrd="0" presId="urn:microsoft.com/office/officeart/2005/8/layout/target3"/>
    <dgm:cxn modelId="{BA394947-B5C4-414E-96DC-5988C7AF7014}" type="presParOf" srcId="{B64E7540-00F8-4AD4-8FE3-A426274B2C6F}" destId="{6CF0C1AF-D552-41BE-9C4E-E8D3F68F8A1C}" srcOrd="3" destOrd="0" presId="urn:microsoft.com/office/officeart/2005/8/layout/target3"/>
    <dgm:cxn modelId="{E6B1EB35-B845-43A9-A567-8E1931083C8F}" type="presParOf" srcId="{B64E7540-00F8-4AD4-8FE3-A426274B2C6F}" destId="{36769498-30CB-4B84-AEB4-ED4AFBD784C8}" srcOrd="4" destOrd="0" presId="urn:microsoft.com/office/officeart/2005/8/layout/target3"/>
    <dgm:cxn modelId="{8D797696-E0D9-4B39-9F39-BB7AD7FE7E86}" type="presParOf" srcId="{B64E7540-00F8-4AD4-8FE3-A426274B2C6F}" destId="{AA96B184-BC3C-44E9-8A54-80F9D0BADEC2}" srcOrd="5" destOrd="0" presId="urn:microsoft.com/office/officeart/2005/8/layout/target3"/>
    <dgm:cxn modelId="{1C074DD1-E71D-4208-AE8E-B979E62808D1}" type="presParOf" srcId="{B64E7540-00F8-4AD4-8FE3-A426274B2C6F}" destId="{5B0924E4-4ED1-4330-B70D-63F580B8D8B7}" srcOrd="6" destOrd="0" presId="urn:microsoft.com/office/officeart/2005/8/layout/target3"/>
    <dgm:cxn modelId="{270F3179-AB29-43A7-8314-EEF67F60E6D9}" type="presParOf" srcId="{B64E7540-00F8-4AD4-8FE3-A426274B2C6F}" destId="{B41BD785-A5EC-429A-8E65-B5D2566513F1}" srcOrd="7" destOrd="0" presId="urn:microsoft.com/office/officeart/2005/8/layout/target3"/>
    <dgm:cxn modelId="{66069D3F-119E-482D-8CA2-DB2FD6E11775}" type="presParOf" srcId="{B64E7540-00F8-4AD4-8FE3-A426274B2C6F}" destId="{245992F7-811F-4B3D-A3F0-EC6E8A3D0A67}" srcOrd="8" destOrd="0" presId="urn:microsoft.com/office/officeart/2005/8/layout/target3"/>
    <dgm:cxn modelId="{BF5E0D67-CD42-445F-A669-05BC80060F83}" type="presParOf" srcId="{B64E7540-00F8-4AD4-8FE3-A426274B2C6F}" destId="{1EA42915-BC51-4BDF-A580-A00146A1E66D}" srcOrd="9" destOrd="0" presId="urn:microsoft.com/office/officeart/2005/8/layout/target3"/>
    <dgm:cxn modelId="{EEA5D324-2663-473B-8914-8DE6F14E4660}" type="presParOf" srcId="{B64E7540-00F8-4AD4-8FE3-A426274B2C6F}" destId="{65345CD2-1A57-4DB1-B59F-0F015130097D}" srcOrd="10" destOrd="0" presId="urn:microsoft.com/office/officeart/2005/8/layout/target3"/>
    <dgm:cxn modelId="{E0B93055-8CF8-4157-A8DB-014B19A528D6}" type="presParOf" srcId="{B64E7540-00F8-4AD4-8FE3-A426274B2C6F}" destId="{5099AA55-5960-40A5-9B79-933253D764C1}" srcOrd="11" destOrd="0" presId="urn:microsoft.com/office/officeart/2005/8/layout/target3"/>
    <dgm:cxn modelId="{E5BEC40E-CB8D-4D10-B588-4AC4114B852E}" type="presParOf" srcId="{B64E7540-00F8-4AD4-8FE3-A426274B2C6F}" destId="{46402A32-B3E0-4054-8330-C899AFABD67E}" srcOrd="12" destOrd="0" presId="urn:microsoft.com/office/officeart/2005/8/layout/target3"/>
    <dgm:cxn modelId="{96EADE55-773C-48C0-8323-6A11C04834B6}" type="presParOf" srcId="{B64E7540-00F8-4AD4-8FE3-A426274B2C6F}" destId="{6A03D776-A337-4A82-A93C-941582C1B299}" srcOrd="13" destOrd="0" presId="urn:microsoft.com/office/officeart/2005/8/layout/target3"/>
    <dgm:cxn modelId="{812569CB-B044-44C2-BDB2-59DBB5B93454}" type="presParOf" srcId="{B64E7540-00F8-4AD4-8FE3-A426274B2C6F}" destId="{FE17C7B4-4CAB-4780-9039-7CE6FC8367A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EEEF15-FCA0-4704-8A24-F8A3A98C031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6C5A0C-179E-4197-9440-5380932C2CAA}">
      <dgm:prSet phldrT="[Текст]"/>
      <dgm:spPr>
        <a:solidFill>
          <a:srgbClr val="0A4880"/>
        </a:solidFill>
      </dgm:spPr>
      <dgm:t>
        <a:bodyPr/>
        <a:lstStyle/>
        <a:p>
          <a:r>
            <a:rPr lang="ru-RU" b="1" dirty="0" smtClean="0"/>
            <a:t>презентации</a:t>
          </a:r>
          <a:endParaRPr lang="ru-RU" dirty="0"/>
        </a:p>
      </dgm:t>
    </dgm:pt>
    <dgm:pt modelId="{6CBFCE4C-A622-4B8E-9C2B-CAECF93CA22E}" type="parTrans" cxnId="{4337D0EB-9FCA-421B-85EF-91B0C12CC417}">
      <dgm:prSet/>
      <dgm:spPr/>
      <dgm:t>
        <a:bodyPr/>
        <a:lstStyle/>
        <a:p>
          <a:endParaRPr lang="ru-RU"/>
        </a:p>
      </dgm:t>
    </dgm:pt>
    <dgm:pt modelId="{EF815921-3B6C-4C73-8DA7-7D220E63B6E9}" type="sibTrans" cxnId="{4337D0EB-9FCA-421B-85EF-91B0C12CC417}">
      <dgm:prSet/>
      <dgm:spPr/>
      <dgm:t>
        <a:bodyPr/>
        <a:lstStyle/>
        <a:p>
          <a:endParaRPr lang="ru-RU"/>
        </a:p>
      </dgm:t>
    </dgm:pt>
    <dgm:pt modelId="{7BA36175-59E1-4BFF-BB9B-A69D4B612CB2}">
      <dgm:prSet phldrT="[Текст]"/>
      <dgm:spPr>
        <a:solidFill>
          <a:srgbClr val="415D9D">
            <a:alpha val="89804"/>
          </a:srgbClr>
        </a:solidFill>
      </dgm:spPr>
      <dgm:t>
        <a:bodyPr/>
        <a:lstStyle/>
        <a:p>
          <a:r>
            <a:rPr lang="ru-RU" b="1" dirty="0" smtClean="0"/>
            <a:t>слайд-шоу</a:t>
          </a:r>
          <a:endParaRPr lang="ru-RU" dirty="0"/>
        </a:p>
      </dgm:t>
    </dgm:pt>
    <dgm:pt modelId="{4EEE392E-A930-43EB-83E4-B3A81BF7DEC0}" type="parTrans" cxnId="{D1DB9B1D-1717-47D9-97C8-50E50706ACE0}">
      <dgm:prSet/>
      <dgm:spPr/>
      <dgm:t>
        <a:bodyPr/>
        <a:lstStyle/>
        <a:p>
          <a:endParaRPr lang="ru-RU"/>
        </a:p>
      </dgm:t>
    </dgm:pt>
    <dgm:pt modelId="{13518D44-AC3D-4934-BECB-15B58D3FA654}" type="sibTrans" cxnId="{D1DB9B1D-1717-47D9-97C8-50E50706ACE0}">
      <dgm:prSet/>
      <dgm:spPr/>
      <dgm:t>
        <a:bodyPr/>
        <a:lstStyle/>
        <a:p>
          <a:endParaRPr lang="ru-RU"/>
        </a:p>
      </dgm:t>
    </dgm:pt>
    <dgm:pt modelId="{5DB92DFB-93CA-459E-B80A-1ABDC655C919}">
      <dgm:prSet phldrT="[Текст]"/>
      <dgm:spPr>
        <a:solidFill>
          <a:srgbClr val="6A85C2">
            <a:alpha val="89804"/>
          </a:srgbClr>
        </a:solidFill>
      </dgm:spPr>
      <dgm:t>
        <a:bodyPr/>
        <a:lstStyle/>
        <a:p>
          <a:r>
            <a:rPr lang="ru-RU" b="1" dirty="0" err="1" smtClean="0"/>
            <a:t>мультимедийные</a:t>
          </a:r>
          <a:r>
            <a:rPr lang="ru-RU" b="1" dirty="0" smtClean="0"/>
            <a:t> фотоальбомы</a:t>
          </a:r>
          <a:endParaRPr lang="ru-RU" dirty="0"/>
        </a:p>
      </dgm:t>
    </dgm:pt>
    <dgm:pt modelId="{70CFD15C-8AB7-415E-9EA9-A1E9B82ED4EE}" type="parTrans" cxnId="{FFDD5550-6EFA-4C1C-AA13-F380A228DC99}">
      <dgm:prSet/>
      <dgm:spPr/>
      <dgm:t>
        <a:bodyPr/>
        <a:lstStyle/>
        <a:p>
          <a:endParaRPr lang="ru-RU"/>
        </a:p>
      </dgm:t>
    </dgm:pt>
    <dgm:pt modelId="{59893E62-81F5-473F-B1BE-5FA58B41902D}" type="sibTrans" cxnId="{FFDD5550-6EFA-4C1C-AA13-F380A228DC99}">
      <dgm:prSet/>
      <dgm:spPr/>
      <dgm:t>
        <a:bodyPr/>
        <a:lstStyle/>
        <a:p>
          <a:endParaRPr lang="ru-RU"/>
        </a:p>
      </dgm:t>
    </dgm:pt>
    <dgm:pt modelId="{265D7401-8E94-4EE8-BEE9-53FD3CBCF85A}">
      <dgm:prSet phldrT="[Текст]"/>
      <dgm:spPr>
        <a:solidFill>
          <a:srgbClr val="505178"/>
        </a:solidFill>
      </dgm:spPr>
      <dgm:t>
        <a:bodyPr/>
        <a:lstStyle/>
        <a:p>
          <a:r>
            <a:rPr lang="ru-RU" b="1" dirty="0" smtClean="0"/>
            <a:t>аудио пособия</a:t>
          </a:r>
          <a:endParaRPr lang="ru-RU" dirty="0"/>
        </a:p>
      </dgm:t>
    </dgm:pt>
    <dgm:pt modelId="{A19BFBDC-1AEF-4AE7-A810-B4D78EFD733E}" type="parTrans" cxnId="{66B2E4B1-0FDD-46E3-B27C-B47B41845F57}">
      <dgm:prSet/>
      <dgm:spPr/>
      <dgm:t>
        <a:bodyPr/>
        <a:lstStyle/>
        <a:p>
          <a:endParaRPr lang="ru-RU"/>
        </a:p>
      </dgm:t>
    </dgm:pt>
    <dgm:pt modelId="{24816A72-DB9C-43C0-94C5-4B5527AD6450}" type="sibTrans" cxnId="{66B2E4B1-0FDD-46E3-B27C-B47B41845F57}">
      <dgm:prSet/>
      <dgm:spPr/>
      <dgm:t>
        <a:bodyPr/>
        <a:lstStyle/>
        <a:p>
          <a:endParaRPr lang="ru-RU"/>
        </a:p>
      </dgm:t>
    </dgm:pt>
    <dgm:pt modelId="{AEA4ED43-5672-4AE0-B11C-80F1FE6E9116}">
      <dgm:prSet phldrT="[Текст]"/>
      <dgm:spPr>
        <a:solidFill>
          <a:srgbClr val="7D5397">
            <a:alpha val="89804"/>
          </a:srgbClr>
        </a:solidFill>
      </dgm:spPr>
      <dgm:t>
        <a:bodyPr/>
        <a:lstStyle/>
        <a:p>
          <a:r>
            <a:rPr lang="ru-RU" b="1" dirty="0" smtClean="0"/>
            <a:t>видеофрагменты</a:t>
          </a:r>
          <a:endParaRPr lang="ru-RU" dirty="0"/>
        </a:p>
      </dgm:t>
    </dgm:pt>
    <dgm:pt modelId="{C2DC699A-F0DE-4E81-BFEB-75DD2E316555}" type="parTrans" cxnId="{0ABBDDF5-F829-45D6-85F5-BC986F23DF7E}">
      <dgm:prSet/>
      <dgm:spPr/>
      <dgm:t>
        <a:bodyPr/>
        <a:lstStyle/>
        <a:p>
          <a:endParaRPr lang="ru-RU"/>
        </a:p>
      </dgm:t>
    </dgm:pt>
    <dgm:pt modelId="{C186926A-79A1-486B-9F80-A0A0AAF714B8}" type="sibTrans" cxnId="{0ABBDDF5-F829-45D6-85F5-BC986F23DF7E}">
      <dgm:prSet/>
      <dgm:spPr/>
      <dgm:t>
        <a:bodyPr/>
        <a:lstStyle/>
        <a:p>
          <a:endParaRPr lang="ru-RU"/>
        </a:p>
      </dgm:t>
    </dgm:pt>
    <dgm:pt modelId="{BFD4A8D5-0F37-48C7-BBA4-5EC370FBC83D}">
      <dgm:prSet phldrT="[Текст]"/>
      <dgm:spPr>
        <a:solidFill>
          <a:srgbClr val="7935B1">
            <a:alpha val="89804"/>
          </a:srgbClr>
        </a:solidFill>
      </dgm:spPr>
      <dgm:t>
        <a:bodyPr/>
        <a:lstStyle/>
        <a:p>
          <a:r>
            <a:rPr lang="ru-RU" b="1" dirty="0" smtClean="0"/>
            <a:t>интерактивные схемы и модели</a:t>
          </a:r>
          <a:r>
            <a:rPr lang="ru-RU" dirty="0" smtClean="0"/>
            <a:t>.</a:t>
          </a:r>
          <a:endParaRPr lang="ru-RU" dirty="0"/>
        </a:p>
      </dgm:t>
    </dgm:pt>
    <dgm:pt modelId="{3C97A51A-F1BB-4CDC-A7A9-7D2B9B4A68EE}" type="parTrans" cxnId="{FE244FE2-3339-4647-8F65-9BFC82001212}">
      <dgm:prSet/>
      <dgm:spPr/>
      <dgm:t>
        <a:bodyPr/>
        <a:lstStyle/>
        <a:p>
          <a:endParaRPr lang="ru-RU"/>
        </a:p>
      </dgm:t>
    </dgm:pt>
    <dgm:pt modelId="{A5632793-72EA-4BA8-AE4F-3151DCEFD762}" type="sibTrans" cxnId="{FE244FE2-3339-4647-8F65-9BFC82001212}">
      <dgm:prSet/>
      <dgm:spPr/>
      <dgm:t>
        <a:bodyPr/>
        <a:lstStyle/>
        <a:p>
          <a:endParaRPr lang="ru-RU"/>
        </a:p>
      </dgm:t>
    </dgm:pt>
    <dgm:pt modelId="{F8F0B322-564C-4CD3-B649-FC4B6671222B}">
      <dgm:prSet phldrT="[Текст]"/>
      <dgm:spPr>
        <a:solidFill>
          <a:srgbClr val="6B0B50"/>
        </a:solidFill>
      </dgm:spPr>
      <dgm:t>
        <a:bodyPr/>
        <a:lstStyle/>
        <a:p>
          <a:r>
            <a:rPr lang="ru-RU" b="1" dirty="0" smtClean="0"/>
            <a:t>Ресурсное обеспечение</a:t>
          </a:r>
          <a:endParaRPr lang="ru-RU" dirty="0"/>
        </a:p>
      </dgm:t>
    </dgm:pt>
    <dgm:pt modelId="{ED40A045-D773-484F-9875-6BC3AE9E95AC}" type="parTrans" cxnId="{49958B6B-4731-4130-AB60-B05A61E27717}">
      <dgm:prSet/>
      <dgm:spPr/>
      <dgm:t>
        <a:bodyPr/>
        <a:lstStyle/>
        <a:p>
          <a:endParaRPr lang="ru-RU"/>
        </a:p>
      </dgm:t>
    </dgm:pt>
    <dgm:pt modelId="{BCFDF9F2-CA00-4E40-82F1-D6A12225578D}" type="sibTrans" cxnId="{49958B6B-4731-4130-AB60-B05A61E27717}">
      <dgm:prSet/>
      <dgm:spPr/>
      <dgm:t>
        <a:bodyPr/>
        <a:lstStyle/>
        <a:p>
          <a:endParaRPr lang="ru-RU"/>
        </a:p>
      </dgm:t>
    </dgm:pt>
    <dgm:pt modelId="{E3722594-E7DC-424B-B69F-92CD3B9A0CB8}">
      <dgm:prSet phldrT="[Текст]"/>
      <dgm:spPr>
        <a:solidFill>
          <a:srgbClr val="B92D5F">
            <a:alpha val="89804"/>
          </a:srgbClr>
        </a:solidFill>
      </dgm:spPr>
      <dgm:t>
        <a:bodyPr/>
        <a:lstStyle/>
        <a:p>
          <a:r>
            <a:rPr lang="ru-RU" b="1" dirty="0" smtClean="0"/>
            <a:t>ноутбук</a:t>
          </a:r>
          <a:endParaRPr lang="ru-RU" dirty="0"/>
        </a:p>
      </dgm:t>
    </dgm:pt>
    <dgm:pt modelId="{7B8B7E78-F0F5-4A8F-84CE-7858F5B4DB60}" type="parTrans" cxnId="{4A18E977-41DC-498D-A74A-15B8F5F9B87C}">
      <dgm:prSet/>
      <dgm:spPr/>
      <dgm:t>
        <a:bodyPr/>
        <a:lstStyle/>
        <a:p>
          <a:endParaRPr lang="ru-RU"/>
        </a:p>
      </dgm:t>
    </dgm:pt>
    <dgm:pt modelId="{3DF8035B-AC93-4944-9D50-7686A9D548CD}" type="sibTrans" cxnId="{4A18E977-41DC-498D-A74A-15B8F5F9B87C}">
      <dgm:prSet/>
      <dgm:spPr/>
      <dgm:t>
        <a:bodyPr/>
        <a:lstStyle/>
        <a:p>
          <a:endParaRPr lang="ru-RU"/>
        </a:p>
      </dgm:t>
    </dgm:pt>
    <dgm:pt modelId="{3FB8EB7F-75DF-43A5-A4FC-B26C92BC58A2}">
      <dgm:prSet phldrT="[Текст]"/>
      <dgm:spPr>
        <a:solidFill>
          <a:srgbClr val="DA609D">
            <a:alpha val="89804"/>
          </a:srgbClr>
        </a:solidFill>
      </dgm:spPr>
      <dgm:t>
        <a:bodyPr/>
        <a:lstStyle/>
        <a:p>
          <a:r>
            <a:rPr lang="ru-RU" b="1" dirty="0" smtClean="0"/>
            <a:t>принтер/копир</a:t>
          </a:r>
          <a:endParaRPr lang="ru-RU" dirty="0"/>
        </a:p>
      </dgm:t>
    </dgm:pt>
    <dgm:pt modelId="{614FA119-ABF1-482C-8975-EC010D93C2DA}" type="parTrans" cxnId="{90146A04-6462-47B9-8797-A1F7180C0317}">
      <dgm:prSet/>
      <dgm:spPr/>
      <dgm:t>
        <a:bodyPr/>
        <a:lstStyle/>
        <a:p>
          <a:endParaRPr lang="ru-RU"/>
        </a:p>
      </dgm:t>
    </dgm:pt>
    <dgm:pt modelId="{C0C5D74F-1370-4263-A5B3-FD3D39236AA5}" type="sibTrans" cxnId="{90146A04-6462-47B9-8797-A1F7180C0317}">
      <dgm:prSet/>
      <dgm:spPr/>
      <dgm:t>
        <a:bodyPr/>
        <a:lstStyle/>
        <a:p>
          <a:endParaRPr lang="ru-RU"/>
        </a:p>
      </dgm:t>
    </dgm:pt>
    <dgm:pt modelId="{70B41ACE-F12D-4213-B605-336E5F0B636C}">
      <dgm:prSet phldrT="[Текст]"/>
      <dgm:spPr>
        <a:solidFill>
          <a:srgbClr val="BF96D6">
            <a:alpha val="89804"/>
          </a:srgbClr>
        </a:solidFill>
      </dgm:spPr>
      <dgm:t>
        <a:bodyPr/>
        <a:lstStyle/>
        <a:p>
          <a:r>
            <a:rPr lang="ru-RU" b="1" dirty="0" smtClean="0"/>
            <a:t>предметные картинки в движении</a:t>
          </a:r>
          <a:r>
            <a:rPr lang="ru-RU" dirty="0" smtClean="0"/>
            <a:t> </a:t>
          </a:r>
          <a:endParaRPr lang="ru-RU" dirty="0"/>
        </a:p>
      </dgm:t>
    </dgm:pt>
    <dgm:pt modelId="{9C7A59B4-778D-4D21-A667-7239FC1494F4}" type="parTrans" cxnId="{A1C89BDD-AFBC-49D9-9937-E5741222C003}">
      <dgm:prSet/>
      <dgm:spPr/>
      <dgm:t>
        <a:bodyPr/>
        <a:lstStyle/>
        <a:p>
          <a:endParaRPr lang="ru-RU"/>
        </a:p>
      </dgm:t>
    </dgm:pt>
    <dgm:pt modelId="{017062E7-C339-43D0-B081-66D4905B7032}" type="sibTrans" cxnId="{A1C89BDD-AFBC-49D9-9937-E5741222C003}">
      <dgm:prSet/>
      <dgm:spPr/>
      <dgm:t>
        <a:bodyPr/>
        <a:lstStyle/>
        <a:p>
          <a:endParaRPr lang="ru-RU"/>
        </a:p>
      </dgm:t>
    </dgm:pt>
    <dgm:pt modelId="{B6024B8D-224C-4B93-B50A-DA955D473573}">
      <dgm:prSet phldrT="[Текст]"/>
      <dgm:spPr>
        <a:solidFill>
          <a:srgbClr val="95A8D3">
            <a:alpha val="89804"/>
          </a:srgbClr>
        </a:solidFill>
      </dgm:spPr>
      <dgm:t>
        <a:bodyPr/>
        <a:lstStyle/>
        <a:p>
          <a:r>
            <a:rPr lang="ru-RU" b="1" dirty="0" smtClean="0"/>
            <a:t>Фотографии</a:t>
          </a:r>
          <a:endParaRPr lang="ru-RU" b="1" dirty="0"/>
        </a:p>
      </dgm:t>
    </dgm:pt>
    <dgm:pt modelId="{6FFABD4B-E587-4E02-A737-0AE12E4E119E}" type="parTrans" cxnId="{5A4B0E3F-4B34-4F77-9CC9-9DF00FF291C7}">
      <dgm:prSet/>
      <dgm:spPr/>
      <dgm:t>
        <a:bodyPr/>
        <a:lstStyle/>
        <a:p>
          <a:endParaRPr lang="ru-RU"/>
        </a:p>
      </dgm:t>
    </dgm:pt>
    <dgm:pt modelId="{311A729F-822C-4EBD-BED3-4192CD195921}" type="sibTrans" cxnId="{5A4B0E3F-4B34-4F77-9CC9-9DF00FF291C7}">
      <dgm:prSet/>
      <dgm:spPr/>
      <dgm:t>
        <a:bodyPr/>
        <a:lstStyle/>
        <a:p>
          <a:endParaRPr lang="ru-RU"/>
        </a:p>
      </dgm:t>
    </dgm:pt>
    <dgm:pt modelId="{8231ED19-58A5-4D3E-97F6-620F5A22BA85}">
      <dgm:prSet phldrT="[Текст]"/>
      <dgm:spPr>
        <a:solidFill>
          <a:srgbClr val="E98FCB">
            <a:alpha val="89804"/>
          </a:srgbClr>
        </a:solidFill>
      </dgm:spPr>
      <dgm:t>
        <a:bodyPr/>
        <a:lstStyle/>
        <a:p>
          <a:r>
            <a:rPr lang="ru-RU" b="1" dirty="0" smtClean="0"/>
            <a:t>сканер</a:t>
          </a:r>
          <a:endParaRPr lang="ru-RU" dirty="0"/>
        </a:p>
      </dgm:t>
    </dgm:pt>
    <dgm:pt modelId="{9A70AEEA-F07F-43E0-B13B-5F16CBB3E9AB}" type="parTrans" cxnId="{FA3F33D0-E0E7-4608-B7DE-469114E7C3FF}">
      <dgm:prSet/>
      <dgm:spPr/>
      <dgm:t>
        <a:bodyPr/>
        <a:lstStyle/>
        <a:p>
          <a:endParaRPr lang="ru-RU"/>
        </a:p>
      </dgm:t>
    </dgm:pt>
    <dgm:pt modelId="{EB1D4414-765D-4B8E-95AB-44F796F008CC}" type="sibTrans" cxnId="{FA3F33D0-E0E7-4608-B7DE-469114E7C3FF}">
      <dgm:prSet/>
      <dgm:spPr/>
      <dgm:t>
        <a:bodyPr/>
        <a:lstStyle/>
        <a:p>
          <a:endParaRPr lang="ru-RU"/>
        </a:p>
      </dgm:t>
    </dgm:pt>
    <dgm:pt modelId="{16F16599-B25D-4928-9237-727B5645F619}">
      <dgm:prSet phldrT="[Текст]"/>
      <dgm:spPr>
        <a:solidFill>
          <a:srgbClr val="F6BCDA">
            <a:alpha val="89804"/>
          </a:srgbClr>
        </a:solidFill>
      </dgm:spPr>
      <dgm:t>
        <a:bodyPr/>
        <a:lstStyle/>
        <a:p>
          <a:r>
            <a:rPr lang="ru-RU" b="1" dirty="0" smtClean="0"/>
            <a:t>цифровой фотоаппарат</a:t>
          </a:r>
          <a:endParaRPr lang="ru-RU" dirty="0"/>
        </a:p>
      </dgm:t>
    </dgm:pt>
    <dgm:pt modelId="{648AEB82-517D-4C0B-8E53-BD1F68737D75}" type="parTrans" cxnId="{37DAEAAF-ADAC-44AE-A530-6EC10696F50E}">
      <dgm:prSet/>
      <dgm:spPr/>
      <dgm:t>
        <a:bodyPr/>
        <a:lstStyle/>
        <a:p>
          <a:endParaRPr lang="ru-RU"/>
        </a:p>
      </dgm:t>
    </dgm:pt>
    <dgm:pt modelId="{F78E2214-E323-4923-98C3-FEFE674E4B4C}" type="sibTrans" cxnId="{37DAEAAF-ADAC-44AE-A530-6EC10696F50E}">
      <dgm:prSet/>
      <dgm:spPr/>
      <dgm:t>
        <a:bodyPr/>
        <a:lstStyle/>
        <a:p>
          <a:endParaRPr lang="ru-RU"/>
        </a:p>
      </dgm:t>
    </dgm:pt>
    <dgm:pt modelId="{3EA6A0AD-192F-4921-9C00-C6558ACBF575}">
      <dgm:prSet phldrT="[Текст]"/>
      <dgm:spPr>
        <a:solidFill>
          <a:srgbClr val="C4CFE6">
            <a:alpha val="89804"/>
          </a:srgbClr>
        </a:solidFill>
      </dgm:spPr>
      <dgm:t>
        <a:bodyPr/>
        <a:lstStyle/>
        <a:p>
          <a:r>
            <a:rPr lang="ru-RU" b="1" dirty="0" smtClean="0"/>
            <a:t>Компьютерные программы</a:t>
          </a:r>
          <a:endParaRPr lang="ru-RU" b="1" dirty="0"/>
        </a:p>
      </dgm:t>
    </dgm:pt>
    <dgm:pt modelId="{4EEC5E3F-1CAB-4E2B-B298-AF35F5ED0561}" type="parTrans" cxnId="{8A7AC84E-04F2-46F3-9ED1-A1D7257714B4}">
      <dgm:prSet/>
      <dgm:spPr/>
      <dgm:t>
        <a:bodyPr/>
        <a:lstStyle/>
        <a:p>
          <a:endParaRPr lang="ru-RU"/>
        </a:p>
      </dgm:t>
    </dgm:pt>
    <dgm:pt modelId="{F80358B2-37C5-44DE-ACE7-8C759517A489}" type="sibTrans" cxnId="{8A7AC84E-04F2-46F3-9ED1-A1D7257714B4}">
      <dgm:prSet/>
      <dgm:spPr/>
      <dgm:t>
        <a:bodyPr/>
        <a:lstStyle/>
        <a:p>
          <a:endParaRPr lang="ru-RU"/>
        </a:p>
      </dgm:t>
    </dgm:pt>
    <dgm:pt modelId="{B9CC1550-27F3-4CE6-9F4C-E0655A9C6BF3}">
      <dgm:prSet phldrT="[Текст]"/>
      <dgm:spPr>
        <a:solidFill>
          <a:srgbClr val="DEC8EA">
            <a:alpha val="89804"/>
          </a:srgbClr>
        </a:solidFill>
      </dgm:spPr>
      <dgm:t>
        <a:bodyPr/>
        <a:lstStyle/>
        <a:p>
          <a:r>
            <a:rPr lang="ru-RU" dirty="0" smtClean="0"/>
            <a:t>Компьютерные игры</a:t>
          </a:r>
          <a:endParaRPr lang="ru-RU" dirty="0"/>
        </a:p>
      </dgm:t>
    </dgm:pt>
    <dgm:pt modelId="{F5FC90B0-E622-47BF-9430-F9CB501F89BE}" type="parTrans" cxnId="{AD7F3598-957B-4B72-824C-1C4E08DBA8FD}">
      <dgm:prSet/>
      <dgm:spPr/>
      <dgm:t>
        <a:bodyPr/>
        <a:lstStyle/>
        <a:p>
          <a:endParaRPr lang="ru-RU"/>
        </a:p>
      </dgm:t>
    </dgm:pt>
    <dgm:pt modelId="{10242151-F21E-4B03-AE67-5B836B8F1D94}" type="sibTrans" cxnId="{AD7F3598-957B-4B72-824C-1C4E08DBA8FD}">
      <dgm:prSet/>
      <dgm:spPr/>
      <dgm:t>
        <a:bodyPr/>
        <a:lstStyle/>
        <a:p>
          <a:endParaRPr lang="ru-RU"/>
        </a:p>
      </dgm:t>
    </dgm:pt>
    <dgm:pt modelId="{C5C19FD6-BBA1-4D3D-B6DF-2068ACF8BA9D}" type="pres">
      <dgm:prSet presAssocID="{65EEEF15-FCA0-4704-8A24-F8A3A98C031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1C79A4-20F1-48AF-BB39-874B816331D9}" type="pres">
      <dgm:prSet presAssocID="{E36C5A0C-179E-4197-9440-5380932C2CAA}" presName="horFlow" presStyleCnt="0"/>
      <dgm:spPr/>
    </dgm:pt>
    <dgm:pt modelId="{EF9989ED-C0BA-460F-8169-043BF24AF05C}" type="pres">
      <dgm:prSet presAssocID="{E36C5A0C-179E-4197-9440-5380932C2CAA}" presName="bigChev" presStyleLbl="node1" presStyleIdx="0" presStyleCnt="3" custScaleY="110113" custLinFactY="-2812" custLinFactNeighborX="-10535" custLinFactNeighborY="-100000"/>
      <dgm:spPr/>
      <dgm:t>
        <a:bodyPr/>
        <a:lstStyle/>
        <a:p>
          <a:endParaRPr lang="ru-RU"/>
        </a:p>
      </dgm:t>
    </dgm:pt>
    <dgm:pt modelId="{5E912821-C955-424B-8C75-46256DFFCFE9}" type="pres">
      <dgm:prSet presAssocID="{4EEE392E-A930-43EB-83E4-B3A81BF7DEC0}" presName="parTrans" presStyleCnt="0"/>
      <dgm:spPr/>
    </dgm:pt>
    <dgm:pt modelId="{CBA4B3DC-019E-43C5-BC57-8448F6A84325}" type="pres">
      <dgm:prSet presAssocID="{7BA36175-59E1-4BFF-BB9B-A69D4B612CB2}" presName="node" presStyleLbl="alignAccFollowNode1" presStyleIdx="0" presStyleCnt="12" custLinFactY="-20352" custLinFactNeighborX="335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650CC-3995-4862-AE95-AEDF49CFFD96}" type="pres">
      <dgm:prSet presAssocID="{13518D44-AC3D-4934-BECB-15B58D3FA654}" presName="sibTrans" presStyleCnt="0"/>
      <dgm:spPr/>
    </dgm:pt>
    <dgm:pt modelId="{10F906C9-ABFC-46F4-A810-C9CC75D8334F}" type="pres">
      <dgm:prSet presAssocID="{5DB92DFB-93CA-459E-B80A-1ABDC655C919}" presName="node" presStyleLbl="alignAccFollowNode1" presStyleIdx="1" presStyleCnt="12" custLinFactY="-18727" custLinFactNeighborX="303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C643A-5D45-4D8C-8ED7-1D83860E0B69}" type="pres">
      <dgm:prSet presAssocID="{59893E62-81F5-473F-B1BE-5FA58B41902D}" presName="sibTrans" presStyleCnt="0"/>
      <dgm:spPr/>
    </dgm:pt>
    <dgm:pt modelId="{1B92BE7E-AF81-4D78-8490-C5366B52DB91}" type="pres">
      <dgm:prSet presAssocID="{B6024B8D-224C-4B93-B50A-DA955D473573}" presName="node" presStyleLbl="alignAccFollowNode1" presStyleIdx="2" presStyleCnt="12" custLinFactY="-18727" custLinFactNeighborX="172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9F508-4846-4A46-9EB1-2F7D2C8D9C23}" type="pres">
      <dgm:prSet presAssocID="{311A729F-822C-4EBD-BED3-4192CD195921}" presName="sibTrans" presStyleCnt="0"/>
      <dgm:spPr/>
    </dgm:pt>
    <dgm:pt modelId="{7A7CB36A-663A-4A49-B046-69F47CBB4F5C}" type="pres">
      <dgm:prSet presAssocID="{3EA6A0AD-192F-4921-9C00-C6558ACBF575}" presName="node" presStyleLbl="alignAccFollowNode1" presStyleIdx="3" presStyleCnt="12" custLinFactY="-18727" custLinFactNeighborX="550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F8EFE-D376-463F-AB18-61CDA53D8A86}" type="pres">
      <dgm:prSet presAssocID="{E36C5A0C-179E-4197-9440-5380932C2CAA}" presName="vSp" presStyleCnt="0"/>
      <dgm:spPr/>
    </dgm:pt>
    <dgm:pt modelId="{0CA1FF5C-B757-4EAC-8E65-A97BCC8F04EB}" type="pres">
      <dgm:prSet presAssocID="{265D7401-8E94-4EE8-BEE9-53FD3CBCF85A}" presName="horFlow" presStyleCnt="0"/>
      <dgm:spPr/>
    </dgm:pt>
    <dgm:pt modelId="{F5B216A7-7FA4-4721-8A73-EABA74679EA6}" type="pres">
      <dgm:prSet presAssocID="{265D7401-8E94-4EE8-BEE9-53FD3CBCF85A}" presName="bigChev" presStyleLbl="node1" presStyleIdx="1" presStyleCnt="3" custLinFactNeighborX="14814" custLinFactNeighborY="-45679"/>
      <dgm:spPr/>
      <dgm:t>
        <a:bodyPr/>
        <a:lstStyle/>
        <a:p>
          <a:endParaRPr lang="ru-RU"/>
        </a:p>
      </dgm:t>
    </dgm:pt>
    <dgm:pt modelId="{5633AA11-3B44-4C36-A3BD-84BCB90F7FC6}" type="pres">
      <dgm:prSet presAssocID="{C2DC699A-F0DE-4E81-BFEB-75DD2E316555}" presName="parTrans" presStyleCnt="0"/>
      <dgm:spPr/>
    </dgm:pt>
    <dgm:pt modelId="{A2491C3B-147B-40EE-A775-F2202B56E096}" type="pres">
      <dgm:prSet presAssocID="{AEA4ED43-5672-4AE0-B11C-80F1FE6E9116}" presName="node" presStyleLbl="alignAccFollowNode1" presStyleIdx="4" presStyleCnt="12" custLinFactNeighborX="33573" custLinFactNeighborY="-55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BEC97-8199-47B7-96E4-A86766FEEE04}" type="pres">
      <dgm:prSet presAssocID="{C186926A-79A1-486B-9F80-A0A0AAF714B8}" presName="sibTrans" presStyleCnt="0"/>
      <dgm:spPr/>
    </dgm:pt>
    <dgm:pt modelId="{C58984A6-83B4-41F4-A629-DF0DB161A55C}" type="pres">
      <dgm:prSet presAssocID="{BFD4A8D5-0F37-48C7-BBA4-5EC370FBC83D}" presName="node" presStyleLbl="alignAccFollowNode1" presStyleIdx="5" presStyleCnt="12" custLinFactNeighborX="30313" custLinFactNeighborY="-5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086F7-6F08-4047-B391-8599BD314949}" type="pres">
      <dgm:prSet presAssocID="{A5632793-72EA-4BA8-AE4F-3151DCEFD762}" presName="sibTrans" presStyleCnt="0"/>
      <dgm:spPr/>
    </dgm:pt>
    <dgm:pt modelId="{D2435319-3125-44F6-963C-D9A122B1C075}" type="pres">
      <dgm:prSet presAssocID="{70B41ACE-F12D-4213-B605-336E5F0B636C}" presName="node" presStyleLbl="alignAccFollowNode1" presStyleIdx="6" presStyleCnt="12" custLinFactNeighborX="17248" custLinFactNeighborY="-5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12737-B3E5-47AD-AB02-7355FC23638D}" type="pres">
      <dgm:prSet presAssocID="{017062E7-C339-43D0-B081-66D4905B7032}" presName="sibTrans" presStyleCnt="0"/>
      <dgm:spPr/>
    </dgm:pt>
    <dgm:pt modelId="{B9173C90-C384-4D34-A1ED-E742C83E2D3C}" type="pres">
      <dgm:prSet presAssocID="{B9CC1550-27F3-4CE6-9F4C-E0655A9C6BF3}" presName="node" presStyleLbl="alignAccFollowNode1" presStyleIdx="7" presStyleCnt="12" custLinFactNeighborX="55076" custLinFactNeighborY="-5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8B5DA-CFB9-4903-B74B-0A39D9A4B1A7}" type="pres">
      <dgm:prSet presAssocID="{265D7401-8E94-4EE8-BEE9-53FD3CBCF85A}" presName="vSp" presStyleCnt="0"/>
      <dgm:spPr/>
    </dgm:pt>
    <dgm:pt modelId="{549787C1-CB9F-4891-B5D8-E0CD6F1BECB0}" type="pres">
      <dgm:prSet presAssocID="{F8F0B322-564C-4CD3-B649-FC4B6671222B}" presName="horFlow" presStyleCnt="0"/>
      <dgm:spPr/>
    </dgm:pt>
    <dgm:pt modelId="{937070C0-43F9-451D-877F-C56320D80305}" type="pres">
      <dgm:prSet presAssocID="{F8F0B322-564C-4CD3-B649-FC4B6671222B}" presName="bigChev" presStyleLbl="node1" presStyleIdx="2" presStyleCnt="3" custLinFactNeighborX="-10535" custLinFactNeighborY="38043"/>
      <dgm:spPr/>
      <dgm:t>
        <a:bodyPr/>
        <a:lstStyle/>
        <a:p>
          <a:endParaRPr lang="ru-RU"/>
        </a:p>
      </dgm:t>
    </dgm:pt>
    <dgm:pt modelId="{9F2E96E9-81FB-4BE6-95D9-ED29454E559C}" type="pres">
      <dgm:prSet presAssocID="{7B8B7E78-F0F5-4A8F-84CE-7858F5B4DB60}" presName="parTrans" presStyleCnt="0"/>
      <dgm:spPr/>
    </dgm:pt>
    <dgm:pt modelId="{F41EF201-E949-4E6D-8278-D3600BADE244}" type="pres">
      <dgm:prSet presAssocID="{E3722594-E7DC-424B-B69F-92CD3B9A0CB8}" presName="node" presStyleLbl="alignAccFollowNode1" presStyleIdx="8" presStyleCnt="12" custLinFactNeighborX="5213" custLinFactNeighborY="45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A3F5E-5321-44FF-94CB-84B974435A3E}" type="pres">
      <dgm:prSet presAssocID="{3DF8035B-AC93-4944-9D50-7686A9D548CD}" presName="sibTrans" presStyleCnt="0"/>
      <dgm:spPr/>
    </dgm:pt>
    <dgm:pt modelId="{2D5229CF-45C8-4D3B-898C-C437106C1A67}" type="pres">
      <dgm:prSet presAssocID="{3FB8EB7F-75DF-43A5-A4FC-B26C92BC58A2}" presName="node" presStyleLbl="alignAccFollowNode1" presStyleIdx="9" presStyleCnt="12" custLinFactNeighborX="14838" custLinFactNeighborY="45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F5A91-78C2-4728-A4D0-38B4BDE3FEF9}" type="pres">
      <dgm:prSet presAssocID="{C0C5D74F-1370-4263-A5B3-FD3D39236AA5}" presName="sibTrans" presStyleCnt="0"/>
      <dgm:spPr/>
    </dgm:pt>
    <dgm:pt modelId="{231F7B47-6A80-4B2C-A723-6482C65E5670}" type="pres">
      <dgm:prSet presAssocID="{8231ED19-58A5-4D3E-97F6-620F5A22BA85}" presName="node" presStyleLbl="alignAccFollowNode1" presStyleIdx="10" presStyleCnt="12" custLinFactX="-69923" custLinFactY="6463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8C292-73B3-4ECB-81D3-A57D82EB24A2}" type="pres">
      <dgm:prSet presAssocID="{EB1D4414-765D-4B8E-95AB-44F796F008CC}" presName="sibTrans" presStyleCnt="0"/>
      <dgm:spPr/>
    </dgm:pt>
    <dgm:pt modelId="{513E2A1E-F17D-42C4-B3BA-54CDDBF9DB25}" type="pres">
      <dgm:prSet presAssocID="{16F16599-B25D-4928-9237-727B5645F619}" presName="node" presStyleLbl="alignAccFollowNode1" presStyleIdx="11" presStyleCnt="12" custLinFactX="-68575" custLinFactY="6463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146A04-6462-47B9-8797-A1F7180C0317}" srcId="{F8F0B322-564C-4CD3-B649-FC4B6671222B}" destId="{3FB8EB7F-75DF-43A5-A4FC-B26C92BC58A2}" srcOrd="1" destOrd="0" parTransId="{614FA119-ABF1-482C-8975-EC010D93C2DA}" sibTransId="{C0C5D74F-1370-4263-A5B3-FD3D39236AA5}"/>
    <dgm:cxn modelId="{42F4FE5B-0F06-4400-B58A-5F5959ECE1C1}" type="presOf" srcId="{B9CC1550-27F3-4CE6-9F4C-E0655A9C6BF3}" destId="{B9173C90-C384-4D34-A1ED-E742C83E2D3C}" srcOrd="0" destOrd="0" presId="urn:microsoft.com/office/officeart/2005/8/layout/lProcess3"/>
    <dgm:cxn modelId="{8A7AC84E-04F2-46F3-9ED1-A1D7257714B4}" srcId="{E36C5A0C-179E-4197-9440-5380932C2CAA}" destId="{3EA6A0AD-192F-4921-9C00-C6558ACBF575}" srcOrd="3" destOrd="0" parTransId="{4EEC5E3F-1CAB-4E2B-B298-AF35F5ED0561}" sibTransId="{F80358B2-37C5-44DE-ACE7-8C759517A489}"/>
    <dgm:cxn modelId="{4337D0EB-9FCA-421B-85EF-91B0C12CC417}" srcId="{65EEEF15-FCA0-4704-8A24-F8A3A98C0313}" destId="{E36C5A0C-179E-4197-9440-5380932C2CAA}" srcOrd="0" destOrd="0" parTransId="{6CBFCE4C-A622-4B8E-9C2B-CAECF93CA22E}" sibTransId="{EF815921-3B6C-4C73-8DA7-7D220E63B6E9}"/>
    <dgm:cxn modelId="{AD7F3598-957B-4B72-824C-1C4E08DBA8FD}" srcId="{265D7401-8E94-4EE8-BEE9-53FD3CBCF85A}" destId="{B9CC1550-27F3-4CE6-9F4C-E0655A9C6BF3}" srcOrd="3" destOrd="0" parTransId="{F5FC90B0-E622-47BF-9430-F9CB501F89BE}" sibTransId="{10242151-F21E-4B03-AE67-5B836B8F1D94}"/>
    <dgm:cxn modelId="{FA3F33D0-E0E7-4608-B7DE-469114E7C3FF}" srcId="{F8F0B322-564C-4CD3-B649-FC4B6671222B}" destId="{8231ED19-58A5-4D3E-97F6-620F5A22BA85}" srcOrd="2" destOrd="0" parTransId="{9A70AEEA-F07F-43E0-B13B-5F16CBB3E9AB}" sibTransId="{EB1D4414-765D-4B8E-95AB-44F796F008CC}"/>
    <dgm:cxn modelId="{916E133F-5004-4526-BDA1-794FBB51D3FD}" type="presOf" srcId="{7BA36175-59E1-4BFF-BB9B-A69D4B612CB2}" destId="{CBA4B3DC-019E-43C5-BC57-8448F6A84325}" srcOrd="0" destOrd="0" presId="urn:microsoft.com/office/officeart/2005/8/layout/lProcess3"/>
    <dgm:cxn modelId="{5C98C469-01AB-4F26-B3E4-45135A22436E}" type="presOf" srcId="{70B41ACE-F12D-4213-B605-336E5F0B636C}" destId="{D2435319-3125-44F6-963C-D9A122B1C075}" srcOrd="0" destOrd="0" presId="urn:microsoft.com/office/officeart/2005/8/layout/lProcess3"/>
    <dgm:cxn modelId="{93022C60-F7BA-434B-AA1E-A1DDB562495D}" type="presOf" srcId="{BFD4A8D5-0F37-48C7-BBA4-5EC370FBC83D}" destId="{C58984A6-83B4-41F4-A629-DF0DB161A55C}" srcOrd="0" destOrd="0" presId="urn:microsoft.com/office/officeart/2005/8/layout/lProcess3"/>
    <dgm:cxn modelId="{FE244FE2-3339-4647-8F65-9BFC82001212}" srcId="{265D7401-8E94-4EE8-BEE9-53FD3CBCF85A}" destId="{BFD4A8D5-0F37-48C7-BBA4-5EC370FBC83D}" srcOrd="1" destOrd="0" parTransId="{3C97A51A-F1BB-4CDC-A7A9-7D2B9B4A68EE}" sibTransId="{A5632793-72EA-4BA8-AE4F-3151DCEFD762}"/>
    <dgm:cxn modelId="{49958B6B-4731-4130-AB60-B05A61E27717}" srcId="{65EEEF15-FCA0-4704-8A24-F8A3A98C0313}" destId="{F8F0B322-564C-4CD3-B649-FC4B6671222B}" srcOrd="2" destOrd="0" parTransId="{ED40A045-D773-484F-9875-6BC3AE9E95AC}" sibTransId="{BCFDF9F2-CA00-4E40-82F1-D6A12225578D}"/>
    <dgm:cxn modelId="{3183D629-3CD8-4CAF-86F5-F60F097D639E}" type="presOf" srcId="{3FB8EB7F-75DF-43A5-A4FC-B26C92BC58A2}" destId="{2D5229CF-45C8-4D3B-898C-C437106C1A67}" srcOrd="0" destOrd="0" presId="urn:microsoft.com/office/officeart/2005/8/layout/lProcess3"/>
    <dgm:cxn modelId="{302D400D-7CAB-4A76-849E-5A0433580304}" type="presOf" srcId="{F8F0B322-564C-4CD3-B649-FC4B6671222B}" destId="{937070C0-43F9-451D-877F-C56320D80305}" srcOrd="0" destOrd="0" presId="urn:microsoft.com/office/officeart/2005/8/layout/lProcess3"/>
    <dgm:cxn modelId="{AF075C05-8CD2-4A1A-8727-9B147EE30719}" type="presOf" srcId="{265D7401-8E94-4EE8-BEE9-53FD3CBCF85A}" destId="{F5B216A7-7FA4-4721-8A73-EABA74679EA6}" srcOrd="0" destOrd="0" presId="urn:microsoft.com/office/officeart/2005/8/layout/lProcess3"/>
    <dgm:cxn modelId="{19CD8EA3-202F-454D-9A12-EDC532A34071}" type="presOf" srcId="{E3722594-E7DC-424B-B69F-92CD3B9A0CB8}" destId="{F41EF201-E949-4E6D-8278-D3600BADE244}" srcOrd="0" destOrd="0" presId="urn:microsoft.com/office/officeart/2005/8/layout/lProcess3"/>
    <dgm:cxn modelId="{66B2E4B1-0FDD-46E3-B27C-B47B41845F57}" srcId="{65EEEF15-FCA0-4704-8A24-F8A3A98C0313}" destId="{265D7401-8E94-4EE8-BEE9-53FD3CBCF85A}" srcOrd="1" destOrd="0" parTransId="{A19BFBDC-1AEF-4AE7-A810-B4D78EFD733E}" sibTransId="{24816A72-DB9C-43C0-94C5-4B5527AD6450}"/>
    <dgm:cxn modelId="{4A18E977-41DC-498D-A74A-15B8F5F9B87C}" srcId="{F8F0B322-564C-4CD3-B649-FC4B6671222B}" destId="{E3722594-E7DC-424B-B69F-92CD3B9A0CB8}" srcOrd="0" destOrd="0" parTransId="{7B8B7E78-F0F5-4A8F-84CE-7858F5B4DB60}" sibTransId="{3DF8035B-AC93-4944-9D50-7686A9D548CD}"/>
    <dgm:cxn modelId="{F06BEA58-E6D1-4AE8-A68A-F21AF65E46A7}" type="presOf" srcId="{3EA6A0AD-192F-4921-9C00-C6558ACBF575}" destId="{7A7CB36A-663A-4A49-B046-69F47CBB4F5C}" srcOrd="0" destOrd="0" presId="urn:microsoft.com/office/officeart/2005/8/layout/lProcess3"/>
    <dgm:cxn modelId="{5A4B0E3F-4B34-4F77-9CC9-9DF00FF291C7}" srcId="{E36C5A0C-179E-4197-9440-5380932C2CAA}" destId="{B6024B8D-224C-4B93-B50A-DA955D473573}" srcOrd="2" destOrd="0" parTransId="{6FFABD4B-E587-4E02-A737-0AE12E4E119E}" sibTransId="{311A729F-822C-4EBD-BED3-4192CD195921}"/>
    <dgm:cxn modelId="{8D19A013-B7D0-4A77-9544-8899F77C5710}" type="presOf" srcId="{16F16599-B25D-4928-9237-727B5645F619}" destId="{513E2A1E-F17D-42C4-B3BA-54CDDBF9DB25}" srcOrd="0" destOrd="0" presId="urn:microsoft.com/office/officeart/2005/8/layout/lProcess3"/>
    <dgm:cxn modelId="{C89E5BB2-A475-45A5-9AC1-6F8385606D8D}" type="presOf" srcId="{E36C5A0C-179E-4197-9440-5380932C2CAA}" destId="{EF9989ED-C0BA-460F-8169-043BF24AF05C}" srcOrd="0" destOrd="0" presId="urn:microsoft.com/office/officeart/2005/8/layout/lProcess3"/>
    <dgm:cxn modelId="{A1C89BDD-AFBC-49D9-9937-E5741222C003}" srcId="{265D7401-8E94-4EE8-BEE9-53FD3CBCF85A}" destId="{70B41ACE-F12D-4213-B605-336E5F0B636C}" srcOrd="2" destOrd="0" parTransId="{9C7A59B4-778D-4D21-A667-7239FC1494F4}" sibTransId="{017062E7-C339-43D0-B081-66D4905B7032}"/>
    <dgm:cxn modelId="{FFDD5550-6EFA-4C1C-AA13-F380A228DC99}" srcId="{E36C5A0C-179E-4197-9440-5380932C2CAA}" destId="{5DB92DFB-93CA-459E-B80A-1ABDC655C919}" srcOrd="1" destOrd="0" parTransId="{70CFD15C-8AB7-415E-9EA9-A1E9B82ED4EE}" sibTransId="{59893E62-81F5-473F-B1BE-5FA58B41902D}"/>
    <dgm:cxn modelId="{D1DB9B1D-1717-47D9-97C8-50E50706ACE0}" srcId="{E36C5A0C-179E-4197-9440-5380932C2CAA}" destId="{7BA36175-59E1-4BFF-BB9B-A69D4B612CB2}" srcOrd="0" destOrd="0" parTransId="{4EEE392E-A930-43EB-83E4-B3A81BF7DEC0}" sibTransId="{13518D44-AC3D-4934-BECB-15B58D3FA654}"/>
    <dgm:cxn modelId="{9ECA5916-79EB-4CC6-A620-8BBF83C96C5B}" type="presOf" srcId="{8231ED19-58A5-4D3E-97F6-620F5A22BA85}" destId="{231F7B47-6A80-4B2C-A723-6482C65E5670}" srcOrd="0" destOrd="0" presId="urn:microsoft.com/office/officeart/2005/8/layout/lProcess3"/>
    <dgm:cxn modelId="{0ABBDDF5-F829-45D6-85F5-BC986F23DF7E}" srcId="{265D7401-8E94-4EE8-BEE9-53FD3CBCF85A}" destId="{AEA4ED43-5672-4AE0-B11C-80F1FE6E9116}" srcOrd="0" destOrd="0" parTransId="{C2DC699A-F0DE-4E81-BFEB-75DD2E316555}" sibTransId="{C186926A-79A1-486B-9F80-A0A0AAF714B8}"/>
    <dgm:cxn modelId="{C43A0CFA-6CBC-4D34-B5BE-61E60F0EF995}" type="presOf" srcId="{5DB92DFB-93CA-459E-B80A-1ABDC655C919}" destId="{10F906C9-ABFC-46F4-A810-C9CC75D8334F}" srcOrd="0" destOrd="0" presId="urn:microsoft.com/office/officeart/2005/8/layout/lProcess3"/>
    <dgm:cxn modelId="{629FDF0A-EBC1-4BF2-837E-14B12E1139BB}" type="presOf" srcId="{B6024B8D-224C-4B93-B50A-DA955D473573}" destId="{1B92BE7E-AF81-4D78-8490-C5366B52DB91}" srcOrd="0" destOrd="0" presId="urn:microsoft.com/office/officeart/2005/8/layout/lProcess3"/>
    <dgm:cxn modelId="{F36F44F4-9E93-4F0F-94A5-AD48698B460A}" type="presOf" srcId="{AEA4ED43-5672-4AE0-B11C-80F1FE6E9116}" destId="{A2491C3B-147B-40EE-A775-F2202B56E096}" srcOrd="0" destOrd="0" presId="urn:microsoft.com/office/officeart/2005/8/layout/lProcess3"/>
    <dgm:cxn modelId="{37DAEAAF-ADAC-44AE-A530-6EC10696F50E}" srcId="{F8F0B322-564C-4CD3-B649-FC4B6671222B}" destId="{16F16599-B25D-4928-9237-727B5645F619}" srcOrd="3" destOrd="0" parTransId="{648AEB82-517D-4C0B-8E53-BD1F68737D75}" sibTransId="{F78E2214-E323-4923-98C3-FEFE674E4B4C}"/>
    <dgm:cxn modelId="{79C0C314-A67D-454C-9818-981FDB012F8B}" type="presOf" srcId="{65EEEF15-FCA0-4704-8A24-F8A3A98C0313}" destId="{C5C19FD6-BBA1-4D3D-B6DF-2068ACF8BA9D}" srcOrd="0" destOrd="0" presId="urn:microsoft.com/office/officeart/2005/8/layout/lProcess3"/>
    <dgm:cxn modelId="{4F5FE004-CCAE-4B51-BE3E-146DBD3CEEF5}" type="presParOf" srcId="{C5C19FD6-BBA1-4D3D-B6DF-2068ACF8BA9D}" destId="{021C79A4-20F1-48AF-BB39-874B816331D9}" srcOrd="0" destOrd="0" presId="urn:microsoft.com/office/officeart/2005/8/layout/lProcess3"/>
    <dgm:cxn modelId="{C0F60D3E-31E9-4BC9-B8A6-161EA24947C2}" type="presParOf" srcId="{021C79A4-20F1-48AF-BB39-874B816331D9}" destId="{EF9989ED-C0BA-460F-8169-043BF24AF05C}" srcOrd="0" destOrd="0" presId="urn:microsoft.com/office/officeart/2005/8/layout/lProcess3"/>
    <dgm:cxn modelId="{E3E8FD6F-1E21-4326-A92C-3F87B850C04B}" type="presParOf" srcId="{021C79A4-20F1-48AF-BB39-874B816331D9}" destId="{5E912821-C955-424B-8C75-46256DFFCFE9}" srcOrd="1" destOrd="0" presId="urn:microsoft.com/office/officeart/2005/8/layout/lProcess3"/>
    <dgm:cxn modelId="{4FEE69ED-641F-4D77-B895-82917675F4AE}" type="presParOf" srcId="{021C79A4-20F1-48AF-BB39-874B816331D9}" destId="{CBA4B3DC-019E-43C5-BC57-8448F6A84325}" srcOrd="2" destOrd="0" presId="urn:microsoft.com/office/officeart/2005/8/layout/lProcess3"/>
    <dgm:cxn modelId="{99AE8B17-9FBE-4C77-9D9B-2947707D7B66}" type="presParOf" srcId="{021C79A4-20F1-48AF-BB39-874B816331D9}" destId="{808650CC-3995-4862-AE95-AEDF49CFFD96}" srcOrd="3" destOrd="0" presId="urn:microsoft.com/office/officeart/2005/8/layout/lProcess3"/>
    <dgm:cxn modelId="{51B73988-5EB0-4E3C-AFE2-45DCCFEE9649}" type="presParOf" srcId="{021C79A4-20F1-48AF-BB39-874B816331D9}" destId="{10F906C9-ABFC-46F4-A810-C9CC75D8334F}" srcOrd="4" destOrd="0" presId="urn:microsoft.com/office/officeart/2005/8/layout/lProcess3"/>
    <dgm:cxn modelId="{DAEF97E7-0C87-4B7F-9A0C-72A309063A38}" type="presParOf" srcId="{021C79A4-20F1-48AF-BB39-874B816331D9}" destId="{6DAC643A-5D45-4D8C-8ED7-1D83860E0B69}" srcOrd="5" destOrd="0" presId="urn:microsoft.com/office/officeart/2005/8/layout/lProcess3"/>
    <dgm:cxn modelId="{073DE80A-AA00-4FE4-ADA3-A8760A6E707E}" type="presParOf" srcId="{021C79A4-20F1-48AF-BB39-874B816331D9}" destId="{1B92BE7E-AF81-4D78-8490-C5366B52DB91}" srcOrd="6" destOrd="0" presId="urn:microsoft.com/office/officeart/2005/8/layout/lProcess3"/>
    <dgm:cxn modelId="{A61F6DB3-2AC4-4A46-8439-7DF4A5AD5EB5}" type="presParOf" srcId="{021C79A4-20F1-48AF-BB39-874B816331D9}" destId="{7B89F508-4846-4A46-9EB1-2F7D2C8D9C23}" srcOrd="7" destOrd="0" presId="urn:microsoft.com/office/officeart/2005/8/layout/lProcess3"/>
    <dgm:cxn modelId="{8CA4D4E1-0304-4F70-BC55-E7A3E36B45EA}" type="presParOf" srcId="{021C79A4-20F1-48AF-BB39-874B816331D9}" destId="{7A7CB36A-663A-4A49-B046-69F47CBB4F5C}" srcOrd="8" destOrd="0" presId="urn:microsoft.com/office/officeart/2005/8/layout/lProcess3"/>
    <dgm:cxn modelId="{C344EE7D-93E7-482E-9564-3F81FA041119}" type="presParOf" srcId="{C5C19FD6-BBA1-4D3D-B6DF-2068ACF8BA9D}" destId="{383F8EFE-D376-463F-AB18-61CDA53D8A86}" srcOrd="1" destOrd="0" presId="urn:microsoft.com/office/officeart/2005/8/layout/lProcess3"/>
    <dgm:cxn modelId="{46F81F4E-40DB-4A29-9B31-196FA009DD89}" type="presParOf" srcId="{C5C19FD6-BBA1-4D3D-B6DF-2068ACF8BA9D}" destId="{0CA1FF5C-B757-4EAC-8E65-A97BCC8F04EB}" srcOrd="2" destOrd="0" presId="urn:microsoft.com/office/officeart/2005/8/layout/lProcess3"/>
    <dgm:cxn modelId="{750EE64E-83A4-4371-B85D-2E98BA46B773}" type="presParOf" srcId="{0CA1FF5C-B757-4EAC-8E65-A97BCC8F04EB}" destId="{F5B216A7-7FA4-4721-8A73-EABA74679EA6}" srcOrd="0" destOrd="0" presId="urn:microsoft.com/office/officeart/2005/8/layout/lProcess3"/>
    <dgm:cxn modelId="{9D399D53-F894-448D-A14F-31039A705908}" type="presParOf" srcId="{0CA1FF5C-B757-4EAC-8E65-A97BCC8F04EB}" destId="{5633AA11-3B44-4C36-A3BD-84BCB90F7FC6}" srcOrd="1" destOrd="0" presId="urn:microsoft.com/office/officeart/2005/8/layout/lProcess3"/>
    <dgm:cxn modelId="{64718235-80D5-497A-826A-C9E729E97109}" type="presParOf" srcId="{0CA1FF5C-B757-4EAC-8E65-A97BCC8F04EB}" destId="{A2491C3B-147B-40EE-A775-F2202B56E096}" srcOrd="2" destOrd="0" presId="urn:microsoft.com/office/officeart/2005/8/layout/lProcess3"/>
    <dgm:cxn modelId="{0B819BE7-FC99-4F22-802C-8247CA80D984}" type="presParOf" srcId="{0CA1FF5C-B757-4EAC-8E65-A97BCC8F04EB}" destId="{42CBEC97-8199-47B7-96E4-A86766FEEE04}" srcOrd="3" destOrd="0" presId="urn:microsoft.com/office/officeart/2005/8/layout/lProcess3"/>
    <dgm:cxn modelId="{CF16719C-8EB8-4CF8-961C-95185E7A8073}" type="presParOf" srcId="{0CA1FF5C-B757-4EAC-8E65-A97BCC8F04EB}" destId="{C58984A6-83B4-41F4-A629-DF0DB161A55C}" srcOrd="4" destOrd="0" presId="urn:microsoft.com/office/officeart/2005/8/layout/lProcess3"/>
    <dgm:cxn modelId="{3C788ECD-7201-45E3-9034-A857EE9FC4F6}" type="presParOf" srcId="{0CA1FF5C-B757-4EAC-8E65-A97BCC8F04EB}" destId="{58E086F7-6F08-4047-B391-8599BD314949}" srcOrd="5" destOrd="0" presId="urn:microsoft.com/office/officeart/2005/8/layout/lProcess3"/>
    <dgm:cxn modelId="{F40161BF-B0EE-492E-9D38-586BA55E0CE8}" type="presParOf" srcId="{0CA1FF5C-B757-4EAC-8E65-A97BCC8F04EB}" destId="{D2435319-3125-44F6-963C-D9A122B1C075}" srcOrd="6" destOrd="0" presId="urn:microsoft.com/office/officeart/2005/8/layout/lProcess3"/>
    <dgm:cxn modelId="{2610CD1F-FB0A-4A2B-AE20-5905C9AB0218}" type="presParOf" srcId="{0CA1FF5C-B757-4EAC-8E65-A97BCC8F04EB}" destId="{38412737-B3E5-47AD-AB02-7355FC23638D}" srcOrd="7" destOrd="0" presId="urn:microsoft.com/office/officeart/2005/8/layout/lProcess3"/>
    <dgm:cxn modelId="{9944606D-F1F8-4482-AD0F-BC1C6F015E2E}" type="presParOf" srcId="{0CA1FF5C-B757-4EAC-8E65-A97BCC8F04EB}" destId="{B9173C90-C384-4D34-A1ED-E742C83E2D3C}" srcOrd="8" destOrd="0" presId="urn:microsoft.com/office/officeart/2005/8/layout/lProcess3"/>
    <dgm:cxn modelId="{E7FBD7B9-1EBD-477E-90C1-D1E7384D726F}" type="presParOf" srcId="{C5C19FD6-BBA1-4D3D-B6DF-2068ACF8BA9D}" destId="{EDF8B5DA-CFB9-4903-B74B-0A39D9A4B1A7}" srcOrd="3" destOrd="0" presId="urn:microsoft.com/office/officeart/2005/8/layout/lProcess3"/>
    <dgm:cxn modelId="{BD7C817C-9D50-41DC-8C18-6156E48EF8FF}" type="presParOf" srcId="{C5C19FD6-BBA1-4D3D-B6DF-2068ACF8BA9D}" destId="{549787C1-CB9F-4891-B5D8-E0CD6F1BECB0}" srcOrd="4" destOrd="0" presId="urn:microsoft.com/office/officeart/2005/8/layout/lProcess3"/>
    <dgm:cxn modelId="{876F5E96-6B6C-46D6-A51C-A4FB007DBEE6}" type="presParOf" srcId="{549787C1-CB9F-4891-B5D8-E0CD6F1BECB0}" destId="{937070C0-43F9-451D-877F-C56320D80305}" srcOrd="0" destOrd="0" presId="urn:microsoft.com/office/officeart/2005/8/layout/lProcess3"/>
    <dgm:cxn modelId="{A1FF9F53-EB61-4165-8926-8F4B3FB950F6}" type="presParOf" srcId="{549787C1-CB9F-4891-B5D8-E0CD6F1BECB0}" destId="{9F2E96E9-81FB-4BE6-95D9-ED29454E559C}" srcOrd="1" destOrd="0" presId="urn:microsoft.com/office/officeart/2005/8/layout/lProcess3"/>
    <dgm:cxn modelId="{60F4A276-DF08-4814-88E3-F0B37CD46742}" type="presParOf" srcId="{549787C1-CB9F-4891-B5D8-E0CD6F1BECB0}" destId="{F41EF201-E949-4E6D-8278-D3600BADE244}" srcOrd="2" destOrd="0" presId="urn:microsoft.com/office/officeart/2005/8/layout/lProcess3"/>
    <dgm:cxn modelId="{27BDDCE0-61E8-4D9C-9C0C-73CB09795D7F}" type="presParOf" srcId="{549787C1-CB9F-4891-B5D8-E0CD6F1BECB0}" destId="{DF1A3F5E-5321-44FF-94CB-84B974435A3E}" srcOrd="3" destOrd="0" presId="urn:microsoft.com/office/officeart/2005/8/layout/lProcess3"/>
    <dgm:cxn modelId="{A0FC1D4B-F893-4873-9247-2C0B40127350}" type="presParOf" srcId="{549787C1-CB9F-4891-B5D8-E0CD6F1BECB0}" destId="{2D5229CF-45C8-4D3B-898C-C437106C1A67}" srcOrd="4" destOrd="0" presId="urn:microsoft.com/office/officeart/2005/8/layout/lProcess3"/>
    <dgm:cxn modelId="{959B0118-1858-45A8-8307-8C863C6CA3D8}" type="presParOf" srcId="{549787C1-CB9F-4891-B5D8-E0CD6F1BECB0}" destId="{A09F5A91-78C2-4728-A4D0-38B4BDE3FEF9}" srcOrd="5" destOrd="0" presId="urn:microsoft.com/office/officeart/2005/8/layout/lProcess3"/>
    <dgm:cxn modelId="{A3527867-2C8B-445B-A50E-8C080D7CE541}" type="presParOf" srcId="{549787C1-CB9F-4891-B5D8-E0CD6F1BECB0}" destId="{231F7B47-6A80-4B2C-A723-6482C65E5670}" srcOrd="6" destOrd="0" presId="urn:microsoft.com/office/officeart/2005/8/layout/lProcess3"/>
    <dgm:cxn modelId="{D646F578-8A53-4316-823A-FD7FC136F853}" type="presParOf" srcId="{549787C1-CB9F-4891-B5D8-E0CD6F1BECB0}" destId="{1A58C292-73B3-4ECB-81D3-A57D82EB24A2}" srcOrd="7" destOrd="0" presId="urn:microsoft.com/office/officeart/2005/8/layout/lProcess3"/>
    <dgm:cxn modelId="{91B8CCAC-91C0-46C9-AA88-470AB7348F2B}" type="presParOf" srcId="{549787C1-CB9F-4891-B5D8-E0CD6F1BECB0}" destId="{513E2A1E-F17D-42C4-B3BA-54CDDBF9DB25}" srcOrd="8" destOrd="0" presId="urn:microsoft.com/office/officeart/2005/8/layout/lProcess3"/>
  </dgm:cxnLst>
  <dgm:bg>
    <a:solidFill>
      <a:srgbClr val="B92D5F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1DF1BD-A974-418D-9C09-9C25C99A21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8308E3-195F-4340-BBCB-0697F5D20AB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Ознакомительные (по лексическим темам). (Осень. Зима. Весна.)</a:t>
          </a:r>
          <a:endParaRPr lang="ru-RU" sz="900" dirty="0"/>
        </a:p>
      </dgm:t>
    </dgm:pt>
    <dgm:pt modelId="{7D04CD3D-C5A6-48AC-BA5F-37B36A25864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Схемы описательных рассказов</a:t>
          </a:r>
          <a:endParaRPr lang="ru-RU" sz="900" dirty="0"/>
        </a:p>
      </dgm:t>
    </dgm:pt>
    <dgm:pt modelId="{A9ABBB93-7712-4666-A4B6-C1A44AEAB52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Связная речь</a:t>
          </a:r>
          <a:endParaRPr lang="ru-RU" dirty="0"/>
        </a:p>
      </dgm:t>
    </dgm:pt>
    <dgm:pt modelId="{BA426ABE-D24B-4D8F-BE1C-99120A4A3EDC}" type="sibTrans" cxnId="{F21A8F51-8247-4AE3-8319-0811A1EF7A92}">
      <dgm:prSet/>
      <dgm:spPr/>
      <dgm:t>
        <a:bodyPr/>
        <a:lstStyle/>
        <a:p>
          <a:endParaRPr lang="ru-RU"/>
        </a:p>
      </dgm:t>
    </dgm:pt>
    <dgm:pt modelId="{CEFCDDDC-02D1-4859-B73A-68525A7D3F8B}" type="parTrans" cxnId="{F21A8F51-8247-4AE3-8319-0811A1EF7A92}">
      <dgm:prSet/>
      <dgm:spPr/>
      <dgm:t>
        <a:bodyPr/>
        <a:lstStyle/>
        <a:p>
          <a:endParaRPr lang="ru-RU"/>
        </a:p>
      </dgm:t>
    </dgm:pt>
    <dgm:pt modelId="{FF6D0751-64E4-47DE-81C8-FB221E5D9146}" type="sibTrans" cxnId="{921458C2-41DD-4D64-9AD8-FB2886B557F0}">
      <dgm:prSet/>
      <dgm:spPr/>
      <dgm:t>
        <a:bodyPr/>
        <a:lstStyle/>
        <a:p>
          <a:endParaRPr lang="ru-RU"/>
        </a:p>
      </dgm:t>
    </dgm:pt>
    <dgm:pt modelId="{3948D4FE-A487-4889-A164-B1F4CC7FB385}" type="parTrans" cxnId="{921458C2-41DD-4D64-9AD8-FB2886B557F0}">
      <dgm:prSet/>
      <dgm:spPr/>
      <dgm:t>
        <a:bodyPr/>
        <a:lstStyle/>
        <a:p>
          <a:endParaRPr lang="ru-RU"/>
        </a:p>
      </dgm:t>
    </dgm:pt>
    <dgm:pt modelId="{8A339116-B123-4A18-B021-E4FEE42CE602}" type="sibTrans" cxnId="{AFE03DCF-1BD6-40DC-83D7-36CDAE18F98E}">
      <dgm:prSet/>
      <dgm:spPr/>
      <dgm:t>
        <a:bodyPr/>
        <a:lstStyle/>
        <a:p>
          <a:endParaRPr lang="ru-RU"/>
        </a:p>
      </dgm:t>
    </dgm:pt>
    <dgm:pt modelId="{B9468B45-152F-4ED7-9564-28EBD5CAB772}" type="parTrans" cxnId="{AFE03DCF-1BD6-40DC-83D7-36CDAE18F98E}">
      <dgm:prSet/>
      <dgm:spPr/>
      <dgm:t>
        <a:bodyPr/>
        <a:lstStyle/>
        <a:p>
          <a:endParaRPr lang="ru-RU"/>
        </a:p>
      </dgm:t>
    </dgm:pt>
    <dgm:pt modelId="{87F6A2AA-CD1A-4D4C-AE98-7EB5391F01A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 Образование существительных мн.ч. «Один-много»</a:t>
          </a:r>
          <a:endParaRPr lang="ru-RU" sz="900" dirty="0"/>
        </a:p>
      </dgm:t>
    </dgm:pt>
    <dgm:pt modelId="{817E4098-3726-45C9-AD25-3FCF0047218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 Составление СПП. «4 лишний»</a:t>
          </a:r>
          <a:endParaRPr lang="ru-RU" sz="900" dirty="0"/>
        </a:p>
      </dgm:t>
    </dgm:pt>
    <dgm:pt modelId="{E4E28429-DD78-4479-966D-A392E5B3ECB1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Автоматизация звуков </a:t>
          </a:r>
          <a:endParaRPr lang="ru-RU" dirty="0"/>
        </a:p>
      </dgm:t>
    </dgm:pt>
    <dgm:pt modelId="{6155AF67-CF6A-4123-8D29-DE76F07F03EA}" type="sibTrans" cxnId="{B2F7F8B4-D203-437E-AE09-C563A3878FCB}">
      <dgm:prSet/>
      <dgm:spPr/>
      <dgm:t>
        <a:bodyPr/>
        <a:lstStyle/>
        <a:p>
          <a:endParaRPr lang="ru-RU"/>
        </a:p>
      </dgm:t>
    </dgm:pt>
    <dgm:pt modelId="{0EDAE5BF-1046-4CBA-BC1E-C63349900ED1}" type="parTrans" cxnId="{B2F7F8B4-D203-437E-AE09-C563A3878FCB}">
      <dgm:prSet/>
      <dgm:spPr/>
      <dgm:t>
        <a:bodyPr/>
        <a:lstStyle/>
        <a:p>
          <a:endParaRPr lang="ru-RU"/>
        </a:p>
      </dgm:t>
    </dgm:pt>
    <dgm:pt modelId="{5390A5C3-7E12-4FA5-B668-FFDF5126A21A}" type="sibTrans" cxnId="{D6459145-E118-4205-8B07-8C63AA818C81}">
      <dgm:prSet/>
      <dgm:spPr/>
      <dgm:t>
        <a:bodyPr/>
        <a:lstStyle/>
        <a:p>
          <a:endParaRPr lang="ru-RU"/>
        </a:p>
      </dgm:t>
    </dgm:pt>
    <dgm:pt modelId="{D333C2EE-2EA6-4C92-AB95-E2EC0B987476}" type="parTrans" cxnId="{D6459145-E118-4205-8B07-8C63AA818C81}">
      <dgm:prSet/>
      <dgm:spPr/>
      <dgm:t>
        <a:bodyPr/>
        <a:lstStyle/>
        <a:p>
          <a:endParaRPr lang="ru-RU"/>
        </a:p>
      </dgm:t>
    </dgm:pt>
    <dgm:pt modelId="{CEBDAE95-ED96-4B0C-AE81-56DC857DB456}" type="sibTrans" cxnId="{F2616ECB-596E-4AEA-96B6-144715FB479B}">
      <dgm:prSet/>
      <dgm:spPr/>
      <dgm:t>
        <a:bodyPr/>
        <a:lstStyle/>
        <a:p>
          <a:endParaRPr lang="ru-RU"/>
        </a:p>
      </dgm:t>
    </dgm:pt>
    <dgm:pt modelId="{82D1DDE9-853A-4638-94E1-E04B122AB425}" type="parTrans" cxnId="{F2616ECB-596E-4AEA-96B6-144715FB479B}">
      <dgm:prSet/>
      <dgm:spPr/>
      <dgm:t>
        <a:bodyPr/>
        <a:lstStyle/>
        <a:p>
          <a:endParaRPr lang="ru-RU"/>
        </a:p>
      </dgm:t>
    </dgm:pt>
    <dgm:pt modelId="{C5001B8E-92FD-42DB-838E-395900A353D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Употребление ед.ч. существительных в ж.р., м.р. и с.р.. Игра: «</a:t>
          </a:r>
          <a:r>
            <a:rPr lang="ru-RU" sz="900" dirty="0" err="1" smtClean="0"/>
            <a:t>Он,она,оно,они</a:t>
          </a:r>
          <a:r>
            <a:rPr lang="ru-RU" sz="900" dirty="0" smtClean="0"/>
            <a:t>»  Употребление  существительных  во мн.ч.</a:t>
          </a:r>
          <a:endParaRPr lang="ru-RU" sz="900" dirty="0"/>
        </a:p>
      </dgm:t>
    </dgm:pt>
    <dgm:pt modelId="{F949C15C-FED3-4D8D-A43A-5232EEEB592C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Фонетика</a:t>
          </a:r>
          <a:endParaRPr lang="ru-RU" dirty="0"/>
        </a:p>
      </dgm:t>
    </dgm:pt>
    <dgm:pt modelId="{8BB03D2C-4ABE-43F2-BD56-C8E56119669F}" type="sibTrans" cxnId="{F1F68FA8-6C36-4FB5-8BE1-1DE6A8587F5B}">
      <dgm:prSet/>
      <dgm:spPr/>
      <dgm:t>
        <a:bodyPr/>
        <a:lstStyle/>
        <a:p>
          <a:endParaRPr lang="ru-RU"/>
        </a:p>
      </dgm:t>
    </dgm:pt>
    <dgm:pt modelId="{CF8AD29B-4213-4A66-B076-A2E364EC2985}" type="parTrans" cxnId="{F1F68FA8-6C36-4FB5-8BE1-1DE6A8587F5B}">
      <dgm:prSet/>
      <dgm:spPr/>
      <dgm:t>
        <a:bodyPr/>
        <a:lstStyle/>
        <a:p>
          <a:endParaRPr lang="ru-RU"/>
        </a:p>
      </dgm:t>
    </dgm:pt>
    <dgm:pt modelId="{08B6B1CF-CFDD-4CBB-9A43-B1F5125470A1}" type="sibTrans" cxnId="{C69869F3-9521-472F-AFA6-55B13686661A}">
      <dgm:prSet/>
      <dgm:spPr/>
      <dgm:t>
        <a:bodyPr/>
        <a:lstStyle/>
        <a:p>
          <a:endParaRPr lang="ru-RU"/>
        </a:p>
      </dgm:t>
    </dgm:pt>
    <dgm:pt modelId="{B131907C-C54E-45EF-A229-37F53F6504D8}" type="parTrans" cxnId="{C69869F3-9521-472F-AFA6-55B13686661A}">
      <dgm:prSet/>
      <dgm:spPr/>
      <dgm:t>
        <a:bodyPr/>
        <a:lstStyle/>
        <a:p>
          <a:endParaRPr lang="ru-RU"/>
        </a:p>
      </dgm:t>
    </dgm:pt>
    <dgm:pt modelId="{D9617571-4A1C-475C-984E-CF93BDF7D7B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Ориентация в пространстве</a:t>
          </a:r>
          <a:endParaRPr lang="ru-RU" sz="900" dirty="0"/>
        </a:p>
      </dgm:t>
    </dgm:pt>
    <dgm:pt modelId="{96D7CCC2-176B-4268-B4E3-944F9F7A16E6}" type="parTrans" cxnId="{FE7F2CA3-511E-470F-9A39-70873D2EFDA9}">
      <dgm:prSet/>
      <dgm:spPr/>
      <dgm:t>
        <a:bodyPr/>
        <a:lstStyle/>
        <a:p>
          <a:endParaRPr lang="ru-RU"/>
        </a:p>
      </dgm:t>
    </dgm:pt>
    <dgm:pt modelId="{A4FEA383-25DE-46AE-B413-E68117DA52EE}" type="sibTrans" cxnId="{FE7F2CA3-511E-470F-9A39-70873D2EFDA9}">
      <dgm:prSet/>
      <dgm:spPr/>
      <dgm:t>
        <a:bodyPr/>
        <a:lstStyle/>
        <a:p>
          <a:endParaRPr lang="ru-RU"/>
        </a:p>
      </dgm:t>
    </dgm:pt>
    <dgm:pt modelId="{DB39B815-9068-4235-9A1B-544E9E22B71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Одушевленные и неодушевленные существительные . Игра: «Кто это? Что это?»</a:t>
          </a:r>
          <a:endParaRPr lang="ru-RU" sz="900" dirty="0"/>
        </a:p>
      </dgm:t>
    </dgm:pt>
    <dgm:pt modelId="{FFCC8284-D746-41AE-99E3-152248946337}" type="parTrans" cxnId="{7A64AECD-8374-466E-A470-5C806D61B2B4}">
      <dgm:prSet/>
      <dgm:spPr/>
      <dgm:t>
        <a:bodyPr/>
        <a:lstStyle/>
        <a:p>
          <a:endParaRPr lang="ru-RU"/>
        </a:p>
      </dgm:t>
    </dgm:pt>
    <dgm:pt modelId="{AF0D232D-B258-41DC-9FA9-A91B9F973888}" type="sibTrans" cxnId="{7A64AECD-8374-466E-A470-5C806D61B2B4}">
      <dgm:prSet/>
      <dgm:spPr/>
      <dgm:t>
        <a:bodyPr/>
        <a:lstStyle/>
        <a:p>
          <a:endParaRPr lang="ru-RU"/>
        </a:p>
      </dgm:t>
    </dgm:pt>
    <dgm:pt modelId="{D74B9F92-E1B7-4D41-8A86-948D3260B7C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600" dirty="0"/>
        </a:p>
      </dgm:t>
    </dgm:pt>
    <dgm:pt modelId="{D9B961A6-8424-4661-A8B6-80BB24623852}" type="parTrans" cxnId="{FEF685A0-9CE4-458B-B9D6-A5736FB793C4}">
      <dgm:prSet/>
      <dgm:spPr/>
      <dgm:t>
        <a:bodyPr/>
        <a:lstStyle/>
        <a:p>
          <a:endParaRPr lang="ru-RU"/>
        </a:p>
      </dgm:t>
    </dgm:pt>
    <dgm:pt modelId="{48C3E18D-294E-4791-858F-328B2AE63B67}" type="sibTrans" cxnId="{FEF685A0-9CE4-458B-B9D6-A5736FB793C4}">
      <dgm:prSet/>
      <dgm:spPr/>
      <dgm:t>
        <a:bodyPr/>
        <a:lstStyle/>
        <a:p>
          <a:endParaRPr lang="ru-RU"/>
        </a:p>
      </dgm:t>
    </dgm:pt>
    <dgm:pt modelId="{0AEA5CE9-75D0-4A7A-9700-0AC31A6FD1B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Образование местоименных словосочетаний. Игра: «Чей? Чьё? Чья? Чьи?» </a:t>
          </a:r>
          <a:endParaRPr lang="ru-RU" sz="900" dirty="0"/>
        </a:p>
      </dgm:t>
    </dgm:pt>
    <dgm:pt modelId="{8957D70E-6705-4C41-98E9-3FBDCD4212D2}" type="parTrans" cxnId="{DB5A5B65-192A-494F-BDFE-EBE6425791C1}">
      <dgm:prSet/>
      <dgm:spPr/>
      <dgm:t>
        <a:bodyPr/>
        <a:lstStyle/>
        <a:p>
          <a:endParaRPr lang="ru-RU"/>
        </a:p>
      </dgm:t>
    </dgm:pt>
    <dgm:pt modelId="{5615CAB4-E335-423C-A252-DA68822B306B}" type="sibTrans" cxnId="{DB5A5B65-192A-494F-BDFE-EBE6425791C1}">
      <dgm:prSet/>
      <dgm:spPr/>
      <dgm:t>
        <a:bodyPr/>
        <a:lstStyle/>
        <a:p>
          <a:endParaRPr lang="ru-RU"/>
        </a:p>
      </dgm:t>
    </dgm:pt>
    <dgm:pt modelId="{E2F7CABD-4BDB-4829-958D-D66A0522C82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Составление предложений по предметным картинкам</a:t>
          </a:r>
          <a:endParaRPr lang="ru-RU" sz="900" dirty="0"/>
        </a:p>
      </dgm:t>
    </dgm:pt>
    <dgm:pt modelId="{6FF2A5C2-4629-4AB7-AA0E-994FCFD46CDA}" type="parTrans" cxnId="{CB327B94-58B1-44DF-B2D2-2AC369C34EBC}">
      <dgm:prSet/>
      <dgm:spPr/>
      <dgm:t>
        <a:bodyPr/>
        <a:lstStyle/>
        <a:p>
          <a:endParaRPr lang="ru-RU"/>
        </a:p>
      </dgm:t>
    </dgm:pt>
    <dgm:pt modelId="{8EDB4341-70DB-405A-AF20-EC6D302B8646}" type="sibTrans" cxnId="{CB327B94-58B1-44DF-B2D2-2AC369C34EBC}">
      <dgm:prSet/>
      <dgm:spPr/>
      <dgm:t>
        <a:bodyPr/>
        <a:lstStyle/>
        <a:p>
          <a:endParaRPr lang="ru-RU"/>
        </a:p>
      </dgm:t>
    </dgm:pt>
    <dgm:pt modelId="{84039E2A-2CA5-4030-A0B1-8F6430FA4FF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Уменьшительно-ласкательные формы существительных «Большой - маленький»</a:t>
          </a:r>
          <a:endParaRPr lang="ru-RU" sz="900" dirty="0"/>
        </a:p>
      </dgm:t>
    </dgm:pt>
    <dgm:pt modelId="{E275C955-0A7D-4590-B817-0A2BBCFC7F5A}" type="parTrans" cxnId="{0D1278E3-BE9E-49D2-B5B8-99DC74B70229}">
      <dgm:prSet/>
      <dgm:spPr/>
      <dgm:t>
        <a:bodyPr/>
        <a:lstStyle/>
        <a:p>
          <a:endParaRPr lang="ru-RU"/>
        </a:p>
      </dgm:t>
    </dgm:pt>
    <dgm:pt modelId="{1C2740BC-6A17-404E-8A46-613F3017F747}" type="sibTrans" cxnId="{0D1278E3-BE9E-49D2-B5B8-99DC74B70229}">
      <dgm:prSet/>
      <dgm:spPr/>
      <dgm:t>
        <a:bodyPr/>
        <a:lstStyle/>
        <a:p>
          <a:endParaRPr lang="ru-RU"/>
        </a:p>
      </dgm:t>
    </dgm:pt>
    <dgm:pt modelId="{D712F0AC-02B4-4414-BF16-5B2759570D2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Согласование числительных с существительными «Посчитай»</a:t>
          </a:r>
          <a:endParaRPr lang="ru-RU" sz="900" dirty="0"/>
        </a:p>
      </dgm:t>
    </dgm:pt>
    <dgm:pt modelId="{0F043B74-4636-4244-917C-55C5E7FCF1E9}" type="parTrans" cxnId="{178890D0-A90E-4292-B012-CC0528205CFB}">
      <dgm:prSet/>
      <dgm:spPr/>
      <dgm:t>
        <a:bodyPr/>
        <a:lstStyle/>
        <a:p>
          <a:endParaRPr lang="ru-RU"/>
        </a:p>
      </dgm:t>
    </dgm:pt>
    <dgm:pt modelId="{953CE0B6-09D4-43DA-B5C4-A2F71C1597F0}" type="sibTrans" cxnId="{178890D0-A90E-4292-B012-CC0528205CFB}">
      <dgm:prSet/>
      <dgm:spPr/>
      <dgm:t>
        <a:bodyPr/>
        <a:lstStyle/>
        <a:p>
          <a:endParaRPr lang="ru-RU"/>
        </a:p>
      </dgm:t>
    </dgm:pt>
    <dgm:pt modelId="{891D57D1-625B-4D10-A366-6FDFE0993C0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err="1" smtClean="0"/>
            <a:t>Р,п</a:t>
          </a:r>
          <a:r>
            <a:rPr lang="ru-RU" sz="900" dirty="0" smtClean="0"/>
            <a:t>. существительных «Чего не стало»</a:t>
          </a:r>
          <a:endParaRPr lang="ru-RU" sz="900" dirty="0"/>
        </a:p>
      </dgm:t>
    </dgm:pt>
    <dgm:pt modelId="{06E1085C-F469-4AA6-9A2A-C37A3393D2D2}" type="parTrans" cxnId="{5B1E3481-7ED0-479B-8EC6-7AF85DCD697A}">
      <dgm:prSet/>
      <dgm:spPr/>
      <dgm:t>
        <a:bodyPr/>
        <a:lstStyle/>
        <a:p>
          <a:endParaRPr lang="ru-RU"/>
        </a:p>
      </dgm:t>
    </dgm:pt>
    <dgm:pt modelId="{41D08D16-8915-443F-987E-1B14D5CE4831}" type="sibTrans" cxnId="{5B1E3481-7ED0-479B-8EC6-7AF85DCD697A}">
      <dgm:prSet/>
      <dgm:spPr/>
      <dgm:t>
        <a:bodyPr/>
        <a:lstStyle/>
        <a:p>
          <a:endParaRPr lang="ru-RU"/>
        </a:p>
      </dgm:t>
    </dgm:pt>
    <dgm:pt modelId="{CD52DEBE-B439-410C-BE48-E04E2552CB3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«Закончи предложение»</a:t>
          </a:r>
          <a:endParaRPr lang="ru-RU" sz="900" dirty="0"/>
        </a:p>
      </dgm:t>
    </dgm:pt>
    <dgm:pt modelId="{4AA2B73A-1C3D-4F38-956E-9A4664330974}" type="parTrans" cxnId="{E710AE64-8AD4-4E84-B9B9-A5AD7AAAC806}">
      <dgm:prSet/>
      <dgm:spPr/>
      <dgm:t>
        <a:bodyPr/>
        <a:lstStyle/>
        <a:p>
          <a:endParaRPr lang="ru-RU"/>
        </a:p>
      </dgm:t>
    </dgm:pt>
    <dgm:pt modelId="{C0AD1AD6-5FFA-4393-8B64-18B3E62EB1AD}" type="sibTrans" cxnId="{E710AE64-8AD4-4E84-B9B9-A5AD7AAAC806}">
      <dgm:prSet/>
      <dgm:spPr/>
      <dgm:t>
        <a:bodyPr/>
        <a:lstStyle/>
        <a:p>
          <a:endParaRPr lang="ru-RU"/>
        </a:p>
      </dgm:t>
    </dgm:pt>
    <dgm:pt modelId="{BD983439-9931-4D99-9B98-8F1EBF71000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Тексты цепной организации</a:t>
          </a:r>
          <a:endParaRPr lang="ru-RU" sz="900" dirty="0"/>
        </a:p>
      </dgm:t>
    </dgm:pt>
    <dgm:pt modelId="{753EC738-489E-4506-8EA7-33A12482C3E3}" type="parTrans" cxnId="{74CD543D-05F0-4C6D-89E3-85ECE961486E}">
      <dgm:prSet/>
      <dgm:spPr/>
      <dgm:t>
        <a:bodyPr/>
        <a:lstStyle/>
        <a:p>
          <a:endParaRPr lang="ru-RU"/>
        </a:p>
      </dgm:t>
    </dgm:pt>
    <dgm:pt modelId="{B6E1D91D-D9C1-44FD-948C-CDB4F4F55E27}" type="sibTrans" cxnId="{74CD543D-05F0-4C6D-89E3-85ECE961486E}">
      <dgm:prSet/>
      <dgm:spPr/>
      <dgm:t>
        <a:bodyPr/>
        <a:lstStyle/>
        <a:p>
          <a:endParaRPr lang="ru-RU"/>
        </a:p>
      </dgm:t>
    </dgm:pt>
    <dgm:pt modelId="{F911B839-8290-4512-8458-14F7797AEB6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Составление рассказа по сюжетной картинке.</a:t>
          </a:r>
          <a:endParaRPr lang="ru-RU" sz="900" dirty="0"/>
        </a:p>
      </dgm:t>
    </dgm:pt>
    <dgm:pt modelId="{6DCF9CA1-B3DD-4883-8398-C973551B1037}" type="parTrans" cxnId="{08EFE7CA-0A06-448D-AAA3-E150221058C3}">
      <dgm:prSet/>
      <dgm:spPr/>
      <dgm:t>
        <a:bodyPr/>
        <a:lstStyle/>
        <a:p>
          <a:endParaRPr lang="ru-RU"/>
        </a:p>
      </dgm:t>
    </dgm:pt>
    <dgm:pt modelId="{853004AB-D039-4600-B950-5DE06DADB3A3}" type="sibTrans" cxnId="{08EFE7CA-0A06-448D-AAA3-E150221058C3}">
      <dgm:prSet/>
      <dgm:spPr/>
      <dgm:t>
        <a:bodyPr/>
        <a:lstStyle/>
        <a:p>
          <a:endParaRPr lang="ru-RU"/>
        </a:p>
      </dgm:t>
    </dgm:pt>
    <dgm:pt modelId="{C918E865-3EFB-4B34-B66A-DB39C9397E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Составление рассказа по серии сюжетных картин.</a:t>
          </a:r>
          <a:endParaRPr lang="ru-RU" sz="900" dirty="0"/>
        </a:p>
      </dgm:t>
    </dgm:pt>
    <dgm:pt modelId="{7083C0E6-96EE-41D0-83E4-1B395BDF80AE}" type="parTrans" cxnId="{2E4F8B1B-B4CC-477A-8DFC-A2B8FCE5AE48}">
      <dgm:prSet/>
      <dgm:spPr/>
      <dgm:t>
        <a:bodyPr/>
        <a:lstStyle/>
        <a:p>
          <a:endParaRPr lang="ru-RU"/>
        </a:p>
      </dgm:t>
    </dgm:pt>
    <dgm:pt modelId="{E0BD734C-6497-4BA3-8424-1A97B57F432F}" type="sibTrans" cxnId="{2E4F8B1B-B4CC-477A-8DFC-A2B8FCE5AE48}">
      <dgm:prSet/>
      <dgm:spPr/>
      <dgm:t>
        <a:bodyPr/>
        <a:lstStyle/>
        <a:p>
          <a:endParaRPr lang="ru-RU"/>
        </a:p>
      </dgm:t>
    </dgm:pt>
    <dgm:pt modelId="{D0EDABD4-181B-468E-9FF8-B07EFB5D054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Пересказ рассказа с опорой на картинный план.(Рассказы </a:t>
          </a:r>
          <a:r>
            <a:rPr lang="ru-RU" sz="900" dirty="0" err="1" smtClean="0"/>
            <a:t>Сутеева</a:t>
          </a:r>
          <a:r>
            <a:rPr lang="ru-RU" sz="900" dirty="0" smtClean="0"/>
            <a:t>).</a:t>
          </a:r>
          <a:endParaRPr lang="ru-RU" sz="900" dirty="0"/>
        </a:p>
      </dgm:t>
    </dgm:pt>
    <dgm:pt modelId="{8ACE4737-86DD-40D4-9737-5454DA83AA15}" type="parTrans" cxnId="{93E25AD7-03C7-4961-9D0F-8084EF81B5D0}">
      <dgm:prSet/>
      <dgm:spPr/>
      <dgm:t>
        <a:bodyPr/>
        <a:lstStyle/>
        <a:p>
          <a:endParaRPr lang="ru-RU"/>
        </a:p>
      </dgm:t>
    </dgm:pt>
    <dgm:pt modelId="{9479FFE7-08B6-4F7C-8F98-95F4E3422C38}" type="sibTrans" cxnId="{93E25AD7-03C7-4961-9D0F-8084EF81B5D0}">
      <dgm:prSet/>
      <dgm:spPr/>
      <dgm:t>
        <a:bodyPr/>
        <a:lstStyle/>
        <a:p>
          <a:endParaRPr lang="ru-RU"/>
        </a:p>
      </dgm:t>
    </dgm:pt>
    <dgm:pt modelId="{31AE04F3-E237-482E-8BE5-11CCDB943D5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Пересказ сказок с опорой на картинный план.</a:t>
          </a:r>
          <a:endParaRPr lang="ru-RU" sz="900" dirty="0"/>
        </a:p>
      </dgm:t>
    </dgm:pt>
    <dgm:pt modelId="{B4FD194C-C5FF-4A37-9806-677582B62761}" type="parTrans" cxnId="{E071FEB5-3968-421C-A838-A465630403B3}">
      <dgm:prSet/>
      <dgm:spPr/>
      <dgm:t>
        <a:bodyPr/>
        <a:lstStyle/>
        <a:p>
          <a:endParaRPr lang="ru-RU"/>
        </a:p>
      </dgm:t>
    </dgm:pt>
    <dgm:pt modelId="{DC765811-9312-4225-AA36-2D379D498C34}" type="sibTrans" cxnId="{E071FEB5-3968-421C-A838-A465630403B3}">
      <dgm:prSet/>
      <dgm:spPr/>
      <dgm:t>
        <a:bodyPr/>
        <a:lstStyle/>
        <a:p>
          <a:endParaRPr lang="ru-RU"/>
        </a:p>
      </dgm:t>
    </dgm:pt>
    <dgm:pt modelId="{E5A2AE49-2412-4705-98BF-801878E77638}" type="pres">
      <dgm:prSet presAssocID="{A91DF1BD-A974-418D-9C09-9C25C99A21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016D5-A48E-45FB-A6B9-0F2EB3B2FDCC}" type="pres">
      <dgm:prSet presAssocID="{F949C15C-FED3-4D8D-A43A-5232EEEB592C}" presName="linNode" presStyleCnt="0"/>
      <dgm:spPr/>
    </dgm:pt>
    <dgm:pt modelId="{59F82029-84B2-45C3-9F55-C27C95C6ABA1}" type="pres">
      <dgm:prSet presAssocID="{F949C15C-FED3-4D8D-A43A-5232EEEB592C}" presName="parentText" presStyleLbl="node1" presStyleIdx="0" presStyleCnt="3" custScaleX="551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5E0A6-3EFF-4528-AE3A-CDC3610C6617}" type="pres">
      <dgm:prSet presAssocID="{F949C15C-FED3-4D8D-A43A-5232EEEB592C}" presName="descendantText" presStyleLbl="alignAccFollowNode1" presStyleIdx="0" presStyleCnt="3" custScaleY="125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BB456-30AD-40D3-98CD-326E0A90E55A}" type="pres">
      <dgm:prSet presAssocID="{8BB03D2C-4ABE-43F2-BD56-C8E56119669F}" presName="sp" presStyleCnt="0"/>
      <dgm:spPr/>
    </dgm:pt>
    <dgm:pt modelId="{9BE291D8-77C2-406C-AE63-82BB7C0670D0}" type="pres">
      <dgm:prSet presAssocID="{E4E28429-DD78-4479-966D-A392E5B3ECB1}" presName="linNode" presStyleCnt="0"/>
      <dgm:spPr/>
    </dgm:pt>
    <dgm:pt modelId="{76887F49-262C-4914-9014-582562EFE91F}" type="pres">
      <dgm:prSet presAssocID="{E4E28429-DD78-4479-966D-A392E5B3ECB1}" presName="parentText" presStyleLbl="node1" presStyleIdx="1" presStyleCnt="3" custScaleX="551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14822-71B4-413F-AD83-FE19E65ABB6E}" type="pres">
      <dgm:prSet presAssocID="{E4E28429-DD78-4479-966D-A392E5B3ECB1}" presName="descendantText" presStyleLbl="alignAccFollowNode1" presStyleIdx="1" presStyleCnt="3" custScaleY="123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C6340-AC29-4F2B-B626-D902BF8AD32F}" type="pres">
      <dgm:prSet presAssocID="{6155AF67-CF6A-4123-8D29-DE76F07F03EA}" presName="sp" presStyleCnt="0"/>
      <dgm:spPr/>
    </dgm:pt>
    <dgm:pt modelId="{3CE3E3D6-E5B2-4E90-BA5C-95337AE137C2}" type="pres">
      <dgm:prSet presAssocID="{A9ABBB93-7712-4666-A4B6-C1A44AEAB529}" presName="linNode" presStyleCnt="0"/>
      <dgm:spPr/>
    </dgm:pt>
    <dgm:pt modelId="{DE0D0821-9620-47DE-8CDF-42F64412F2D8}" type="pres">
      <dgm:prSet presAssocID="{A9ABBB93-7712-4666-A4B6-C1A44AEAB529}" presName="parentText" presStyleLbl="node1" presStyleIdx="2" presStyleCnt="3" custScaleX="551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96022-D8AA-4F63-995A-C58E6E1D2E23}" type="pres">
      <dgm:prSet presAssocID="{A9ABBB93-7712-4666-A4B6-C1A44AEAB529}" presName="descendantText" presStyleLbl="alignAccFollowNode1" presStyleIdx="2" presStyleCnt="3" custScaleY="12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8890D0-A90E-4292-B012-CC0528205CFB}" srcId="{E4E28429-DD78-4479-966D-A392E5B3ECB1}" destId="{D712F0AC-02B4-4414-BF16-5B2759570D2A}" srcOrd="2" destOrd="0" parTransId="{0F043B74-4636-4244-917C-55C5E7FCF1E9}" sibTransId="{953CE0B6-09D4-43DA-B5C4-A2F71C1597F0}"/>
    <dgm:cxn modelId="{D6459145-E118-4205-8B07-8C63AA818C81}" srcId="{E4E28429-DD78-4479-966D-A392E5B3ECB1}" destId="{87F6A2AA-CD1A-4D4C-AE98-7EB5391F01A9}" srcOrd="3" destOrd="0" parTransId="{D333C2EE-2EA6-4C92-AB95-E2EC0B987476}" sibTransId="{5390A5C3-7E12-4FA5-B668-FFDF5126A21A}"/>
    <dgm:cxn modelId="{237B2EA6-F231-4C98-9F7F-B657B0A9A72A}" type="presOf" srcId="{31AE04F3-E237-482E-8BE5-11CCDB943D59}" destId="{FB096022-D8AA-4F63-995A-C58E6E1D2E23}" srcOrd="0" destOrd="6" presId="urn:microsoft.com/office/officeart/2005/8/layout/vList5"/>
    <dgm:cxn modelId="{F1F68FA8-6C36-4FB5-8BE1-1DE6A8587F5B}" srcId="{A91DF1BD-A974-418D-9C09-9C25C99A21DE}" destId="{F949C15C-FED3-4D8D-A43A-5232EEEB592C}" srcOrd="0" destOrd="0" parTransId="{CF8AD29B-4213-4A66-B076-A2E364EC2985}" sibTransId="{8BB03D2C-4ABE-43F2-BD56-C8E56119669F}"/>
    <dgm:cxn modelId="{7C7D6B31-DD8E-47B0-9E44-2AA81AC14ED3}" type="presOf" srcId="{F911B839-8290-4512-8458-14F7797AEB61}" destId="{FB096022-D8AA-4F63-995A-C58E6E1D2E23}" srcOrd="0" destOrd="3" presId="urn:microsoft.com/office/officeart/2005/8/layout/vList5"/>
    <dgm:cxn modelId="{2FC34530-19D0-40A9-93B0-611033FD689A}" type="presOf" srcId="{817E4098-3726-45C9-AD25-3FCF0047218C}" destId="{9AA14822-71B4-413F-AD83-FE19E65ABB6E}" srcOrd="0" destOrd="0" presId="urn:microsoft.com/office/officeart/2005/8/layout/vList5"/>
    <dgm:cxn modelId="{08E7F75D-5310-4676-A9EB-B62D77AED5E0}" type="presOf" srcId="{7D04CD3D-C5A6-48AC-BA5F-37B36A258642}" destId="{FB096022-D8AA-4F63-995A-C58E6E1D2E23}" srcOrd="0" destOrd="0" presId="urn:microsoft.com/office/officeart/2005/8/layout/vList5"/>
    <dgm:cxn modelId="{A128E445-EFA6-4A02-A5E2-2DC22B7DAAE4}" type="presOf" srcId="{87F6A2AA-CD1A-4D4C-AE98-7EB5391F01A9}" destId="{9AA14822-71B4-413F-AD83-FE19E65ABB6E}" srcOrd="0" destOrd="3" presId="urn:microsoft.com/office/officeart/2005/8/layout/vList5"/>
    <dgm:cxn modelId="{8302EF33-0CD8-4977-9469-FB01D1BAFF43}" type="presOf" srcId="{C5001B8E-92FD-42DB-838E-395900A353DC}" destId="{56A5E0A6-3EFF-4528-AE3A-CDC3610C6617}" srcOrd="0" destOrd="0" presId="urn:microsoft.com/office/officeart/2005/8/layout/vList5"/>
    <dgm:cxn modelId="{E071FEB5-3968-421C-A838-A465630403B3}" srcId="{A9ABBB93-7712-4666-A4B6-C1A44AEAB529}" destId="{31AE04F3-E237-482E-8BE5-11CCDB943D59}" srcOrd="6" destOrd="0" parTransId="{B4FD194C-C5FF-4A37-9806-677582B62761}" sibTransId="{DC765811-9312-4225-AA36-2D379D498C34}"/>
    <dgm:cxn modelId="{74CD543D-05F0-4C6D-89E3-85ECE961486E}" srcId="{A9ABBB93-7712-4666-A4B6-C1A44AEAB529}" destId="{BD983439-9931-4D99-9B98-8F1EBF71000A}" srcOrd="1" destOrd="0" parTransId="{753EC738-489E-4506-8EA7-33A12482C3E3}" sibTransId="{B6E1D91D-D9C1-44FD-948C-CDB4F4F55E27}"/>
    <dgm:cxn modelId="{B89E984C-AE59-4888-BE04-FE603FC05068}" type="presOf" srcId="{F949C15C-FED3-4D8D-A43A-5232EEEB592C}" destId="{59F82029-84B2-45C3-9F55-C27C95C6ABA1}" srcOrd="0" destOrd="0" presId="urn:microsoft.com/office/officeart/2005/8/layout/vList5"/>
    <dgm:cxn modelId="{E710AE64-8AD4-4E84-B9B9-A5AD7AAAC806}" srcId="{E4E28429-DD78-4479-966D-A392E5B3ECB1}" destId="{CD52DEBE-B439-410C-BE48-E04E2552CB38}" srcOrd="5" destOrd="0" parTransId="{4AA2B73A-1C3D-4F38-956E-9A4664330974}" sibTransId="{C0AD1AD6-5FFA-4393-8B64-18B3E62EB1AD}"/>
    <dgm:cxn modelId="{5B1E3481-7ED0-479B-8EC6-7AF85DCD697A}" srcId="{E4E28429-DD78-4479-966D-A392E5B3ECB1}" destId="{891D57D1-625B-4D10-A366-6FDFE0993C0B}" srcOrd="4" destOrd="0" parTransId="{06E1085C-F469-4AA6-9A2A-C37A3393D2D2}" sibTransId="{41D08D16-8915-443F-987E-1B14D5CE4831}"/>
    <dgm:cxn modelId="{829699FD-6476-4DB9-A0B3-9941E1E90A21}" type="presOf" srcId="{C918E865-3EFB-4B34-B66A-DB39C9397EE3}" destId="{FB096022-D8AA-4F63-995A-C58E6E1D2E23}" srcOrd="0" destOrd="4" presId="urn:microsoft.com/office/officeart/2005/8/layout/vList5"/>
    <dgm:cxn modelId="{FEF685A0-9CE4-458B-B9D6-A5736FB793C4}" srcId="{F949C15C-FED3-4D8D-A43A-5232EEEB592C}" destId="{D74B9F92-E1B7-4D41-8A86-948D3260B7C1}" srcOrd="5" destOrd="0" parTransId="{D9B961A6-8424-4661-A8B6-80BB24623852}" sibTransId="{48C3E18D-294E-4791-858F-328B2AE63B67}"/>
    <dgm:cxn modelId="{0D1278E3-BE9E-49D2-B5B8-99DC74B70229}" srcId="{E4E28429-DD78-4479-966D-A392E5B3ECB1}" destId="{84039E2A-2CA5-4030-A0B1-8F6430FA4FFE}" srcOrd="1" destOrd="0" parTransId="{E275C955-0A7D-4590-B817-0A2BBCFC7F5A}" sibTransId="{1C2740BC-6A17-404E-8A46-613F3017F747}"/>
    <dgm:cxn modelId="{78DF8F68-9BB3-4D0E-971F-68468CB0AF0D}" type="presOf" srcId="{84039E2A-2CA5-4030-A0B1-8F6430FA4FFE}" destId="{9AA14822-71B4-413F-AD83-FE19E65ABB6E}" srcOrd="0" destOrd="1" presId="urn:microsoft.com/office/officeart/2005/8/layout/vList5"/>
    <dgm:cxn modelId="{B2F7F8B4-D203-437E-AE09-C563A3878FCB}" srcId="{A91DF1BD-A974-418D-9C09-9C25C99A21DE}" destId="{E4E28429-DD78-4479-966D-A392E5B3ECB1}" srcOrd="1" destOrd="0" parTransId="{0EDAE5BF-1046-4CBA-BC1E-C63349900ED1}" sibTransId="{6155AF67-CF6A-4123-8D29-DE76F07F03EA}"/>
    <dgm:cxn modelId="{921458C2-41DD-4D64-9AD8-FB2886B557F0}" srcId="{A9ABBB93-7712-4666-A4B6-C1A44AEAB529}" destId="{3E8308E3-195F-4340-BBCB-0697F5D20AB9}" srcOrd="2" destOrd="0" parTransId="{3948D4FE-A487-4889-A164-B1F4CC7FB385}" sibTransId="{FF6D0751-64E4-47DE-81C8-FB221E5D9146}"/>
    <dgm:cxn modelId="{FE7F2CA3-511E-470F-9A39-70873D2EFDA9}" srcId="{F949C15C-FED3-4D8D-A43A-5232EEEB592C}" destId="{D9617571-4A1C-475C-984E-CF93BDF7D7BD}" srcOrd="1" destOrd="0" parTransId="{96D7CCC2-176B-4268-B4E3-944F9F7A16E6}" sibTransId="{A4FEA383-25DE-46AE-B413-E68117DA52EE}"/>
    <dgm:cxn modelId="{926DBB53-C62B-4296-82FC-95E35DC32C3A}" type="presOf" srcId="{BD983439-9931-4D99-9B98-8F1EBF71000A}" destId="{FB096022-D8AA-4F63-995A-C58E6E1D2E23}" srcOrd="0" destOrd="1" presId="urn:microsoft.com/office/officeart/2005/8/layout/vList5"/>
    <dgm:cxn modelId="{FCDE80CB-F980-4989-B592-4B625B8EC654}" type="presOf" srcId="{A9ABBB93-7712-4666-A4B6-C1A44AEAB529}" destId="{DE0D0821-9620-47DE-8CDF-42F64412F2D8}" srcOrd="0" destOrd="0" presId="urn:microsoft.com/office/officeart/2005/8/layout/vList5"/>
    <dgm:cxn modelId="{2E4F8B1B-B4CC-477A-8DFC-A2B8FCE5AE48}" srcId="{A9ABBB93-7712-4666-A4B6-C1A44AEAB529}" destId="{C918E865-3EFB-4B34-B66A-DB39C9397EE3}" srcOrd="4" destOrd="0" parTransId="{7083C0E6-96EE-41D0-83E4-1B395BDF80AE}" sibTransId="{E0BD734C-6497-4BA3-8424-1A97B57F432F}"/>
    <dgm:cxn modelId="{AB220DF5-F25A-4432-9092-E0A01E9F7DA4}" type="presOf" srcId="{CD52DEBE-B439-410C-BE48-E04E2552CB38}" destId="{9AA14822-71B4-413F-AD83-FE19E65ABB6E}" srcOrd="0" destOrd="5" presId="urn:microsoft.com/office/officeart/2005/8/layout/vList5"/>
    <dgm:cxn modelId="{9AD5B8DD-44C3-4335-B248-42C5C47E53DC}" type="presOf" srcId="{D74B9F92-E1B7-4D41-8A86-948D3260B7C1}" destId="{56A5E0A6-3EFF-4528-AE3A-CDC3610C6617}" srcOrd="0" destOrd="5" presId="urn:microsoft.com/office/officeart/2005/8/layout/vList5"/>
    <dgm:cxn modelId="{93E25AD7-03C7-4961-9D0F-8084EF81B5D0}" srcId="{A9ABBB93-7712-4666-A4B6-C1A44AEAB529}" destId="{D0EDABD4-181B-468E-9FF8-B07EFB5D0548}" srcOrd="5" destOrd="0" parTransId="{8ACE4737-86DD-40D4-9737-5454DA83AA15}" sibTransId="{9479FFE7-08B6-4F7C-8F98-95F4E3422C38}"/>
    <dgm:cxn modelId="{CB327B94-58B1-44DF-B2D2-2AC369C34EBC}" srcId="{F949C15C-FED3-4D8D-A43A-5232EEEB592C}" destId="{E2F7CABD-4BDB-4829-958D-D66A0522C820}" srcOrd="4" destOrd="0" parTransId="{6FF2A5C2-4629-4AB7-AA0E-994FCFD46CDA}" sibTransId="{8EDB4341-70DB-405A-AF20-EC6D302B8646}"/>
    <dgm:cxn modelId="{65C0515C-771E-476E-BE82-1755CE8C021D}" type="presOf" srcId="{A91DF1BD-A974-418D-9C09-9C25C99A21DE}" destId="{E5A2AE49-2412-4705-98BF-801878E77638}" srcOrd="0" destOrd="0" presId="urn:microsoft.com/office/officeart/2005/8/layout/vList5"/>
    <dgm:cxn modelId="{AFE03DCF-1BD6-40DC-83D7-36CDAE18F98E}" srcId="{A9ABBB93-7712-4666-A4B6-C1A44AEAB529}" destId="{7D04CD3D-C5A6-48AC-BA5F-37B36A258642}" srcOrd="0" destOrd="0" parTransId="{B9468B45-152F-4ED7-9564-28EBD5CAB772}" sibTransId="{8A339116-B123-4A18-B021-E4FEE42CE602}"/>
    <dgm:cxn modelId="{DB5A5B65-192A-494F-BDFE-EBE6425791C1}" srcId="{F949C15C-FED3-4D8D-A43A-5232EEEB592C}" destId="{0AEA5CE9-75D0-4A7A-9700-0AC31A6FD1B3}" srcOrd="3" destOrd="0" parTransId="{8957D70E-6705-4C41-98E9-3FBDCD4212D2}" sibTransId="{5615CAB4-E335-423C-A252-DA68822B306B}"/>
    <dgm:cxn modelId="{6D4516DC-A45E-43D8-B0D3-81165164F625}" type="presOf" srcId="{D712F0AC-02B4-4414-BF16-5B2759570D2A}" destId="{9AA14822-71B4-413F-AD83-FE19E65ABB6E}" srcOrd="0" destOrd="2" presId="urn:microsoft.com/office/officeart/2005/8/layout/vList5"/>
    <dgm:cxn modelId="{725D1FB3-B664-4E34-A36B-BA7323991502}" type="presOf" srcId="{E2F7CABD-4BDB-4829-958D-D66A0522C820}" destId="{56A5E0A6-3EFF-4528-AE3A-CDC3610C6617}" srcOrd="0" destOrd="4" presId="urn:microsoft.com/office/officeart/2005/8/layout/vList5"/>
    <dgm:cxn modelId="{F21A8F51-8247-4AE3-8319-0811A1EF7A92}" srcId="{A91DF1BD-A974-418D-9C09-9C25C99A21DE}" destId="{A9ABBB93-7712-4666-A4B6-C1A44AEAB529}" srcOrd="2" destOrd="0" parTransId="{CEFCDDDC-02D1-4859-B73A-68525A7D3F8B}" sibTransId="{BA426ABE-D24B-4D8F-BE1C-99120A4A3EDC}"/>
    <dgm:cxn modelId="{C69869F3-9521-472F-AFA6-55B13686661A}" srcId="{F949C15C-FED3-4D8D-A43A-5232EEEB592C}" destId="{C5001B8E-92FD-42DB-838E-395900A353DC}" srcOrd="0" destOrd="0" parTransId="{B131907C-C54E-45EF-A229-37F53F6504D8}" sibTransId="{08B6B1CF-CFDD-4CBB-9A43-B1F5125470A1}"/>
    <dgm:cxn modelId="{E2A61AC8-F3CB-4B21-9EA5-A9A1CE26981E}" type="presOf" srcId="{D9617571-4A1C-475C-984E-CF93BDF7D7BD}" destId="{56A5E0A6-3EFF-4528-AE3A-CDC3610C6617}" srcOrd="0" destOrd="1" presId="urn:microsoft.com/office/officeart/2005/8/layout/vList5"/>
    <dgm:cxn modelId="{7A64AECD-8374-466E-A470-5C806D61B2B4}" srcId="{F949C15C-FED3-4D8D-A43A-5232EEEB592C}" destId="{DB39B815-9068-4235-9A1B-544E9E22B718}" srcOrd="2" destOrd="0" parTransId="{FFCC8284-D746-41AE-99E3-152248946337}" sibTransId="{AF0D232D-B258-41DC-9FA9-A91B9F973888}"/>
    <dgm:cxn modelId="{08EFE7CA-0A06-448D-AAA3-E150221058C3}" srcId="{A9ABBB93-7712-4666-A4B6-C1A44AEAB529}" destId="{F911B839-8290-4512-8458-14F7797AEB61}" srcOrd="3" destOrd="0" parTransId="{6DCF9CA1-B3DD-4883-8398-C973551B1037}" sibTransId="{853004AB-D039-4600-B950-5DE06DADB3A3}"/>
    <dgm:cxn modelId="{BA1CF34E-A12F-4943-9743-445B3944F600}" type="presOf" srcId="{891D57D1-625B-4D10-A366-6FDFE0993C0B}" destId="{9AA14822-71B4-413F-AD83-FE19E65ABB6E}" srcOrd="0" destOrd="4" presId="urn:microsoft.com/office/officeart/2005/8/layout/vList5"/>
    <dgm:cxn modelId="{84597E1C-C829-4508-9E0E-2EDFF422F4A6}" type="presOf" srcId="{0AEA5CE9-75D0-4A7A-9700-0AC31A6FD1B3}" destId="{56A5E0A6-3EFF-4528-AE3A-CDC3610C6617}" srcOrd="0" destOrd="3" presId="urn:microsoft.com/office/officeart/2005/8/layout/vList5"/>
    <dgm:cxn modelId="{DBBEB81C-CBE8-44C9-BE34-9F5684A85850}" type="presOf" srcId="{DB39B815-9068-4235-9A1B-544E9E22B718}" destId="{56A5E0A6-3EFF-4528-AE3A-CDC3610C6617}" srcOrd="0" destOrd="2" presId="urn:microsoft.com/office/officeart/2005/8/layout/vList5"/>
    <dgm:cxn modelId="{6373F608-815A-4AE6-B78D-E1ADA8DA6A59}" type="presOf" srcId="{3E8308E3-195F-4340-BBCB-0697F5D20AB9}" destId="{FB096022-D8AA-4F63-995A-C58E6E1D2E23}" srcOrd="0" destOrd="2" presId="urn:microsoft.com/office/officeart/2005/8/layout/vList5"/>
    <dgm:cxn modelId="{F2616ECB-596E-4AEA-96B6-144715FB479B}" srcId="{E4E28429-DD78-4479-966D-A392E5B3ECB1}" destId="{817E4098-3726-45C9-AD25-3FCF0047218C}" srcOrd="0" destOrd="0" parTransId="{82D1DDE9-853A-4638-94E1-E04B122AB425}" sibTransId="{CEBDAE95-ED96-4B0C-AE81-56DC857DB456}"/>
    <dgm:cxn modelId="{71E6582B-F169-4394-8E34-1B4F22470890}" type="presOf" srcId="{E4E28429-DD78-4479-966D-A392E5B3ECB1}" destId="{76887F49-262C-4914-9014-582562EFE91F}" srcOrd="0" destOrd="0" presId="urn:microsoft.com/office/officeart/2005/8/layout/vList5"/>
    <dgm:cxn modelId="{9C3BF600-774C-43AA-899B-53A9D9EA707A}" type="presOf" srcId="{D0EDABD4-181B-468E-9FF8-B07EFB5D0548}" destId="{FB096022-D8AA-4F63-995A-C58E6E1D2E23}" srcOrd="0" destOrd="5" presId="urn:microsoft.com/office/officeart/2005/8/layout/vList5"/>
    <dgm:cxn modelId="{1475FB89-D962-45FB-8F0A-37DF2AB9B234}" type="presParOf" srcId="{E5A2AE49-2412-4705-98BF-801878E77638}" destId="{5E5016D5-A48E-45FB-A6B9-0F2EB3B2FDCC}" srcOrd="0" destOrd="0" presId="urn:microsoft.com/office/officeart/2005/8/layout/vList5"/>
    <dgm:cxn modelId="{49CCAA8C-D3A7-41B2-91DE-9DBD724CC63D}" type="presParOf" srcId="{5E5016D5-A48E-45FB-A6B9-0F2EB3B2FDCC}" destId="{59F82029-84B2-45C3-9F55-C27C95C6ABA1}" srcOrd="0" destOrd="0" presId="urn:microsoft.com/office/officeart/2005/8/layout/vList5"/>
    <dgm:cxn modelId="{2FE637CC-F750-4ABB-A9F8-68D817042E9C}" type="presParOf" srcId="{5E5016D5-A48E-45FB-A6B9-0F2EB3B2FDCC}" destId="{56A5E0A6-3EFF-4528-AE3A-CDC3610C6617}" srcOrd="1" destOrd="0" presId="urn:microsoft.com/office/officeart/2005/8/layout/vList5"/>
    <dgm:cxn modelId="{DE0868C5-3C3A-41AB-A706-1F75F58542DA}" type="presParOf" srcId="{E5A2AE49-2412-4705-98BF-801878E77638}" destId="{02BBB456-30AD-40D3-98CD-326E0A90E55A}" srcOrd="1" destOrd="0" presId="urn:microsoft.com/office/officeart/2005/8/layout/vList5"/>
    <dgm:cxn modelId="{543C1EFF-4BE1-4D19-95A4-989A962A8CB8}" type="presParOf" srcId="{E5A2AE49-2412-4705-98BF-801878E77638}" destId="{9BE291D8-77C2-406C-AE63-82BB7C0670D0}" srcOrd="2" destOrd="0" presId="urn:microsoft.com/office/officeart/2005/8/layout/vList5"/>
    <dgm:cxn modelId="{F224650D-7E9C-4C45-8758-F412534615DB}" type="presParOf" srcId="{9BE291D8-77C2-406C-AE63-82BB7C0670D0}" destId="{76887F49-262C-4914-9014-582562EFE91F}" srcOrd="0" destOrd="0" presId="urn:microsoft.com/office/officeart/2005/8/layout/vList5"/>
    <dgm:cxn modelId="{71FD9503-0853-46E9-BC16-E8AB5490DE78}" type="presParOf" srcId="{9BE291D8-77C2-406C-AE63-82BB7C0670D0}" destId="{9AA14822-71B4-413F-AD83-FE19E65ABB6E}" srcOrd="1" destOrd="0" presId="urn:microsoft.com/office/officeart/2005/8/layout/vList5"/>
    <dgm:cxn modelId="{365BF629-CF46-4DF6-8D86-DACDABC2601C}" type="presParOf" srcId="{E5A2AE49-2412-4705-98BF-801878E77638}" destId="{F86C6340-AC29-4F2B-B626-D902BF8AD32F}" srcOrd="3" destOrd="0" presId="urn:microsoft.com/office/officeart/2005/8/layout/vList5"/>
    <dgm:cxn modelId="{D5BC0F9E-B437-474D-9D08-3E808DF1185D}" type="presParOf" srcId="{E5A2AE49-2412-4705-98BF-801878E77638}" destId="{3CE3E3D6-E5B2-4E90-BA5C-95337AE137C2}" srcOrd="4" destOrd="0" presId="urn:microsoft.com/office/officeart/2005/8/layout/vList5"/>
    <dgm:cxn modelId="{227A0DCE-CE31-4D4E-9B41-247153A90A00}" type="presParOf" srcId="{3CE3E3D6-E5B2-4E90-BA5C-95337AE137C2}" destId="{DE0D0821-9620-47DE-8CDF-42F64412F2D8}" srcOrd="0" destOrd="0" presId="urn:microsoft.com/office/officeart/2005/8/layout/vList5"/>
    <dgm:cxn modelId="{4670B8D4-77BC-4891-87C4-9DAACA5BB157}" type="presParOf" srcId="{3CE3E3D6-E5B2-4E90-BA5C-95337AE137C2}" destId="{FB096022-D8AA-4F63-995A-C58E6E1D2E23}" srcOrd="1" destOrd="0" presId="urn:microsoft.com/office/officeart/2005/8/layout/vList5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0DF7C2-E07B-42ED-AF53-D48B664003B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7F1F8A-5B67-49D4-B74F-04C43BB10670}">
      <dgm:prSet phldrT="[Текст]"/>
      <dgm:spPr/>
      <dgm:t>
        <a:bodyPr/>
        <a:lstStyle/>
        <a:p>
          <a:r>
            <a:rPr lang="ru-RU" b="1" dirty="0" smtClean="0"/>
            <a:t>Морфология</a:t>
          </a:r>
          <a:endParaRPr lang="ru-RU" dirty="0"/>
        </a:p>
      </dgm:t>
    </dgm:pt>
    <dgm:pt modelId="{C229FBBD-C600-4B4C-B5F0-99C6D1705024}" type="parTrans" cxnId="{1DFC9515-EFDA-4B36-A275-197311990B02}">
      <dgm:prSet/>
      <dgm:spPr/>
      <dgm:t>
        <a:bodyPr/>
        <a:lstStyle/>
        <a:p>
          <a:endParaRPr lang="ru-RU"/>
        </a:p>
      </dgm:t>
    </dgm:pt>
    <dgm:pt modelId="{FAC792E4-394A-4AEB-B029-1B76392A7754}" type="sibTrans" cxnId="{1DFC9515-EFDA-4B36-A275-197311990B02}">
      <dgm:prSet/>
      <dgm:spPr/>
      <dgm:t>
        <a:bodyPr/>
        <a:lstStyle/>
        <a:p>
          <a:endParaRPr lang="ru-RU"/>
        </a:p>
      </dgm:t>
    </dgm:pt>
    <dgm:pt modelId="{0B2C6913-3A7D-4306-98BF-FCDABD0EC5B5}">
      <dgm:prSet phldrT="[Текст]"/>
      <dgm:spPr/>
      <dgm:t>
        <a:bodyPr/>
        <a:lstStyle/>
        <a:p>
          <a:r>
            <a:rPr lang="ru-RU" b="1" dirty="0" smtClean="0"/>
            <a:t>раздел науки о языке, изучающий слово как часть речи</a:t>
          </a:r>
          <a:endParaRPr lang="ru-RU" dirty="0"/>
        </a:p>
      </dgm:t>
    </dgm:pt>
    <dgm:pt modelId="{9A4AB74F-C882-4A71-9EFF-1B4774130470}" type="parTrans" cxnId="{055F9ADC-F515-4553-B5BF-21DE740BE6E9}">
      <dgm:prSet/>
      <dgm:spPr/>
      <dgm:t>
        <a:bodyPr/>
        <a:lstStyle/>
        <a:p>
          <a:endParaRPr lang="ru-RU"/>
        </a:p>
      </dgm:t>
    </dgm:pt>
    <dgm:pt modelId="{AED9F6FA-2872-45BF-BBF0-A6084382289A}" type="sibTrans" cxnId="{055F9ADC-F515-4553-B5BF-21DE740BE6E9}">
      <dgm:prSet/>
      <dgm:spPr/>
      <dgm:t>
        <a:bodyPr/>
        <a:lstStyle/>
        <a:p>
          <a:endParaRPr lang="ru-RU"/>
        </a:p>
      </dgm:t>
    </dgm:pt>
    <dgm:pt modelId="{2810C2E2-5FB1-4A79-8687-C1F8A8DD52C9}">
      <dgm:prSet phldrT="[Текст]"/>
      <dgm:spPr/>
      <dgm:t>
        <a:bodyPr/>
        <a:lstStyle/>
        <a:p>
          <a:r>
            <a:rPr lang="ru-RU" b="1" dirty="0" smtClean="0"/>
            <a:t>Синтаксис</a:t>
          </a:r>
          <a:endParaRPr lang="ru-RU" dirty="0"/>
        </a:p>
      </dgm:t>
    </dgm:pt>
    <dgm:pt modelId="{FFBA81B8-8AC9-4E7B-841F-7D9F20D68EF4}" type="parTrans" cxnId="{44264866-FBCF-4383-A10F-A056FE2BF43E}">
      <dgm:prSet/>
      <dgm:spPr/>
      <dgm:t>
        <a:bodyPr/>
        <a:lstStyle/>
        <a:p>
          <a:endParaRPr lang="ru-RU"/>
        </a:p>
      </dgm:t>
    </dgm:pt>
    <dgm:pt modelId="{ED7F638D-8CFB-4DB8-9177-28616BAD5A72}" type="sibTrans" cxnId="{44264866-FBCF-4383-A10F-A056FE2BF43E}">
      <dgm:prSet/>
      <dgm:spPr/>
      <dgm:t>
        <a:bodyPr/>
        <a:lstStyle/>
        <a:p>
          <a:endParaRPr lang="ru-RU"/>
        </a:p>
      </dgm:t>
    </dgm:pt>
    <dgm:pt modelId="{1F30D1BE-B933-4B7C-81C8-1B58F07A85E6}">
      <dgm:prSet phldrT="[Текст]"/>
      <dgm:spPr/>
      <dgm:t>
        <a:bodyPr/>
        <a:lstStyle/>
        <a:p>
          <a:r>
            <a:rPr lang="ru-RU" b="1" dirty="0" smtClean="0"/>
            <a:t>раздел науки о языке, изучающий словосочетание и предложение </a:t>
          </a:r>
          <a:endParaRPr lang="ru-RU" b="1" dirty="0"/>
        </a:p>
      </dgm:t>
    </dgm:pt>
    <dgm:pt modelId="{10A688E5-2EDB-422A-8330-7B9A2B699B1D}" type="parTrans" cxnId="{DFBE794B-8707-4257-8643-1AFC0D204EE9}">
      <dgm:prSet/>
      <dgm:spPr/>
      <dgm:t>
        <a:bodyPr/>
        <a:lstStyle/>
        <a:p>
          <a:endParaRPr lang="ru-RU"/>
        </a:p>
      </dgm:t>
    </dgm:pt>
    <dgm:pt modelId="{9420C56C-7462-4D84-A026-498D2327090C}" type="sibTrans" cxnId="{DFBE794B-8707-4257-8643-1AFC0D204EE9}">
      <dgm:prSet/>
      <dgm:spPr/>
      <dgm:t>
        <a:bodyPr/>
        <a:lstStyle/>
        <a:p>
          <a:endParaRPr lang="ru-RU"/>
        </a:p>
      </dgm:t>
    </dgm:pt>
    <dgm:pt modelId="{433A57BB-889C-4F0B-B755-63236E4AF576}">
      <dgm:prSet phldrT="[Текст]"/>
      <dgm:spPr/>
      <dgm:t>
        <a:bodyPr/>
        <a:lstStyle/>
        <a:p>
          <a:r>
            <a:rPr lang="ru-RU" b="1" dirty="0" smtClean="0"/>
            <a:t>построение простых и сложных предложений</a:t>
          </a:r>
          <a:endParaRPr lang="ru-RU" b="1" dirty="0"/>
        </a:p>
      </dgm:t>
    </dgm:pt>
    <dgm:pt modelId="{A7DCF6B1-A769-405B-9759-D7910C1F9599}" type="parTrans" cxnId="{91DC5F6C-533D-45D1-813A-D1110EEF8459}">
      <dgm:prSet/>
      <dgm:spPr/>
      <dgm:t>
        <a:bodyPr/>
        <a:lstStyle/>
        <a:p>
          <a:endParaRPr lang="ru-RU"/>
        </a:p>
      </dgm:t>
    </dgm:pt>
    <dgm:pt modelId="{5073ED39-BDB7-4496-A029-C2B100D1ACFA}" type="sibTrans" cxnId="{91DC5F6C-533D-45D1-813A-D1110EEF8459}">
      <dgm:prSet/>
      <dgm:spPr/>
      <dgm:t>
        <a:bodyPr/>
        <a:lstStyle/>
        <a:p>
          <a:endParaRPr lang="ru-RU"/>
        </a:p>
      </dgm:t>
    </dgm:pt>
    <dgm:pt modelId="{7F1BE785-338F-46A8-B556-134C9AD45272}">
      <dgm:prSet phldrT="[Текст]"/>
      <dgm:spPr/>
      <dgm:t>
        <a:bodyPr/>
        <a:lstStyle/>
        <a:p>
          <a:r>
            <a:rPr lang="ru-RU" b="1" dirty="0" smtClean="0"/>
            <a:t>является частью грамматики (грамматического учения о слове), которая изучает значимые единицы языка: слова и предложения</a:t>
          </a:r>
          <a:endParaRPr lang="ru-RU" dirty="0"/>
        </a:p>
      </dgm:t>
    </dgm:pt>
    <dgm:pt modelId="{11BE7DAB-D592-4DB2-8012-2BC8C3971A00}" type="parTrans" cxnId="{5F4D2F42-14E2-40CA-B8EE-6C9AA1CDB06A}">
      <dgm:prSet/>
      <dgm:spPr/>
      <dgm:t>
        <a:bodyPr/>
        <a:lstStyle/>
        <a:p>
          <a:endParaRPr lang="ru-RU"/>
        </a:p>
      </dgm:t>
    </dgm:pt>
    <dgm:pt modelId="{6EB689D6-E555-42B7-B745-CAAF258630E9}" type="sibTrans" cxnId="{5F4D2F42-14E2-40CA-B8EE-6C9AA1CDB06A}">
      <dgm:prSet/>
      <dgm:spPr/>
      <dgm:t>
        <a:bodyPr/>
        <a:lstStyle/>
        <a:p>
          <a:endParaRPr lang="ru-RU"/>
        </a:p>
      </dgm:t>
    </dgm:pt>
    <dgm:pt modelId="{998E5D73-38A4-4206-83AC-F4D4D6E4DBEC}" type="pres">
      <dgm:prSet presAssocID="{C70DF7C2-E07B-42ED-AF53-D48B664003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3C31B1-46F6-4683-BBDB-75358B160264}" type="pres">
      <dgm:prSet presAssocID="{557F1F8A-5B67-49D4-B74F-04C43BB10670}" presName="composite" presStyleCnt="0"/>
      <dgm:spPr/>
    </dgm:pt>
    <dgm:pt modelId="{BED8ECF2-74D2-432A-A9EA-29111CC0BFBE}" type="pres">
      <dgm:prSet presAssocID="{557F1F8A-5B67-49D4-B74F-04C43BB10670}" presName="parentText" presStyleLbl="alignNode1" presStyleIdx="0" presStyleCnt="2" custLinFactNeighborX="3737" custLinFactNeighborY="-17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59321-5F04-4101-BEA5-22D4B1E922FE}" type="pres">
      <dgm:prSet presAssocID="{557F1F8A-5B67-49D4-B74F-04C43BB1067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FF886-5B70-4A56-B98E-429CB07ADCBD}" type="pres">
      <dgm:prSet presAssocID="{FAC792E4-394A-4AEB-B029-1B76392A7754}" presName="sp" presStyleCnt="0"/>
      <dgm:spPr/>
    </dgm:pt>
    <dgm:pt modelId="{CFA61BC9-A297-4D0D-996E-80A595EFFB2A}" type="pres">
      <dgm:prSet presAssocID="{2810C2E2-5FB1-4A79-8687-C1F8A8DD52C9}" presName="composite" presStyleCnt="0"/>
      <dgm:spPr/>
    </dgm:pt>
    <dgm:pt modelId="{9FEDD037-5347-46C8-9EAF-7EAE4A6F425D}" type="pres">
      <dgm:prSet presAssocID="{2810C2E2-5FB1-4A79-8687-C1F8A8DD52C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79696-6A49-4570-9975-F314F5163F27}" type="pres">
      <dgm:prSet presAssocID="{2810C2E2-5FB1-4A79-8687-C1F8A8DD52C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C9515-EFDA-4B36-A275-197311990B02}" srcId="{C70DF7C2-E07B-42ED-AF53-D48B664003BE}" destId="{557F1F8A-5B67-49D4-B74F-04C43BB10670}" srcOrd="0" destOrd="0" parTransId="{C229FBBD-C600-4B4C-B5F0-99C6D1705024}" sibTransId="{FAC792E4-394A-4AEB-B029-1B76392A7754}"/>
    <dgm:cxn modelId="{EDA177EE-6F85-49CA-B333-06A6AA5AC588}" type="presOf" srcId="{0B2C6913-3A7D-4306-98BF-FCDABD0EC5B5}" destId="{75A59321-5F04-4101-BEA5-22D4B1E922FE}" srcOrd="0" destOrd="0" presId="urn:microsoft.com/office/officeart/2005/8/layout/chevron2"/>
    <dgm:cxn modelId="{2976EEF8-088B-4DBC-802F-ACF4E3FDB85E}" type="presOf" srcId="{2810C2E2-5FB1-4A79-8687-C1F8A8DD52C9}" destId="{9FEDD037-5347-46C8-9EAF-7EAE4A6F425D}" srcOrd="0" destOrd="0" presId="urn:microsoft.com/office/officeart/2005/8/layout/chevron2"/>
    <dgm:cxn modelId="{DFBE794B-8707-4257-8643-1AFC0D204EE9}" srcId="{2810C2E2-5FB1-4A79-8687-C1F8A8DD52C9}" destId="{1F30D1BE-B933-4B7C-81C8-1B58F07A85E6}" srcOrd="0" destOrd="0" parTransId="{10A688E5-2EDB-422A-8330-7B9A2B699B1D}" sibTransId="{9420C56C-7462-4D84-A026-498D2327090C}"/>
    <dgm:cxn modelId="{F4228576-B068-4072-BD1E-67D4DBD140F1}" type="presOf" srcId="{557F1F8A-5B67-49D4-B74F-04C43BB10670}" destId="{BED8ECF2-74D2-432A-A9EA-29111CC0BFBE}" srcOrd="0" destOrd="0" presId="urn:microsoft.com/office/officeart/2005/8/layout/chevron2"/>
    <dgm:cxn modelId="{D8C71BED-2EAE-4268-A038-1676BF9D4F04}" type="presOf" srcId="{433A57BB-889C-4F0B-B755-63236E4AF576}" destId="{0DB79696-6A49-4570-9975-F314F5163F27}" srcOrd="0" destOrd="1" presId="urn:microsoft.com/office/officeart/2005/8/layout/chevron2"/>
    <dgm:cxn modelId="{91DC5F6C-533D-45D1-813A-D1110EEF8459}" srcId="{2810C2E2-5FB1-4A79-8687-C1F8A8DD52C9}" destId="{433A57BB-889C-4F0B-B755-63236E4AF576}" srcOrd="1" destOrd="0" parTransId="{A7DCF6B1-A769-405B-9759-D7910C1F9599}" sibTransId="{5073ED39-BDB7-4496-A029-C2B100D1ACFA}"/>
    <dgm:cxn modelId="{44264866-FBCF-4383-A10F-A056FE2BF43E}" srcId="{C70DF7C2-E07B-42ED-AF53-D48B664003BE}" destId="{2810C2E2-5FB1-4A79-8687-C1F8A8DD52C9}" srcOrd="1" destOrd="0" parTransId="{FFBA81B8-8AC9-4E7B-841F-7D9F20D68EF4}" sibTransId="{ED7F638D-8CFB-4DB8-9177-28616BAD5A72}"/>
    <dgm:cxn modelId="{0CA4BD6C-041E-4C7A-B3C4-957B0D41387D}" type="presOf" srcId="{7F1BE785-338F-46A8-B556-134C9AD45272}" destId="{75A59321-5F04-4101-BEA5-22D4B1E922FE}" srcOrd="0" destOrd="1" presId="urn:microsoft.com/office/officeart/2005/8/layout/chevron2"/>
    <dgm:cxn modelId="{5F4D2F42-14E2-40CA-B8EE-6C9AA1CDB06A}" srcId="{557F1F8A-5B67-49D4-B74F-04C43BB10670}" destId="{7F1BE785-338F-46A8-B556-134C9AD45272}" srcOrd="1" destOrd="0" parTransId="{11BE7DAB-D592-4DB2-8012-2BC8C3971A00}" sibTransId="{6EB689D6-E555-42B7-B745-CAAF258630E9}"/>
    <dgm:cxn modelId="{055F9ADC-F515-4553-B5BF-21DE740BE6E9}" srcId="{557F1F8A-5B67-49D4-B74F-04C43BB10670}" destId="{0B2C6913-3A7D-4306-98BF-FCDABD0EC5B5}" srcOrd="0" destOrd="0" parTransId="{9A4AB74F-C882-4A71-9EFF-1B4774130470}" sibTransId="{AED9F6FA-2872-45BF-BBF0-A6084382289A}"/>
    <dgm:cxn modelId="{618F6EDF-892A-4DB5-8CD8-262C063E3F00}" type="presOf" srcId="{1F30D1BE-B933-4B7C-81C8-1B58F07A85E6}" destId="{0DB79696-6A49-4570-9975-F314F5163F27}" srcOrd="0" destOrd="0" presId="urn:microsoft.com/office/officeart/2005/8/layout/chevron2"/>
    <dgm:cxn modelId="{051F26E5-6BD7-4AF6-90FB-B630F9A18CBC}" type="presOf" srcId="{C70DF7C2-E07B-42ED-AF53-D48B664003BE}" destId="{998E5D73-38A4-4206-83AC-F4D4D6E4DBEC}" srcOrd="0" destOrd="0" presId="urn:microsoft.com/office/officeart/2005/8/layout/chevron2"/>
    <dgm:cxn modelId="{DB2963EC-9DEC-4F1C-A7F5-7CD85E525C99}" type="presParOf" srcId="{998E5D73-38A4-4206-83AC-F4D4D6E4DBEC}" destId="{083C31B1-46F6-4683-BBDB-75358B160264}" srcOrd="0" destOrd="0" presId="urn:microsoft.com/office/officeart/2005/8/layout/chevron2"/>
    <dgm:cxn modelId="{9C6C9DC4-AA39-4502-9EB1-BA795B86A11F}" type="presParOf" srcId="{083C31B1-46F6-4683-BBDB-75358B160264}" destId="{BED8ECF2-74D2-432A-A9EA-29111CC0BFBE}" srcOrd="0" destOrd="0" presId="urn:microsoft.com/office/officeart/2005/8/layout/chevron2"/>
    <dgm:cxn modelId="{62F157F4-C094-4544-BF5A-3775C83DA902}" type="presParOf" srcId="{083C31B1-46F6-4683-BBDB-75358B160264}" destId="{75A59321-5F04-4101-BEA5-22D4B1E922FE}" srcOrd="1" destOrd="0" presId="urn:microsoft.com/office/officeart/2005/8/layout/chevron2"/>
    <dgm:cxn modelId="{C919E31E-DB6C-4681-80D4-CC43F6623EED}" type="presParOf" srcId="{998E5D73-38A4-4206-83AC-F4D4D6E4DBEC}" destId="{15EFF886-5B70-4A56-B98E-429CB07ADCBD}" srcOrd="1" destOrd="0" presId="urn:microsoft.com/office/officeart/2005/8/layout/chevron2"/>
    <dgm:cxn modelId="{081B1168-B367-4E85-8AC4-88B96F3A88A1}" type="presParOf" srcId="{998E5D73-38A4-4206-83AC-F4D4D6E4DBEC}" destId="{CFA61BC9-A297-4D0D-996E-80A595EFFB2A}" srcOrd="2" destOrd="0" presId="urn:microsoft.com/office/officeart/2005/8/layout/chevron2"/>
    <dgm:cxn modelId="{705CC931-95C4-4AD3-A24D-681F21BB6B8C}" type="presParOf" srcId="{CFA61BC9-A297-4D0D-996E-80A595EFFB2A}" destId="{9FEDD037-5347-46C8-9EAF-7EAE4A6F425D}" srcOrd="0" destOrd="0" presId="urn:microsoft.com/office/officeart/2005/8/layout/chevron2"/>
    <dgm:cxn modelId="{B8711120-E104-4745-8D29-E26FCE7DE6FB}" type="presParOf" srcId="{CFA61BC9-A297-4D0D-996E-80A595EFFB2A}" destId="{0DB79696-6A49-4570-9975-F314F5163F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0DF7C2-E07B-42ED-AF53-D48B664003B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7F1F8A-5B67-49D4-B74F-04C43BB10670}">
      <dgm:prSet phldrT="[Текст]"/>
      <dgm:spPr/>
      <dgm:t>
        <a:bodyPr/>
        <a:lstStyle/>
        <a:p>
          <a:r>
            <a:rPr lang="ru-RU" dirty="0" smtClean="0"/>
            <a:t>Словообразование</a:t>
          </a:r>
          <a:endParaRPr lang="ru-RU" dirty="0"/>
        </a:p>
      </dgm:t>
    </dgm:pt>
    <dgm:pt modelId="{C229FBBD-C600-4B4C-B5F0-99C6D1705024}" type="parTrans" cxnId="{1DFC9515-EFDA-4B36-A275-197311990B02}">
      <dgm:prSet/>
      <dgm:spPr/>
      <dgm:t>
        <a:bodyPr/>
        <a:lstStyle/>
        <a:p>
          <a:endParaRPr lang="ru-RU"/>
        </a:p>
      </dgm:t>
    </dgm:pt>
    <dgm:pt modelId="{FAC792E4-394A-4AEB-B029-1B76392A7754}" type="sibTrans" cxnId="{1DFC9515-EFDA-4B36-A275-197311990B02}">
      <dgm:prSet/>
      <dgm:spPr/>
      <dgm:t>
        <a:bodyPr/>
        <a:lstStyle/>
        <a:p>
          <a:endParaRPr lang="ru-RU"/>
        </a:p>
      </dgm:t>
    </dgm:pt>
    <dgm:pt modelId="{0B2C6913-3A7D-4306-98BF-FCDABD0EC5B5}">
      <dgm:prSet phldrT="[Текст]"/>
      <dgm:spPr/>
      <dgm:t>
        <a:bodyPr/>
        <a:lstStyle/>
        <a:p>
          <a:r>
            <a:rPr lang="ru-RU" b="0" dirty="0" smtClean="0"/>
            <a:t>Раздел языкознания, изучающий строение слов и способы их образования</a:t>
          </a:r>
          <a:endParaRPr lang="ru-RU" b="0" dirty="0"/>
        </a:p>
      </dgm:t>
    </dgm:pt>
    <dgm:pt modelId="{9A4AB74F-C882-4A71-9EFF-1B4774130470}" type="parTrans" cxnId="{055F9ADC-F515-4553-B5BF-21DE740BE6E9}">
      <dgm:prSet/>
      <dgm:spPr/>
      <dgm:t>
        <a:bodyPr/>
        <a:lstStyle/>
        <a:p>
          <a:endParaRPr lang="ru-RU"/>
        </a:p>
      </dgm:t>
    </dgm:pt>
    <dgm:pt modelId="{AED9F6FA-2872-45BF-BBF0-A6084382289A}" type="sibTrans" cxnId="{055F9ADC-F515-4553-B5BF-21DE740BE6E9}">
      <dgm:prSet/>
      <dgm:spPr/>
      <dgm:t>
        <a:bodyPr/>
        <a:lstStyle/>
        <a:p>
          <a:endParaRPr lang="ru-RU"/>
        </a:p>
      </dgm:t>
    </dgm:pt>
    <dgm:pt modelId="{7F1BE785-338F-46A8-B556-134C9AD45272}">
      <dgm:prSet phldrT="[Текст]"/>
      <dgm:spPr/>
      <dgm:t>
        <a:bodyPr/>
        <a:lstStyle/>
        <a:p>
          <a:r>
            <a:rPr lang="ru-RU" dirty="0" smtClean="0"/>
            <a:t>Тесно связано с лексикой и морфологией: все новые слова обогащают словарный запас. Все новые слова оформляются по законам грамматического строя русского языка</a:t>
          </a:r>
          <a:endParaRPr lang="ru-RU" dirty="0"/>
        </a:p>
      </dgm:t>
    </dgm:pt>
    <dgm:pt modelId="{11BE7DAB-D592-4DB2-8012-2BC8C3971A00}" type="parTrans" cxnId="{5F4D2F42-14E2-40CA-B8EE-6C9AA1CDB06A}">
      <dgm:prSet/>
      <dgm:spPr/>
      <dgm:t>
        <a:bodyPr/>
        <a:lstStyle/>
        <a:p>
          <a:endParaRPr lang="ru-RU"/>
        </a:p>
      </dgm:t>
    </dgm:pt>
    <dgm:pt modelId="{6EB689D6-E555-42B7-B745-CAAF258630E9}" type="sibTrans" cxnId="{5F4D2F42-14E2-40CA-B8EE-6C9AA1CDB06A}">
      <dgm:prSet/>
      <dgm:spPr/>
      <dgm:t>
        <a:bodyPr/>
        <a:lstStyle/>
        <a:p>
          <a:endParaRPr lang="ru-RU"/>
        </a:p>
      </dgm:t>
    </dgm:pt>
    <dgm:pt modelId="{998E5D73-38A4-4206-83AC-F4D4D6E4DBEC}" type="pres">
      <dgm:prSet presAssocID="{C70DF7C2-E07B-42ED-AF53-D48B664003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3C31B1-46F6-4683-BBDB-75358B160264}" type="pres">
      <dgm:prSet presAssocID="{557F1F8A-5B67-49D4-B74F-04C43BB10670}" presName="composite" presStyleCnt="0"/>
      <dgm:spPr/>
    </dgm:pt>
    <dgm:pt modelId="{BED8ECF2-74D2-432A-A9EA-29111CC0BFBE}" type="pres">
      <dgm:prSet presAssocID="{557F1F8A-5B67-49D4-B74F-04C43BB10670}" presName="parentText" presStyleLbl="alignNode1" presStyleIdx="0" presStyleCnt="1" custLinFactNeighborX="3737" custLinFactNeighborY="-17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59321-5F04-4101-BEA5-22D4B1E922FE}" type="pres">
      <dgm:prSet presAssocID="{557F1F8A-5B67-49D4-B74F-04C43BB1067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C9515-EFDA-4B36-A275-197311990B02}" srcId="{C70DF7C2-E07B-42ED-AF53-D48B664003BE}" destId="{557F1F8A-5B67-49D4-B74F-04C43BB10670}" srcOrd="0" destOrd="0" parTransId="{C229FBBD-C600-4B4C-B5F0-99C6D1705024}" sibTransId="{FAC792E4-394A-4AEB-B029-1B76392A7754}"/>
    <dgm:cxn modelId="{8B790319-B7A0-4180-AE0C-C10D5A7A4B5F}" type="presOf" srcId="{557F1F8A-5B67-49D4-B74F-04C43BB10670}" destId="{BED8ECF2-74D2-432A-A9EA-29111CC0BFBE}" srcOrd="0" destOrd="0" presId="urn:microsoft.com/office/officeart/2005/8/layout/chevron2"/>
    <dgm:cxn modelId="{E0B025AB-3DF3-41DF-AB7C-069C6B4DA4BA}" type="presOf" srcId="{0B2C6913-3A7D-4306-98BF-FCDABD0EC5B5}" destId="{75A59321-5F04-4101-BEA5-22D4B1E922FE}" srcOrd="0" destOrd="0" presId="urn:microsoft.com/office/officeart/2005/8/layout/chevron2"/>
    <dgm:cxn modelId="{1FC8A689-10F6-445B-8941-89FEBEDD4F01}" type="presOf" srcId="{7F1BE785-338F-46A8-B556-134C9AD45272}" destId="{75A59321-5F04-4101-BEA5-22D4B1E922FE}" srcOrd="0" destOrd="1" presId="urn:microsoft.com/office/officeart/2005/8/layout/chevron2"/>
    <dgm:cxn modelId="{15AC5635-933C-431B-BCA6-2528071E7C75}" type="presOf" srcId="{C70DF7C2-E07B-42ED-AF53-D48B664003BE}" destId="{998E5D73-38A4-4206-83AC-F4D4D6E4DBEC}" srcOrd="0" destOrd="0" presId="urn:microsoft.com/office/officeart/2005/8/layout/chevron2"/>
    <dgm:cxn modelId="{5F4D2F42-14E2-40CA-B8EE-6C9AA1CDB06A}" srcId="{557F1F8A-5B67-49D4-B74F-04C43BB10670}" destId="{7F1BE785-338F-46A8-B556-134C9AD45272}" srcOrd="1" destOrd="0" parTransId="{11BE7DAB-D592-4DB2-8012-2BC8C3971A00}" sibTransId="{6EB689D6-E555-42B7-B745-CAAF258630E9}"/>
    <dgm:cxn modelId="{055F9ADC-F515-4553-B5BF-21DE740BE6E9}" srcId="{557F1F8A-5B67-49D4-B74F-04C43BB10670}" destId="{0B2C6913-3A7D-4306-98BF-FCDABD0EC5B5}" srcOrd="0" destOrd="0" parTransId="{9A4AB74F-C882-4A71-9EFF-1B4774130470}" sibTransId="{AED9F6FA-2872-45BF-BBF0-A6084382289A}"/>
    <dgm:cxn modelId="{DADEC25F-5E7A-448C-B98C-FA67F8CD92F6}" type="presParOf" srcId="{998E5D73-38A4-4206-83AC-F4D4D6E4DBEC}" destId="{083C31B1-46F6-4683-BBDB-75358B160264}" srcOrd="0" destOrd="0" presId="urn:microsoft.com/office/officeart/2005/8/layout/chevron2"/>
    <dgm:cxn modelId="{2026D6A2-4411-4292-B012-E21ED6F092CB}" type="presParOf" srcId="{083C31B1-46F6-4683-BBDB-75358B160264}" destId="{BED8ECF2-74D2-432A-A9EA-29111CC0BFBE}" srcOrd="0" destOrd="0" presId="urn:microsoft.com/office/officeart/2005/8/layout/chevron2"/>
    <dgm:cxn modelId="{B38A3BC4-9E84-49C0-9A3B-51E3EE48A76B}" type="presParOf" srcId="{083C31B1-46F6-4683-BBDB-75358B160264}" destId="{75A59321-5F04-4101-BEA5-22D4B1E922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9189F7-2DE9-4EE9-84CD-C48398267113}" type="doc">
      <dgm:prSet loTypeId="urn:microsoft.com/office/officeart/2005/8/layout/cycle8" loCatId="cycle" qsTypeId="urn:microsoft.com/office/officeart/2005/8/quickstyle/3d2" qsCatId="3D" csTypeId="urn:microsoft.com/office/officeart/2005/8/colors/colorful1" csCatId="colorful" phldr="1"/>
      <dgm:spPr/>
    </dgm:pt>
    <dgm:pt modelId="{350C4E38-6BED-4FCC-B5B4-48BE92F095BF}">
      <dgm:prSet phldrT="[Текст]"/>
      <dgm:spPr/>
      <dgm:t>
        <a:bodyPr/>
        <a:lstStyle/>
        <a:p>
          <a:r>
            <a:rPr lang="ru-RU" dirty="0" smtClean="0"/>
            <a:t>1. Помочь детям практически освоить морфологическую систему родного языка (изменение по родам, числам, лицам, времена).</a:t>
          </a:r>
          <a:endParaRPr lang="ru-RU" dirty="0"/>
        </a:p>
      </dgm:t>
    </dgm:pt>
    <dgm:pt modelId="{29FB2BE6-7BB0-4EDD-AC05-493E31B6582C}" type="parTrans" cxnId="{92F1C7A5-FFB3-49EF-9213-B2365575BCFF}">
      <dgm:prSet/>
      <dgm:spPr/>
    </dgm:pt>
    <dgm:pt modelId="{C869BF23-72EB-4BFA-961F-B4F768D9B939}" type="sibTrans" cxnId="{92F1C7A5-FFB3-49EF-9213-B2365575BCFF}">
      <dgm:prSet/>
      <dgm:spPr/>
    </dgm:pt>
    <dgm:pt modelId="{E34F0033-48A4-4CBE-BF4D-0D43A794A265}">
      <dgm:prSet phldrT="[Текст]"/>
      <dgm:spPr/>
      <dgm:t>
        <a:bodyPr/>
        <a:lstStyle/>
        <a:p>
          <a:r>
            <a:rPr lang="ru-RU" dirty="0" smtClean="0"/>
            <a:t>2. Помочь детям в овладении синтаксической стороной: учить правильному согласованию слов в предложении, построению разных типов предложений и сочетанию их в связном тексте.</a:t>
          </a:r>
          <a:br>
            <a:rPr lang="ru-RU" dirty="0" smtClean="0"/>
          </a:br>
          <a:endParaRPr lang="ru-RU" dirty="0"/>
        </a:p>
      </dgm:t>
    </dgm:pt>
    <dgm:pt modelId="{2F8EA8D6-9597-4253-9E64-03DA83C822F7}" type="parTrans" cxnId="{424944F2-3543-4BDE-B057-6F8BC8F5C498}">
      <dgm:prSet/>
      <dgm:spPr/>
    </dgm:pt>
    <dgm:pt modelId="{DBFCBC48-1F17-47A8-A1CD-32031344CCCE}" type="sibTrans" cxnId="{424944F2-3543-4BDE-B057-6F8BC8F5C498}">
      <dgm:prSet/>
      <dgm:spPr/>
    </dgm:pt>
    <dgm:pt modelId="{5A81D501-FF4C-4ECA-B751-93FD50AA7EA0}">
      <dgm:prSet phldrT="[Текст]"/>
      <dgm:spPr/>
      <dgm:t>
        <a:bodyPr/>
        <a:lstStyle/>
        <a:p>
          <a:r>
            <a:rPr lang="ru-RU" dirty="0" smtClean="0"/>
            <a:t>3. Сообщить знания о некоторых нормах образования форм – словообразования.</a:t>
          </a:r>
          <a:br>
            <a:rPr lang="ru-RU" dirty="0" smtClean="0"/>
          </a:br>
          <a:endParaRPr lang="ru-RU" dirty="0"/>
        </a:p>
      </dgm:t>
    </dgm:pt>
    <dgm:pt modelId="{ECDA3009-8FE9-4BE5-BCC0-A6B79B77CFE0}" type="parTrans" cxnId="{D761C7B3-EE0F-4028-9AD7-A5EE7A278189}">
      <dgm:prSet/>
      <dgm:spPr/>
    </dgm:pt>
    <dgm:pt modelId="{0A2C69FD-F17F-4B39-A489-3F94CB67E145}" type="sibTrans" cxnId="{D761C7B3-EE0F-4028-9AD7-A5EE7A278189}">
      <dgm:prSet/>
      <dgm:spPr/>
    </dgm:pt>
    <dgm:pt modelId="{5007C7B7-F948-4BA2-8481-989DFEBD1CCF}" type="pres">
      <dgm:prSet presAssocID="{DF9189F7-2DE9-4EE9-84CD-C48398267113}" presName="compositeShape" presStyleCnt="0">
        <dgm:presLayoutVars>
          <dgm:chMax val="7"/>
          <dgm:dir/>
          <dgm:resizeHandles val="exact"/>
        </dgm:presLayoutVars>
      </dgm:prSet>
      <dgm:spPr/>
    </dgm:pt>
    <dgm:pt modelId="{301419C6-9DA3-40E8-A791-EFBA3A4CB1A1}" type="pres">
      <dgm:prSet presAssocID="{DF9189F7-2DE9-4EE9-84CD-C48398267113}" presName="wedge1" presStyleLbl="node1" presStyleIdx="0" presStyleCnt="3"/>
      <dgm:spPr/>
      <dgm:t>
        <a:bodyPr/>
        <a:lstStyle/>
        <a:p>
          <a:endParaRPr lang="ru-RU"/>
        </a:p>
      </dgm:t>
    </dgm:pt>
    <dgm:pt modelId="{505B7AF3-F6E2-4617-ABD9-9379BB81E405}" type="pres">
      <dgm:prSet presAssocID="{DF9189F7-2DE9-4EE9-84CD-C48398267113}" presName="dummy1a" presStyleCnt="0"/>
      <dgm:spPr/>
    </dgm:pt>
    <dgm:pt modelId="{007DC458-E9E5-4797-BF58-E49011B27FB4}" type="pres">
      <dgm:prSet presAssocID="{DF9189F7-2DE9-4EE9-84CD-C48398267113}" presName="dummy1b" presStyleCnt="0"/>
      <dgm:spPr/>
    </dgm:pt>
    <dgm:pt modelId="{6541BE8B-54AF-4D3F-8672-B82DC66FD6CD}" type="pres">
      <dgm:prSet presAssocID="{DF9189F7-2DE9-4EE9-84CD-C4839826711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77266-E809-4768-B8B9-2D478B3E1E3B}" type="pres">
      <dgm:prSet presAssocID="{DF9189F7-2DE9-4EE9-84CD-C48398267113}" presName="wedge2" presStyleLbl="node1" presStyleIdx="1" presStyleCnt="3"/>
      <dgm:spPr/>
      <dgm:t>
        <a:bodyPr/>
        <a:lstStyle/>
        <a:p>
          <a:endParaRPr lang="ru-RU"/>
        </a:p>
      </dgm:t>
    </dgm:pt>
    <dgm:pt modelId="{FC51F501-A557-4564-997C-1F256AE2DF1F}" type="pres">
      <dgm:prSet presAssocID="{DF9189F7-2DE9-4EE9-84CD-C48398267113}" presName="dummy2a" presStyleCnt="0"/>
      <dgm:spPr/>
    </dgm:pt>
    <dgm:pt modelId="{D127EC5B-F73E-4BA8-9AA7-392A3ED44CAD}" type="pres">
      <dgm:prSet presAssocID="{DF9189F7-2DE9-4EE9-84CD-C48398267113}" presName="dummy2b" presStyleCnt="0"/>
      <dgm:spPr/>
    </dgm:pt>
    <dgm:pt modelId="{94D0ECAB-0F0B-4968-9BFC-4DF45885DA2E}" type="pres">
      <dgm:prSet presAssocID="{DF9189F7-2DE9-4EE9-84CD-C4839826711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9A240-E0EF-49C8-B455-042F6E04ED84}" type="pres">
      <dgm:prSet presAssocID="{DF9189F7-2DE9-4EE9-84CD-C48398267113}" presName="wedge3" presStyleLbl="node1" presStyleIdx="2" presStyleCnt="3"/>
      <dgm:spPr/>
      <dgm:t>
        <a:bodyPr/>
        <a:lstStyle/>
        <a:p>
          <a:endParaRPr lang="ru-RU"/>
        </a:p>
      </dgm:t>
    </dgm:pt>
    <dgm:pt modelId="{CEEB0198-27DD-4F28-A2CC-B8100665BBA6}" type="pres">
      <dgm:prSet presAssocID="{DF9189F7-2DE9-4EE9-84CD-C48398267113}" presName="dummy3a" presStyleCnt="0"/>
      <dgm:spPr/>
    </dgm:pt>
    <dgm:pt modelId="{63546ABB-CA2C-4201-ABDD-A194D5D1B695}" type="pres">
      <dgm:prSet presAssocID="{DF9189F7-2DE9-4EE9-84CD-C48398267113}" presName="dummy3b" presStyleCnt="0"/>
      <dgm:spPr/>
    </dgm:pt>
    <dgm:pt modelId="{80304616-F6C1-4143-95C7-09F5E5FE6783}" type="pres">
      <dgm:prSet presAssocID="{DF9189F7-2DE9-4EE9-84CD-C4839826711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56677-CDE9-4D55-85B3-0AE2C739C71E}" type="pres">
      <dgm:prSet presAssocID="{C869BF23-72EB-4BFA-961F-B4F768D9B939}" presName="arrowWedge1" presStyleLbl="fgSibTrans2D1" presStyleIdx="0" presStyleCnt="3"/>
      <dgm:spPr/>
    </dgm:pt>
    <dgm:pt modelId="{E4B58710-2AEE-4739-8D33-C4E5B782F928}" type="pres">
      <dgm:prSet presAssocID="{DBFCBC48-1F17-47A8-A1CD-32031344CCCE}" presName="arrowWedge2" presStyleLbl="fgSibTrans2D1" presStyleIdx="1" presStyleCnt="3"/>
      <dgm:spPr/>
    </dgm:pt>
    <dgm:pt modelId="{F0FF4B4B-1ECD-48F4-9003-96994DED3960}" type="pres">
      <dgm:prSet presAssocID="{0A2C69FD-F17F-4B39-A489-3F94CB67E145}" presName="arrowWedge3" presStyleLbl="fgSibTrans2D1" presStyleIdx="2" presStyleCnt="3"/>
      <dgm:spPr/>
    </dgm:pt>
  </dgm:ptLst>
  <dgm:cxnLst>
    <dgm:cxn modelId="{B044D13B-6335-4663-B19C-DE3608AC0D2C}" type="presOf" srcId="{DF9189F7-2DE9-4EE9-84CD-C48398267113}" destId="{5007C7B7-F948-4BA2-8481-989DFEBD1CCF}" srcOrd="0" destOrd="0" presId="urn:microsoft.com/office/officeart/2005/8/layout/cycle8"/>
    <dgm:cxn modelId="{D761C7B3-EE0F-4028-9AD7-A5EE7A278189}" srcId="{DF9189F7-2DE9-4EE9-84CD-C48398267113}" destId="{5A81D501-FF4C-4ECA-B751-93FD50AA7EA0}" srcOrd="2" destOrd="0" parTransId="{ECDA3009-8FE9-4BE5-BCC0-A6B79B77CFE0}" sibTransId="{0A2C69FD-F17F-4B39-A489-3F94CB67E145}"/>
    <dgm:cxn modelId="{65BE87AE-ED33-440F-A6F9-D02DD2F14BBC}" type="presOf" srcId="{E34F0033-48A4-4CBE-BF4D-0D43A794A265}" destId="{AC377266-E809-4768-B8B9-2D478B3E1E3B}" srcOrd="0" destOrd="0" presId="urn:microsoft.com/office/officeart/2005/8/layout/cycle8"/>
    <dgm:cxn modelId="{3A3E6B59-93B1-4F0E-97B1-B6C383662F08}" type="presOf" srcId="{350C4E38-6BED-4FCC-B5B4-48BE92F095BF}" destId="{6541BE8B-54AF-4D3F-8672-B82DC66FD6CD}" srcOrd="1" destOrd="0" presId="urn:microsoft.com/office/officeart/2005/8/layout/cycle8"/>
    <dgm:cxn modelId="{35CF2AF4-9889-4D76-8897-0F82AD4FB7B4}" type="presOf" srcId="{350C4E38-6BED-4FCC-B5B4-48BE92F095BF}" destId="{301419C6-9DA3-40E8-A791-EFBA3A4CB1A1}" srcOrd="0" destOrd="0" presId="urn:microsoft.com/office/officeart/2005/8/layout/cycle8"/>
    <dgm:cxn modelId="{4C324358-42C9-4A56-AF75-C65BF6435B99}" type="presOf" srcId="{E34F0033-48A4-4CBE-BF4D-0D43A794A265}" destId="{94D0ECAB-0F0B-4968-9BFC-4DF45885DA2E}" srcOrd="1" destOrd="0" presId="urn:microsoft.com/office/officeart/2005/8/layout/cycle8"/>
    <dgm:cxn modelId="{424944F2-3543-4BDE-B057-6F8BC8F5C498}" srcId="{DF9189F7-2DE9-4EE9-84CD-C48398267113}" destId="{E34F0033-48A4-4CBE-BF4D-0D43A794A265}" srcOrd="1" destOrd="0" parTransId="{2F8EA8D6-9597-4253-9E64-03DA83C822F7}" sibTransId="{DBFCBC48-1F17-47A8-A1CD-32031344CCCE}"/>
    <dgm:cxn modelId="{548188F7-BD24-4965-982C-F75901EDB81C}" type="presOf" srcId="{5A81D501-FF4C-4ECA-B751-93FD50AA7EA0}" destId="{C179A240-E0EF-49C8-B455-042F6E04ED84}" srcOrd="0" destOrd="0" presId="urn:microsoft.com/office/officeart/2005/8/layout/cycle8"/>
    <dgm:cxn modelId="{92F1C7A5-FFB3-49EF-9213-B2365575BCFF}" srcId="{DF9189F7-2DE9-4EE9-84CD-C48398267113}" destId="{350C4E38-6BED-4FCC-B5B4-48BE92F095BF}" srcOrd="0" destOrd="0" parTransId="{29FB2BE6-7BB0-4EDD-AC05-493E31B6582C}" sibTransId="{C869BF23-72EB-4BFA-961F-B4F768D9B939}"/>
    <dgm:cxn modelId="{4A6FC2A9-0265-4245-AED2-ECEC8CAE1D80}" type="presOf" srcId="{5A81D501-FF4C-4ECA-B751-93FD50AA7EA0}" destId="{80304616-F6C1-4143-95C7-09F5E5FE6783}" srcOrd="1" destOrd="0" presId="urn:microsoft.com/office/officeart/2005/8/layout/cycle8"/>
    <dgm:cxn modelId="{DE10724A-FC51-4212-B30F-248298F30003}" type="presParOf" srcId="{5007C7B7-F948-4BA2-8481-989DFEBD1CCF}" destId="{301419C6-9DA3-40E8-A791-EFBA3A4CB1A1}" srcOrd="0" destOrd="0" presId="urn:microsoft.com/office/officeart/2005/8/layout/cycle8"/>
    <dgm:cxn modelId="{2DA1A4AF-4981-444A-A653-A8E05DE291FE}" type="presParOf" srcId="{5007C7B7-F948-4BA2-8481-989DFEBD1CCF}" destId="{505B7AF3-F6E2-4617-ABD9-9379BB81E405}" srcOrd="1" destOrd="0" presId="urn:microsoft.com/office/officeart/2005/8/layout/cycle8"/>
    <dgm:cxn modelId="{ACD3271D-9A00-4B7D-AC5A-C8BFF11E43C6}" type="presParOf" srcId="{5007C7B7-F948-4BA2-8481-989DFEBD1CCF}" destId="{007DC458-E9E5-4797-BF58-E49011B27FB4}" srcOrd="2" destOrd="0" presId="urn:microsoft.com/office/officeart/2005/8/layout/cycle8"/>
    <dgm:cxn modelId="{DA6714E7-381E-4E51-B7D6-CD6FA418BB73}" type="presParOf" srcId="{5007C7B7-F948-4BA2-8481-989DFEBD1CCF}" destId="{6541BE8B-54AF-4D3F-8672-B82DC66FD6CD}" srcOrd="3" destOrd="0" presId="urn:microsoft.com/office/officeart/2005/8/layout/cycle8"/>
    <dgm:cxn modelId="{FA0CAF25-DAA4-4646-AC25-7EFBC534B10C}" type="presParOf" srcId="{5007C7B7-F948-4BA2-8481-989DFEBD1CCF}" destId="{AC377266-E809-4768-B8B9-2D478B3E1E3B}" srcOrd="4" destOrd="0" presId="urn:microsoft.com/office/officeart/2005/8/layout/cycle8"/>
    <dgm:cxn modelId="{C1F99BFC-3F8A-49C4-959C-912FAC097131}" type="presParOf" srcId="{5007C7B7-F948-4BA2-8481-989DFEBD1CCF}" destId="{FC51F501-A557-4564-997C-1F256AE2DF1F}" srcOrd="5" destOrd="0" presId="urn:microsoft.com/office/officeart/2005/8/layout/cycle8"/>
    <dgm:cxn modelId="{7A20EE6B-AFD6-42E9-9B9A-2B1296172F33}" type="presParOf" srcId="{5007C7B7-F948-4BA2-8481-989DFEBD1CCF}" destId="{D127EC5B-F73E-4BA8-9AA7-392A3ED44CAD}" srcOrd="6" destOrd="0" presId="urn:microsoft.com/office/officeart/2005/8/layout/cycle8"/>
    <dgm:cxn modelId="{515317DA-15A9-42E4-8224-3EE33DE1D505}" type="presParOf" srcId="{5007C7B7-F948-4BA2-8481-989DFEBD1CCF}" destId="{94D0ECAB-0F0B-4968-9BFC-4DF45885DA2E}" srcOrd="7" destOrd="0" presId="urn:microsoft.com/office/officeart/2005/8/layout/cycle8"/>
    <dgm:cxn modelId="{BE90BF42-8CF6-463F-B107-67B2A0A1B6C3}" type="presParOf" srcId="{5007C7B7-F948-4BA2-8481-989DFEBD1CCF}" destId="{C179A240-E0EF-49C8-B455-042F6E04ED84}" srcOrd="8" destOrd="0" presId="urn:microsoft.com/office/officeart/2005/8/layout/cycle8"/>
    <dgm:cxn modelId="{19B40921-2ABF-4D89-9D8D-51F362E5F643}" type="presParOf" srcId="{5007C7B7-F948-4BA2-8481-989DFEBD1CCF}" destId="{CEEB0198-27DD-4F28-A2CC-B8100665BBA6}" srcOrd="9" destOrd="0" presId="urn:microsoft.com/office/officeart/2005/8/layout/cycle8"/>
    <dgm:cxn modelId="{6AC3D9C7-E1B6-409D-991A-F963CCD5D8AF}" type="presParOf" srcId="{5007C7B7-F948-4BA2-8481-989DFEBD1CCF}" destId="{63546ABB-CA2C-4201-ABDD-A194D5D1B695}" srcOrd="10" destOrd="0" presId="urn:microsoft.com/office/officeart/2005/8/layout/cycle8"/>
    <dgm:cxn modelId="{75470936-6ECD-41AF-87CF-4050C4A1FC83}" type="presParOf" srcId="{5007C7B7-F948-4BA2-8481-989DFEBD1CCF}" destId="{80304616-F6C1-4143-95C7-09F5E5FE6783}" srcOrd="11" destOrd="0" presId="urn:microsoft.com/office/officeart/2005/8/layout/cycle8"/>
    <dgm:cxn modelId="{7A45C7C1-84A2-4EBD-9C65-6BBE9B2B2007}" type="presParOf" srcId="{5007C7B7-F948-4BA2-8481-989DFEBD1CCF}" destId="{D3D56677-CDE9-4D55-85B3-0AE2C739C71E}" srcOrd="12" destOrd="0" presId="urn:microsoft.com/office/officeart/2005/8/layout/cycle8"/>
    <dgm:cxn modelId="{B389151E-B650-4062-87E3-91A59B994345}" type="presParOf" srcId="{5007C7B7-F948-4BA2-8481-989DFEBD1CCF}" destId="{E4B58710-2AEE-4739-8D33-C4E5B782F928}" srcOrd="13" destOrd="0" presId="urn:microsoft.com/office/officeart/2005/8/layout/cycle8"/>
    <dgm:cxn modelId="{9C84BB1E-7CE7-4797-989D-5454DE13D0F6}" type="presParOf" srcId="{5007C7B7-F948-4BA2-8481-989DFEBD1CCF}" destId="{F0FF4B4B-1ECD-48F4-9003-96994DED396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9C5C3-27B3-4831-B983-65F3EB7BBA66}">
      <dsp:nvSpPr>
        <dsp:cNvPr id="0" name=""/>
        <dsp:cNvSpPr/>
      </dsp:nvSpPr>
      <dsp:spPr>
        <a:xfrm rot="10800000">
          <a:off x="763566" y="1457"/>
          <a:ext cx="2432304" cy="603673"/>
        </a:xfrm>
        <a:prstGeom prst="homePlate">
          <a:avLst/>
        </a:prstGeom>
        <a:solidFill>
          <a:srgbClr val="D6A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0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принцип научности </a:t>
          </a:r>
          <a:endParaRPr lang="ru-RU" sz="1100" kern="1200" dirty="0"/>
        </a:p>
      </dsp:txBody>
      <dsp:txXfrm rot="10800000">
        <a:off x="763566" y="1457"/>
        <a:ext cx="2432304" cy="603673"/>
      </dsp:txXfrm>
    </dsp:sp>
    <dsp:sp modelId="{C1F873BC-3C19-46E2-954A-0FB948B681B1}">
      <dsp:nvSpPr>
        <dsp:cNvPr id="0" name=""/>
        <dsp:cNvSpPr/>
      </dsp:nvSpPr>
      <dsp:spPr>
        <a:xfrm>
          <a:off x="461729" y="1457"/>
          <a:ext cx="603673" cy="6036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47935-99F0-4CF1-8D40-B439ACA8849B}">
      <dsp:nvSpPr>
        <dsp:cNvPr id="0" name=""/>
        <dsp:cNvSpPr/>
      </dsp:nvSpPr>
      <dsp:spPr>
        <a:xfrm rot="10800000">
          <a:off x="763566" y="785332"/>
          <a:ext cx="2432304" cy="603673"/>
        </a:xfrm>
        <a:prstGeom prst="homePlate">
          <a:avLst/>
        </a:prstGeom>
        <a:solidFill>
          <a:srgbClr val="C478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0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принцип систематичности и последовательности </a:t>
          </a:r>
          <a:endParaRPr lang="ru-RU" sz="1100" kern="1200" dirty="0"/>
        </a:p>
      </dsp:txBody>
      <dsp:txXfrm rot="10800000">
        <a:off x="763566" y="785332"/>
        <a:ext cx="2432304" cy="603673"/>
      </dsp:txXfrm>
    </dsp:sp>
    <dsp:sp modelId="{84F711C8-F060-460F-8FC6-51C9A9775C6F}">
      <dsp:nvSpPr>
        <dsp:cNvPr id="0" name=""/>
        <dsp:cNvSpPr/>
      </dsp:nvSpPr>
      <dsp:spPr>
        <a:xfrm>
          <a:off x="461729" y="785332"/>
          <a:ext cx="603673" cy="6036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70BD0-ACF1-489A-95F2-7E3DA3DF76D1}">
      <dsp:nvSpPr>
        <dsp:cNvPr id="0" name=""/>
        <dsp:cNvSpPr/>
      </dsp:nvSpPr>
      <dsp:spPr>
        <a:xfrm rot="10800000">
          <a:off x="763566" y="1569207"/>
          <a:ext cx="2432304" cy="603673"/>
        </a:xfrm>
        <a:prstGeom prst="homePlate">
          <a:avLst/>
        </a:prstGeom>
        <a:solidFill>
          <a:srgbClr val="BE57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0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принцип поэтапного преодоления трудностей </a:t>
          </a:r>
          <a:endParaRPr lang="ru-RU" sz="1100" kern="1200" dirty="0"/>
        </a:p>
      </dsp:txBody>
      <dsp:txXfrm rot="10800000">
        <a:off x="763566" y="1569207"/>
        <a:ext cx="2432304" cy="603673"/>
      </dsp:txXfrm>
    </dsp:sp>
    <dsp:sp modelId="{508325F7-7050-4860-9C98-00F73B0E5DC5}">
      <dsp:nvSpPr>
        <dsp:cNvPr id="0" name=""/>
        <dsp:cNvSpPr/>
      </dsp:nvSpPr>
      <dsp:spPr>
        <a:xfrm>
          <a:off x="461729" y="1569207"/>
          <a:ext cx="603673" cy="6036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2B05A-7098-4407-AF0D-BDA11E17C6CE}">
      <dsp:nvSpPr>
        <dsp:cNvPr id="0" name=""/>
        <dsp:cNvSpPr/>
      </dsp:nvSpPr>
      <dsp:spPr>
        <a:xfrm rot="10800000">
          <a:off x="763566" y="2353082"/>
          <a:ext cx="2432304" cy="603673"/>
        </a:xfrm>
        <a:prstGeom prst="homePlate">
          <a:avLst/>
        </a:prstGeom>
        <a:solidFill>
          <a:srgbClr val="E84A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0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принцип прочности </a:t>
          </a:r>
          <a:endParaRPr lang="ru-RU" sz="1100" kern="1200" dirty="0"/>
        </a:p>
      </dsp:txBody>
      <dsp:txXfrm rot="10800000">
        <a:off x="763566" y="2353082"/>
        <a:ext cx="2432304" cy="603673"/>
      </dsp:txXfrm>
    </dsp:sp>
    <dsp:sp modelId="{868ABC5B-5FCC-47F3-A087-8BCEB45717BC}">
      <dsp:nvSpPr>
        <dsp:cNvPr id="0" name=""/>
        <dsp:cNvSpPr/>
      </dsp:nvSpPr>
      <dsp:spPr>
        <a:xfrm>
          <a:off x="461729" y="2353082"/>
          <a:ext cx="603673" cy="6036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DDCE0-640D-465C-ABFC-18A010CFE460}">
      <dsp:nvSpPr>
        <dsp:cNvPr id="0" name=""/>
        <dsp:cNvSpPr/>
      </dsp:nvSpPr>
      <dsp:spPr>
        <a:xfrm rot="10800000">
          <a:off x="763566" y="3136956"/>
          <a:ext cx="2432304" cy="603673"/>
        </a:xfrm>
        <a:prstGeom prst="homePlate">
          <a:avLst/>
        </a:prstGeom>
        <a:solidFill>
          <a:srgbClr val="BF17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0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принцип преемственности </a:t>
          </a:r>
          <a:endParaRPr lang="ru-RU" sz="1100" kern="1200" dirty="0"/>
        </a:p>
      </dsp:txBody>
      <dsp:txXfrm rot="10800000">
        <a:off x="763566" y="3136956"/>
        <a:ext cx="2432304" cy="603673"/>
      </dsp:txXfrm>
    </dsp:sp>
    <dsp:sp modelId="{3B8372D3-D95B-4DB5-8962-7C7B0D2BFBE0}">
      <dsp:nvSpPr>
        <dsp:cNvPr id="0" name=""/>
        <dsp:cNvSpPr/>
      </dsp:nvSpPr>
      <dsp:spPr>
        <a:xfrm>
          <a:off x="461729" y="3136956"/>
          <a:ext cx="603673" cy="6036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A9D62-20C3-4AB3-9CB7-B7F8EC3982D5}">
      <dsp:nvSpPr>
        <dsp:cNvPr id="0" name=""/>
        <dsp:cNvSpPr/>
      </dsp:nvSpPr>
      <dsp:spPr>
        <a:xfrm rot="10800000">
          <a:off x="763566" y="3920831"/>
          <a:ext cx="2432304" cy="603673"/>
        </a:xfrm>
        <a:prstGeom prst="homePlate">
          <a:avLst/>
        </a:prstGeom>
        <a:solidFill>
          <a:srgbClr val="FE62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0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принцип наглядности </a:t>
          </a:r>
          <a:endParaRPr lang="ru-RU" sz="1100" kern="1200" dirty="0"/>
        </a:p>
      </dsp:txBody>
      <dsp:txXfrm rot="10800000">
        <a:off x="763566" y="3920831"/>
        <a:ext cx="2432304" cy="603673"/>
      </dsp:txXfrm>
    </dsp:sp>
    <dsp:sp modelId="{EAA9030C-98FF-4BA8-8CC8-1DD16DB3134B}">
      <dsp:nvSpPr>
        <dsp:cNvPr id="0" name=""/>
        <dsp:cNvSpPr/>
      </dsp:nvSpPr>
      <dsp:spPr>
        <a:xfrm>
          <a:off x="461729" y="3920831"/>
          <a:ext cx="603673" cy="6036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86A8E-BCBC-407B-AF85-516E2329055C}">
      <dsp:nvSpPr>
        <dsp:cNvPr id="0" name=""/>
        <dsp:cNvSpPr/>
      </dsp:nvSpPr>
      <dsp:spPr>
        <a:xfrm>
          <a:off x="2614596" y="1051534"/>
          <a:ext cx="1091607" cy="831555"/>
        </a:xfrm>
        <a:custGeom>
          <a:avLst/>
          <a:gdLst/>
          <a:ahLst/>
          <a:cxnLst/>
          <a:rect l="0" t="0" r="0" b="0"/>
          <a:pathLst>
            <a:path>
              <a:moveTo>
                <a:pt x="1091607" y="0"/>
              </a:moveTo>
              <a:lnTo>
                <a:pt x="0" y="831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C70C3-A71C-46C9-8A1F-D167868CED6E}">
      <dsp:nvSpPr>
        <dsp:cNvPr id="0" name=""/>
        <dsp:cNvSpPr/>
      </dsp:nvSpPr>
      <dsp:spPr>
        <a:xfrm>
          <a:off x="3706204" y="1051534"/>
          <a:ext cx="2571784" cy="1785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710"/>
              </a:lnTo>
              <a:lnTo>
                <a:pt x="2571784" y="1556710"/>
              </a:lnTo>
              <a:lnTo>
                <a:pt x="2571784" y="1785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33E1D-D69E-484A-86A7-0599346679A8}">
      <dsp:nvSpPr>
        <dsp:cNvPr id="0" name=""/>
        <dsp:cNvSpPr/>
      </dsp:nvSpPr>
      <dsp:spPr>
        <a:xfrm>
          <a:off x="3660484" y="1051534"/>
          <a:ext cx="91440" cy="17859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6710"/>
              </a:lnTo>
              <a:lnTo>
                <a:pt x="117154" y="1556710"/>
              </a:lnTo>
              <a:lnTo>
                <a:pt x="117154" y="1785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7E12B-912E-40FD-BED1-9A4FAEA0F25E}">
      <dsp:nvSpPr>
        <dsp:cNvPr id="0" name=""/>
        <dsp:cNvSpPr/>
      </dsp:nvSpPr>
      <dsp:spPr>
        <a:xfrm>
          <a:off x="1134441" y="1051534"/>
          <a:ext cx="2571762" cy="1785948"/>
        </a:xfrm>
        <a:custGeom>
          <a:avLst/>
          <a:gdLst/>
          <a:ahLst/>
          <a:cxnLst/>
          <a:rect l="0" t="0" r="0" b="0"/>
          <a:pathLst>
            <a:path>
              <a:moveTo>
                <a:pt x="2571762" y="0"/>
              </a:moveTo>
              <a:lnTo>
                <a:pt x="2571762" y="1556710"/>
              </a:lnTo>
              <a:lnTo>
                <a:pt x="0" y="1556710"/>
              </a:lnTo>
              <a:lnTo>
                <a:pt x="0" y="1785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E237D-F324-4FC8-9D2A-6067040504A4}">
      <dsp:nvSpPr>
        <dsp:cNvPr id="0" name=""/>
        <dsp:cNvSpPr/>
      </dsp:nvSpPr>
      <dsp:spPr>
        <a:xfrm>
          <a:off x="2614596" y="0"/>
          <a:ext cx="2183215" cy="1051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Морфология</a:t>
          </a:r>
          <a:endParaRPr lang="ru-RU" sz="1900" kern="1200" dirty="0"/>
        </a:p>
      </dsp:txBody>
      <dsp:txXfrm>
        <a:off x="2614596" y="0"/>
        <a:ext cx="2183215" cy="1051534"/>
      </dsp:txXfrm>
    </dsp:sp>
    <dsp:sp modelId="{06799284-5703-46EB-9634-16DDE4CCEC45}">
      <dsp:nvSpPr>
        <dsp:cNvPr id="0" name=""/>
        <dsp:cNvSpPr/>
      </dsp:nvSpPr>
      <dsp:spPr>
        <a:xfrm>
          <a:off x="42833" y="2837482"/>
          <a:ext cx="2183215" cy="2214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u="sng" kern="1200" dirty="0" smtClean="0"/>
            <a:t>Самостоятельные:</a:t>
          </a:r>
          <a:r>
            <a:rPr lang="ru-RU" sz="1900" kern="1200" dirty="0" smtClean="0"/>
            <a:t> существительное прилагательное местоимение числительное  глагол         наречие</a:t>
          </a:r>
          <a:endParaRPr lang="ru-RU" sz="1900" kern="1200" dirty="0"/>
        </a:p>
      </dsp:txBody>
      <dsp:txXfrm>
        <a:off x="42833" y="2837482"/>
        <a:ext cx="2183215" cy="2214599"/>
      </dsp:txXfrm>
    </dsp:sp>
    <dsp:sp modelId="{444EBCA0-204D-4AFC-82CC-A69AFE836270}">
      <dsp:nvSpPr>
        <dsp:cNvPr id="0" name=""/>
        <dsp:cNvSpPr/>
      </dsp:nvSpPr>
      <dsp:spPr>
        <a:xfrm>
          <a:off x="2686031" y="2837482"/>
          <a:ext cx="2183215" cy="1739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u="sng" kern="1200" dirty="0" smtClean="0"/>
            <a:t>Служебные:</a:t>
          </a:r>
          <a:r>
            <a:rPr lang="ru-RU" sz="1900" kern="1200" dirty="0" smtClean="0"/>
            <a:t>     союз           предлог          частица</a:t>
          </a:r>
          <a:endParaRPr lang="ru-RU" sz="1900" kern="1200" dirty="0"/>
        </a:p>
      </dsp:txBody>
      <dsp:txXfrm>
        <a:off x="2686031" y="2837482"/>
        <a:ext cx="2183215" cy="1739640"/>
      </dsp:txXfrm>
    </dsp:sp>
    <dsp:sp modelId="{5F9DB78A-7CBC-4F8B-8565-89E3F13F6917}">
      <dsp:nvSpPr>
        <dsp:cNvPr id="0" name=""/>
        <dsp:cNvSpPr/>
      </dsp:nvSpPr>
      <dsp:spPr>
        <a:xfrm>
          <a:off x="5186380" y="2837482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Междометие</a:t>
          </a:r>
          <a:endParaRPr lang="ru-RU" sz="1900" kern="1200" dirty="0"/>
        </a:p>
      </dsp:txBody>
      <dsp:txXfrm>
        <a:off x="5186380" y="2837482"/>
        <a:ext cx="2183215" cy="1091607"/>
      </dsp:txXfrm>
    </dsp:sp>
    <dsp:sp modelId="{DD0E3567-A524-4484-BBDD-6700FC6E6296}">
      <dsp:nvSpPr>
        <dsp:cNvPr id="0" name=""/>
        <dsp:cNvSpPr/>
      </dsp:nvSpPr>
      <dsp:spPr>
        <a:xfrm>
          <a:off x="2614596" y="1337286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Части речи</a:t>
          </a:r>
          <a:endParaRPr lang="ru-RU" sz="1900" kern="1200" dirty="0"/>
        </a:p>
      </dsp:txBody>
      <dsp:txXfrm>
        <a:off x="2614596" y="1337286"/>
        <a:ext cx="2183215" cy="109160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470570-7B96-4140-BF7A-B9BA5915BA96}">
      <dsp:nvSpPr>
        <dsp:cNvPr id="0" name=""/>
        <dsp:cNvSpPr/>
      </dsp:nvSpPr>
      <dsp:spPr>
        <a:xfrm>
          <a:off x="6138386" y="3167243"/>
          <a:ext cx="91440" cy="6108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8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5B710-23D0-4EF6-9B4D-DFCE0369E54D}">
      <dsp:nvSpPr>
        <dsp:cNvPr id="0" name=""/>
        <dsp:cNvSpPr/>
      </dsp:nvSpPr>
      <dsp:spPr>
        <a:xfrm>
          <a:off x="3593292" y="858618"/>
          <a:ext cx="2590813" cy="974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391"/>
              </a:lnTo>
              <a:lnTo>
                <a:pt x="2590813" y="780391"/>
              </a:lnTo>
              <a:lnTo>
                <a:pt x="2590813" y="974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FA333-051C-49DC-8A61-2C8153761450}">
      <dsp:nvSpPr>
        <dsp:cNvPr id="0" name=""/>
        <dsp:cNvSpPr/>
      </dsp:nvSpPr>
      <dsp:spPr>
        <a:xfrm>
          <a:off x="2333625" y="3167243"/>
          <a:ext cx="1283493" cy="610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0"/>
              </a:lnTo>
              <a:lnTo>
                <a:pt x="1283493" y="416260"/>
              </a:lnTo>
              <a:lnTo>
                <a:pt x="1283493" y="6108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19ED3-0A61-4790-9D9F-6075236AE686}">
      <dsp:nvSpPr>
        <dsp:cNvPr id="0" name=""/>
        <dsp:cNvSpPr/>
      </dsp:nvSpPr>
      <dsp:spPr>
        <a:xfrm>
          <a:off x="1050131" y="3167243"/>
          <a:ext cx="1283493" cy="610826"/>
        </a:xfrm>
        <a:custGeom>
          <a:avLst/>
          <a:gdLst/>
          <a:ahLst/>
          <a:cxnLst/>
          <a:rect l="0" t="0" r="0" b="0"/>
          <a:pathLst>
            <a:path>
              <a:moveTo>
                <a:pt x="1283493" y="0"/>
              </a:moveTo>
              <a:lnTo>
                <a:pt x="1283493" y="416260"/>
              </a:lnTo>
              <a:lnTo>
                <a:pt x="0" y="416260"/>
              </a:lnTo>
              <a:lnTo>
                <a:pt x="0" y="6108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BEEA6-3A77-4BFD-8DAC-92A83B13709A}">
      <dsp:nvSpPr>
        <dsp:cNvPr id="0" name=""/>
        <dsp:cNvSpPr/>
      </dsp:nvSpPr>
      <dsp:spPr>
        <a:xfrm>
          <a:off x="2333625" y="858618"/>
          <a:ext cx="1259667" cy="974957"/>
        </a:xfrm>
        <a:custGeom>
          <a:avLst/>
          <a:gdLst/>
          <a:ahLst/>
          <a:cxnLst/>
          <a:rect l="0" t="0" r="0" b="0"/>
          <a:pathLst>
            <a:path>
              <a:moveTo>
                <a:pt x="1259667" y="0"/>
              </a:moveTo>
              <a:lnTo>
                <a:pt x="1259667" y="780391"/>
              </a:lnTo>
              <a:lnTo>
                <a:pt x="0" y="780391"/>
              </a:lnTo>
              <a:lnTo>
                <a:pt x="0" y="974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ACD8F-1F70-4A53-AA22-80BC141F402B}">
      <dsp:nvSpPr>
        <dsp:cNvPr id="0" name=""/>
        <dsp:cNvSpPr/>
      </dsp:nvSpPr>
      <dsp:spPr>
        <a:xfrm>
          <a:off x="2543161" y="71435"/>
          <a:ext cx="2100262" cy="787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6386B-73E6-419D-9408-71AFD802F413}">
      <dsp:nvSpPr>
        <dsp:cNvPr id="0" name=""/>
        <dsp:cNvSpPr/>
      </dsp:nvSpPr>
      <dsp:spPr>
        <a:xfrm>
          <a:off x="2776523" y="293129"/>
          <a:ext cx="2100262" cy="787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Самостоятельные части речи</a:t>
          </a:r>
          <a:endParaRPr lang="ru-RU" sz="1400" kern="1200" dirty="0"/>
        </a:p>
      </dsp:txBody>
      <dsp:txXfrm>
        <a:off x="2776523" y="293129"/>
        <a:ext cx="2100262" cy="787183"/>
      </dsp:txXfrm>
    </dsp:sp>
    <dsp:sp modelId="{B58C0B97-1442-418D-800D-B533475DFE92}">
      <dsp:nvSpPr>
        <dsp:cNvPr id="0" name=""/>
        <dsp:cNvSpPr/>
      </dsp:nvSpPr>
      <dsp:spPr>
        <a:xfrm>
          <a:off x="1283493" y="1833576"/>
          <a:ext cx="2100262" cy="1333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28623-D075-4F8C-9CB7-B42EC7694064}">
      <dsp:nvSpPr>
        <dsp:cNvPr id="0" name=""/>
        <dsp:cNvSpPr/>
      </dsp:nvSpPr>
      <dsp:spPr>
        <a:xfrm>
          <a:off x="1516856" y="2055270"/>
          <a:ext cx="2100262" cy="1333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Изменяемые</a:t>
          </a:r>
          <a:endParaRPr lang="ru-RU" sz="1400" kern="1200" dirty="0"/>
        </a:p>
      </dsp:txBody>
      <dsp:txXfrm>
        <a:off x="1516856" y="2055270"/>
        <a:ext cx="2100262" cy="1333666"/>
      </dsp:txXfrm>
    </dsp:sp>
    <dsp:sp modelId="{2E9C648F-1060-4E07-99C3-A8B03CD4FA95}">
      <dsp:nvSpPr>
        <dsp:cNvPr id="0" name=""/>
        <dsp:cNvSpPr/>
      </dsp:nvSpPr>
      <dsp:spPr>
        <a:xfrm>
          <a:off x="0" y="3778069"/>
          <a:ext cx="2100262" cy="1333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78DCC-AC1D-45DB-8C15-D2B956692743}">
      <dsp:nvSpPr>
        <dsp:cNvPr id="0" name=""/>
        <dsp:cNvSpPr/>
      </dsp:nvSpPr>
      <dsp:spPr>
        <a:xfrm>
          <a:off x="233362" y="3999763"/>
          <a:ext cx="2100262" cy="1333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/>
            <a:t>Склоняемые:</a:t>
          </a:r>
          <a:r>
            <a:rPr lang="ru-RU" sz="1400" u="none" kern="1200" dirty="0" smtClean="0"/>
            <a:t>          и</a:t>
          </a:r>
          <a:r>
            <a:rPr lang="ru-RU" sz="1400" kern="1200" dirty="0" smtClean="0"/>
            <a:t>мя существительное  имя числительное   имя прилагательное местоимение</a:t>
          </a:r>
          <a:endParaRPr lang="ru-RU" sz="1400" kern="1200" dirty="0"/>
        </a:p>
      </dsp:txBody>
      <dsp:txXfrm>
        <a:off x="233362" y="3999763"/>
        <a:ext cx="2100262" cy="1333666"/>
      </dsp:txXfrm>
    </dsp:sp>
    <dsp:sp modelId="{7C4462D8-449D-45AA-BCF7-0752F0521476}">
      <dsp:nvSpPr>
        <dsp:cNvPr id="0" name=""/>
        <dsp:cNvSpPr/>
      </dsp:nvSpPr>
      <dsp:spPr>
        <a:xfrm>
          <a:off x="2566987" y="3778069"/>
          <a:ext cx="2100262" cy="1333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C30DC-60F4-4F88-B739-929FB9C01E58}">
      <dsp:nvSpPr>
        <dsp:cNvPr id="0" name=""/>
        <dsp:cNvSpPr/>
      </dsp:nvSpPr>
      <dsp:spPr>
        <a:xfrm>
          <a:off x="2800350" y="3999763"/>
          <a:ext cx="2100262" cy="1333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/>
            <a:t>Спрягаемые </a:t>
          </a:r>
          <a:r>
            <a:rPr lang="ru-RU" sz="1400" kern="1200" dirty="0" smtClean="0"/>
            <a:t>       глагол</a:t>
          </a:r>
          <a:endParaRPr lang="ru-RU" sz="1400" kern="1200" dirty="0"/>
        </a:p>
      </dsp:txBody>
      <dsp:txXfrm>
        <a:off x="2800350" y="3999763"/>
        <a:ext cx="2100262" cy="1333666"/>
      </dsp:txXfrm>
    </dsp:sp>
    <dsp:sp modelId="{E90278F6-6CFE-46F4-8BB4-D9D05CFA7099}">
      <dsp:nvSpPr>
        <dsp:cNvPr id="0" name=""/>
        <dsp:cNvSpPr/>
      </dsp:nvSpPr>
      <dsp:spPr>
        <a:xfrm>
          <a:off x="5133975" y="1833576"/>
          <a:ext cx="2100262" cy="1333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26FB7-3FA1-4952-A90A-B180308A1C5A}">
      <dsp:nvSpPr>
        <dsp:cNvPr id="0" name=""/>
        <dsp:cNvSpPr/>
      </dsp:nvSpPr>
      <dsp:spPr>
        <a:xfrm>
          <a:off x="5367337" y="2055270"/>
          <a:ext cx="2100262" cy="1333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Неизменяемые</a:t>
          </a:r>
          <a:endParaRPr lang="ru-RU" sz="1400" kern="1200" dirty="0"/>
        </a:p>
      </dsp:txBody>
      <dsp:txXfrm>
        <a:off x="5367337" y="2055270"/>
        <a:ext cx="2100262" cy="1333666"/>
      </dsp:txXfrm>
    </dsp:sp>
    <dsp:sp modelId="{61444763-9710-44B7-9DC5-A6B45F4D5737}">
      <dsp:nvSpPr>
        <dsp:cNvPr id="0" name=""/>
        <dsp:cNvSpPr/>
      </dsp:nvSpPr>
      <dsp:spPr>
        <a:xfrm>
          <a:off x="5133975" y="3778069"/>
          <a:ext cx="2100262" cy="1333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C545D-88C1-4635-8B9E-46D81C4BB6A5}">
      <dsp:nvSpPr>
        <dsp:cNvPr id="0" name=""/>
        <dsp:cNvSpPr/>
      </dsp:nvSpPr>
      <dsp:spPr>
        <a:xfrm>
          <a:off x="5367337" y="3999763"/>
          <a:ext cx="2100262" cy="1333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Наречие</a:t>
          </a:r>
          <a:endParaRPr lang="ru-RU" sz="1400" kern="1200" dirty="0"/>
        </a:p>
      </dsp:txBody>
      <dsp:txXfrm>
        <a:off x="5367337" y="3999763"/>
        <a:ext cx="2100262" cy="133366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EE538F-97B3-4029-8FE6-29E28835FBA8}">
      <dsp:nvSpPr>
        <dsp:cNvPr id="0" name=""/>
        <dsp:cNvSpPr/>
      </dsp:nvSpPr>
      <dsp:spPr>
        <a:xfrm>
          <a:off x="0" y="2"/>
          <a:ext cx="1347077" cy="469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Имя существительное</a:t>
          </a:r>
          <a:endParaRPr lang="ru-RU" sz="1200" kern="1200" dirty="0"/>
        </a:p>
      </dsp:txBody>
      <dsp:txXfrm>
        <a:off x="0" y="2"/>
        <a:ext cx="1347077" cy="469469"/>
      </dsp:txXfrm>
    </dsp:sp>
    <dsp:sp modelId="{DB902764-C6CA-47F5-8BB8-A60A1F8D26A2}">
      <dsp:nvSpPr>
        <dsp:cNvPr id="0" name=""/>
        <dsp:cNvSpPr/>
      </dsp:nvSpPr>
      <dsp:spPr>
        <a:xfrm>
          <a:off x="7640" y="469471"/>
          <a:ext cx="91440" cy="788854"/>
        </a:xfrm>
        <a:custGeom>
          <a:avLst/>
          <a:gdLst/>
          <a:ahLst/>
          <a:cxnLst/>
          <a:rect l="0" t="0" r="0" b="0"/>
          <a:pathLst>
            <a:path>
              <a:moveTo>
                <a:pt x="127067" y="0"/>
              </a:moveTo>
              <a:lnTo>
                <a:pt x="45720" y="788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47ECC-CDD2-4BD8-AD2C-167C351431AF}">
      <dsp:nvSpPr>
        <dsp:cNvPr id="0" name=""/>
        <dsp:cNvSpPr/>
      </dsp:nvSpPr>
      <dsp:spPr>
        <a:xfrm>
          <a:off x="53360" y="571506"/>
          <a:ext cx="1086413" cy="1373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u="sng" kern="1200" dirty="0" smtClean="0"/>
            <a:t>Постоянные:</a:t>
          </a:r>
          <a:r>
            <a:rPr lang="ru-RU" sz="800" kern="1200" dirty="0" smtClean="0"/>
            <a:t>               </a:t>
          </a:r>
          <a:r>
            <a:rPr lang="ru-RU" sz="900" kern="1200" dirty="0" smtClean="0"/>
            <a:t>1. одушевленное или неодушевленное 2.  склонение (1,скл.,2скл.,3скл.)      3. род (</a:t>
          </a:r>
          <a:r>
            <a:rPr lang="ru-RU" sz="900" kern="1200" dirty="0" err="1" smtClean="0"/>
            <a:t>м.р.,ж.р.,с.р</a:t>
          </a:r>
          <a:r>
            <a:rPr lang="ru-RU" sz="900" kern="1200" dirty="0" smtClean="0"/>
            <a:t>..)</a:t>
          </a:r>
          <a:endParaRPr lang="ru-RU" sz="900" kern="1200" dirty="0"/>
        </a:p>
      </dsp:txBody>
      <dsp:txXfrm>
        <a:off x="53360" y="571506"/>
        <a:ext cx="1086413" cy="1373640"/>
      </dsp:txXfrm>
    </dsp:sp>
    <dsp:sp modelId="{5E7A260D-5CF8-46E5-8871-0EA759BA8F26}">
      <dsp:nvSpPr>
        <dsp:cNvPr id="0" name=""/>
        <dsp:cNvSpPr/>
      </dsp:nvSpPr>
      <dsp:spPr>
        <a:xfrm>
          <a:off x="7640" y="469471"/>
          <a:ext cx="91440" cy="2248489"/>
        </a:xfrm>
        <a:custGeom>
          <a:avLst/>
          <a:gdLst/>
          <a:ahLst/>
          <a:cxnLst/>
          <a:rect l="0" t="0" r="0" b="0"/>
          <a:pathLst>
            <a:path>
              <a:moveTo>
                <a:pt x="127067" y="0"/>
              </a:moveTo>
              <a:lnTo>
                <a:pt x="45720" y="2248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47CA4-98CC-479E-9DB8-A5FC7DF9E28C}">
      <dsp:nvSpPr>
        <dsp:cNvPr id="0" name=""/>
        <dsp:cNvSpPr/>
      </dsp:nvSpPr>
      <dsp:spPr>
        <a:xfrm>
          <a:off x="53360" y="2078337"/>
          <a:ext cx="963359" cy="1279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u="sng" kern="1200" dirty="0" smtClean="0"/>
            <a:t>Непостоянные:           </a:t>
          </a:r>
          <a:r>
            <a:rPr lang="ru-RU" sz="1100" kern="1200" dirty="0" smtClean="0"/>
            <a:t>1. число (ед. и мн.ч.),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2. падеж</a:t>
          </a:r>
          <a:endParaRPr lang="ru-RU" sz="1100" kern="1200" dirty="0"/>
        </a:p>
      </dsp:txBody>
      <dsp:txXfrm>
        <a:off x="53360" y="2078337"/>
        <a:ext cx="963359" cy="1279248"/>
      </dsp:txXfrm>
    </dsp:sp>
    <dsp:sp modelId="{857DDA58-E570-4904-B1F9-EF6E1EFD4926}">
      <dsp:nvSpPr>
        <dsp:cNvPr id="0" name=""/>
        <dsp:cNvSpPr/>
      </dsp:nvSpPr>
      <dsp:spPr>
        <a:xfrm>
          <a:off x="1446838" y="2"/>
          <a:ext cx="1347077" cy="469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Имя прилагательное</a:t>
          </a:r>
          <a:endParaRPr lang="ru-RU" sz="1200" kern="1200" dirty="0"/>
        </a:p>
      </dsp:txBody>
      <dsp:txXfrm>
        <a:off x="1446838" y="2"/>
        <a:ext cx="1347077" cy="469469"/>
      </dsp:txXfrm>
    </dsp:sp>
    <dsp:sp modelId="{679BA8AD-820B-43FB-B9F3-21A421F95662}">
      <dsp:nvSpPr>
        <dsp:cNvPr id="0" name=""/>
        <dsp:cNvSpPr/>
      </dsp:nvSpPr>
      <dsp:spPr>
        <a:xfrm>
          <a:off x="1581546" y="469471"/>
          <a:ext cx="161236" cy="83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834"/>
              </a:lnTo>
              <a:lnTo>
                <a:pt x="161236" y="836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1D9E4-7FBE-4002-9FC0-FE1BE81F4622}">
      <dsp:nvSpPr>
        <dsp:cNvPr id="0" name=""/>
        <dsp:cNvSpPr/>
      </dsp:nvSpPr>
      <dsp:spPr>
        <a:xfrm>
          <a:off x="1742783" y="571506"/>
          <a:ext cx="1179713" cy="1469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u="sng" kern="1200" dirty="0" smtClean="0"/>
            <a:t>Постоянные:</a:t>
          </a:r>
          <a:r>
            <a:rPr lang="ru-RU" sz="900" i="1" u="sng" kern="1200" dirty="0" smtClean="0"/>
            <a:t> разряд по значению (качественное, относительное , притяжательное прилагательное</a:t>
          </a:r>
          <a:r>
            <a:rPr lang="ru-RU" sz="600" i="1" u="sng" kern="1200" dirty="0" smtClean="0"/>
            <a:t>)</a:t>
          </a:r>
          <a:endParaRPr lang="ru-RU" sz="600" kern="1200" dirty="0"/>
        </a:p>
      </dsp:txBody>
      <dsp:txXfrm>
        <a:off x="1742783" y="571506"/>
        <a:ext cx="1179713" cy="1469599"/>
      </dsp:txXfrm>
    </dsp:sp>
    <dsp:sp modelId="{5BF64F25-0975-4517-A696-1BB78C9765E2}">
      <dsp:nvSpPr>
        <dsp:cNvPr id="0" name=""/>
        <dsp:cNvSpPr/>
      </dsp:nvSpPr>
      <dsp:spPr>
        <a:xfrm>
          <a:off x="1581546" y="469471"/>
          <a:ext cx="161236" cy="2265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5278"/>
              </a:lnTo>
              <a:lnTo>
                <a:pt x="161236" y="2265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5190F-FB98-4A73-87DC-A4D1BEF4F0D2}">
      <dsp:nvSpPr>
        <dsp:cNvPr id="0" name=""/>
        <dsp:cNvSpPr/>
      </dsp:nvSpPr>
      <dsp:spPr>
        <a:xfrm>
          <a:off x="1742783" y="2143140"/>
          <a:ext cx="751151" cy="1183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Непостоянные:            1. род                           2. число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3. падеж</a:t>
          </a:r>
          <a:endParaRPr lang="ru-RU" sz="700" kern="1200" dirty="0"/>
        </a:p>
      </dsp:txBody>
      <dsp:txXfrm>
        <a:off x="1742783" y="2143140"/>
        <a:ext cx="751151" cy="118321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EE538F-97B3-4029-8FE6-29E28835FBA8}">
      <dsp:nvSpPr>
        <dsp:cNvPr id="0" name=""/>
        <dsp:cNvSpPr/>
      </dsp:nvSpPr>
      <dsp:spPr>
        <a:xfrm>
          <a:off x="256301" y="1282"/>
          <a:ext cx="1208573" cy="55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Имя числительное</a:t>
          </a:r>
          <a:endParaRPr lang="ru-RU" sz="1200" kern="1200" dirty="0"/>
        </a:p>
      </dsp:txBody>
      <dsp:txXfrm>
        <a:off x="256301" y="1282"/>
        <a:ext cx="1208573" cy="551531"/>
      </dsp:txXfrm>
    </dsp:sp>
    <dsp:sp modelId="{DB902764-C6CA-47F5-8BB8-A60A1F8D26A2}">
      <dsp:nvSpPr>
        <dsp:cNvPr id="0" name=""/>
        <dsp:cNvSpPr/>
      </dsp:nvSpPr>
      <dsp:spPr>
        <a:xfrm>
          <a:off x="377159" y="552814"/>
          <a:ext cx="120857" cy="585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474"/>
              </a:lnTo>
              <a:lnTo>
                <a:pt x="120857" y="5854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47ECC-CDD2-4BD8-AD2C-167C351431AF}">
      <dsp:nvSpPr>
        <dsp:cNvPr id="0" name=""/>
        <dsp:cNvSpPr/>
      </dsp:nvSpPr>
      <dsp:spPr>
        <a:xfrm>
          <a:off x="498016" y="638684"/>
          <a:ext cx="873811" cy="999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u="sng" kern="1200" dirty="0" smtClean="0"/>
            <a:t>Постоянные:</a:t>
          </a:r>
          <a:r>
            <a:rPr lang="ru-RU" sz="900" kern="1200" dirty="0" smtClean="0"/>
            <a:t>               количественное или порядковое</a:t>
          </a:r>
          <a:endParaRPr lang="ru-RU" sz="900" kern="1200" dirty="0"/>
        </a:p>
      </dsp:txBody>
      <dsp:txXfrm>
        <a:off x="498016" y="638684"/>
        <a:ext cx="873811" cy="999208"/>
      </dsp:txXfrm>
    </dsp:sp>
    <dsp:sp modelId="{5E7A260D-5CF8-46E5-8871-0EA759BA8F26}">
      <dsp:nvSpPr>
        <dsp:cNvPr id="0" name=""/>
        <dsp:cNvSpPr/>
      </dsp:nvSpPr>
      <dsp:spPr>
        <a:xfrm>
          <a:off x="377159" y="552814"/>
          <a:ext cx="166098" cy="1809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9906"/>
              </a:lnTo>
              <a:lnTo>
                <a:pt x="166098" y="1809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47CA4-98CC-479E-9DB8-A5FC7DF9E28C}">
      <dsp:nvSpPr>
        <dsp:cNvPr id="0" name=""/>
        <dsp:cNvSpPr/>
      </dsp:nvSpPr>
      <dsp:spPr>
        <a:xfrm>
          <a:off x="543257" y="1725045"/>
          <a:ext cx="697855" cy="1275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i="1" u="sng" kern="1200" dirty="0" smtClean="0"/>
            <a:t>Непостоянные:            </a:t>
          </a:r>
          <a:r>
            <a:rPr lang="ru-RU" sz="600" kern="1200" dirty="0" smtClean="0"/>
            <a:t>1. число (для порядковых)                2. падеж                          3. род (для порядковых в ед.ч.)</a:t>
          </a:r>
          <a:endParaRPr lang="ru-RU" sz="600" kern="1200" dirty="0"/>
        </a:p>
      </dsp:txBody>
      <dsp:txXfrm>
        <a:off x="543257" y="1725045"/>
        <a:ext cx="697855" cy="1275350"/>
      </dsp:txXfrm>
    </dsp:sp>
    <dsp:sp modelId="{857DDA58-E570-4904-B1F9-EF6E1EFD4926}">
      <dsp:nvSpPr>
        <dsp:cNvPr id="0" name=""/>
        <dsp:cNvSpPr/>
      </dsp:nvSpPr>
      <dsp:spPr>
        <a:xfrm>
          <a:off x="1784594" y="393"/>
          <a:ext cx="1165198" cy="512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Местоимение</a:t>
          </a:r>
          <a:endParaRPr lang="ru-RU" sz="1200" kern="1200" dirty="0"/>
        </a:p>
      </dsp:txBody>
      <dsp:txXfrm>
        <a:off x="1784594" y="393"/>
        <a:ext cx="1165198" cy="512989"/>
      </dsp:txXfrm>
    </dsp:sp>
    <dsp:sp modelId="{679BA8AD-820B-43FB-B9F3-21A421F95662}">
      <dsp:nvSpPr>
        <dsp:cNvPr id="0" name=""/>
        <dsp:cNvSpPr/>
      </dsp:nvSpPr>
      <dsp:spPr>
        <a:xfrm>
          <a:off x="1901114" y="513382"/>
          <a:ext cx="96629" cy="567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621"/>
              </a:lnTo>
              <a:lnTo>
                <a:pt x="96629" y="567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1D9E4-7FBE-4002-9FC0-FE1BE81F4622}">
      <dsp:nvSpPr>
        <dsp:cNvPr id="0" name=""/>
        <dsp:cNvSpPr/>
      </dsp:nvSpPr>
      <dsp:spPr>
        <a:xfrm>
          <a:off x="1997744" y="596202"/>
          <a:ext cx="945876" cy="969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u="sng" kern="1200" dirty="0" smtClean="0"/>
            <a:t>Постоянные:                 </a:t>
          </a:r>
          <a:r>
            <a:rPr lang="ru-RU" sz="900" i="1" u="none" kern="1200" dirty="0" smtClean="0"/>
            <a:t>1. лицо (у личных местоимений)               2. разряд по значению</a:t>
          </a:r>
          <a:endParaRPr lang="ru-RU" sz="900" u="none" kern="1200" dirty="0"/>
        </a:p>
      </dsp:txBody>
      <dsp:txXfrm>
        <a:off x="1997744" y="596202"/>
        <a:ext cx="945876" cy="969603"/>
      </dsp:txXfrm>
    </dsp:sp>
    <dsp:sp modelId="{5BF64F25-0975-4517-A696-1BB78C9765E2}">
      <dsp:nvSpPr>
        <dsp:cNvPr id="0" name=""/>
        <dsp:cNvSpPr/>
      </dsp:nvSpPr>
      <dsp:spPr>
        <a:xfrm>
          <a:off x="1901114" y="513382"/>
          <a:ext cx="96629" cy="1774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516"/>
              </a:lnTo>
              <a:lnTo>
                <a:pt x="96629" y="1774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5190F-FB98-4A73-87DC-A4D1BEF4F0D2}">
      <dsp:nvSpPr>
        <dsp:cNvPr id="0" name=""/>
        <dsp:cNvSpPr/>
      </dsp:nvSpPr>
      <dsp:spPr>
        <a:xfrm>
          <a:off x="1997744" y="1661953"/>
          <a:ext cx="700229" cy="1251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u="sng" kern="1200" dirty="0" smtClean="0"/>
            <a:t>Непостоянные:            </a:t>
          </a:r>
          <a:r>
            <a:rPr lang="ru-RU" sz="600" kern="1200" dirty="0" smtClean="0"/>
            <a:t>1. род (если есть)                          2. число  (если есть)         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3. падеж</a:t>
          </a:r>
          <a:endParaRPr lang="ru-RU" sz="600" kern="1200" dirty="0"/>
        </a:p>
      </dsp:txBody>
      <dsp:txXfrm>
        <a:off x="1997744" y="1661953"/>
        <a:ext cx="700229" cy="125189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EE538F-97B3-4029-8FE6-29E28835FBA8}">
      <dsp:nvSpPr>
        <dsp:cNvPr id="0" name=""/>
        <dsp:cNvSpPr/>
      </dsp:nvSpPr>
      <dsp:spPr>
        <a:xfrm>
          <a:off x="201643" y="109"/>
          <a:ext cx="1027270" cy="513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Глагол</a:t>
          </a:r>
          <a:endParaRPr lang="ru-RU" sz="1200" kern="1200" dirty="0"/>
        </a:p>
      </dsp:txBody>
      <dsp:txXfrm>
        <a:off x="201643" y="109"/>
        <a:ext cx="1027270" cy="513635"/>
      </dsp:txXfrm>
    </dsp:sp>
    <dsp:sp modelId="{DB902764-C6CA-47F5-8BB8-A60A1F8D26A2}">
      <dsp:nvSpPr>
        <dsp:cNvPr id="0" name=""/>
        <dsp:cNvSpPr/>
      </dsp:nvSpPr>
      <dsp:spPr>
        <a:xfrm>
          <a:off x="304370" y="513744"/>
          <a:ext cx="102727" cy="628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869"/>
              </a:lnTo>
              <a:lnTo>
                <a:pt x="102727" y="628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47ECC-CDD2-4BD8-AD2C-167C351431AF}">
      <dsp:nvSpPr>
        <dsp:cNvPr id="0" name=""/>
        <dsp:cNvSpPr/>
      </dsp:nvSpPr>
      <dsp:spPr>
        <a:xfrm>
          <a:off x="407097" y="642153"/>
          <a:ext cx="1016052" cy="1000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i="1" u="sng" kern="1200" dirty="0" smtClean="0"/>
            <a:t>Постоянные:</a:t>
          </a:r>
          <a:r>
            <a:rPr lang="ru-RU" sz="700" kern="1200" dirty="0" smtClean="0"/>
            <a:t>               1. возвратный или невозвратный                  2. переходный или непереходный                3. вид (совершенный или несовершенный) 4. спряжение 1 и 2                   </a:t>
          </a:r>
          <a:endParaRPr lang="ru-RU" sz="700" kern="1200" dirty="0"/>
        </a:p>
      </dsp:txBody>
      <dsp:txXfrm>
        <a:off x="407097" y="642153"/>
        <a:ext cx="1016052" cy="1000920"/>
      </dsp:txXfrm>
    </dsp:sp>
    <dsp:sp modelId="{224CFD37-2389-4305-88E4-60B817AD0D74}">
      <dsp:nvSpPr>
        <dsp:cNvPr id="0" name=""/>
        <dsp:cNvSpPr/>
      </dsp:nvSpPr>
      <dsp:spPr>
        <a:xfrm>
          <a:off x="258650" y="513744"/>
          <a:ext cx="91440" cy="201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5125"/>
              </a:lnTo>
              <a:lnTo>
                <a:pt x="98538" y="2015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5F995-17F6-49EF-9A40-A073B42362DE}">
      <dsp:nvSpPr>
        <dsp:cNvPr id="0" name=""/>
        <dsp:cNvSpPr/>
      </dsp:nvSpPr>
      <dsp:spPr>
        <a:xfrm>
          <a:off x="357188" y="1771592"/>
          <a:ext cx="1843004" cy="1514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u="sng" kern="1200" dirty="0" smtClean="0"/>
            <a:t>  Непостоянные:                    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1. наклонение (изъявительное, </a:t>
          </a:r>
          <a:r>
            <a:rPr lang="ru-RU" sz="800" kern="1200" dirty="0" err="1" smtClean="0"/>
            <a:t>повелительное,условное</a:t>
          </a:r>
          <a:r>
            <a:rPr lang="ru-RU" sz="800" kern="1200" dirty="0" smtClean="0"/>
            <a:t>)    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 2. время (в </a:t>
          </a:r>
          <a:r>
            <a:rPr lang="ru-RU" sz="800" kern="1200" dirty="0" err="1" smtClean="0"/>
            <a:t>изъявит.накл</a:t>
          </a:r>
          <a:r>
            <a:rPr lang="ru-RU" sz="800" kern="1200" dirty="0" smtClean="0"/>
            <a:t>.): настоящее, прошедшее, будущее                                  3. число (ед. и мн.ч.)             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4. лицо (в повел. накл. ; в изъявит. накл. наст. и  буд. времени)                                   5. род (в </a:t>
          </a:r>
          <a:r>
            <a:rPr lang="ru-RU" sz="800" kern="1200" dirty="0" err="1" smtClean="0"/>
            <a:t>прош.вр</a:t>
          </a:r>
          <a:r>
            <a:rPr lang="ru-RU" sz="800" kern="1200" dirty="0" smtClean="0"/>
            <a:t>. ед.ч.; в условном накл..) </a:t>
          </a:r>
          <a:endParaRPr lang="ru-RU" sz="800" kern="1200" dirty="0"/>
        </a:p>
      </dsp:txBody>
      <dsp:txXfrm>
        <a:off x="357188" y="1771592"/>
        <a:ext cx="1843004" cy="1514555"/>
      </dsp:txXfrm>
    </dsp:sp>
    <dsp:sp modelId="{857DDA58-E570-4904-B1F9-EF6E1EFD4926}">
      <dsp:nvSpPr>
        <dsp:cNvPr id="0" name=""/>
        <dsp:cNvSpPr/>
      </dsp:nvSpPr>
      <dsp:spPr>
        <a:xfrm>
          <a:off x="1687373" y="1"/>
          <a:ext cx="1027270" cy="513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Наречие</a:t>
          </a:r>
          <a:endParaRPr lang="ru-RU" sz="1200" kern="1200" dirty="0"/>
        </a:p>
      </dsp:txBody>
      <dsp:txXfrm>
        <a:off x="1687373" y="1"/>
        <a:ext cx="1027270" cy="513635"/>
      </dsp:txXfrm>
    </dsp:sp>
    <dsp:sp modelId="{679BA8AD-820B-43FB-B9F3-21A421F95662}">
      <dsp:nvSpPr>
        <dsp:cNvPr id="0" name=""/>
        <dsp:cNvSpPr/>
      </dsp:nvSpPr>
      <dsp:spPr>
        <a:xfrm>
          <a:off x="1744380" y="513636"/>
          <a:ext cx="91440" cy="515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430"/>
              </a:lnTo>
              <a:lnTo>
                <a:pt x="113007" y="515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1D9E4-7FBE-4002-9FC0-FE1BE81F4622}">
      <dsp:nvSpPr>
        <dsp:cNvPr id="0" name=""/>
        <dsp:cNvSpPr/>
      </dsp:nvSpPr>
      <dsp:spPr>
        <a:xfrm>
          <a:off x="1857388" y="642944"/>
          <a:ext cx="821816" cy="772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Неизменяемость,              разряд по значению </a:t>
          </a:r>
          <a:endParaRPr lang="ru-RU" sz="700" kern="1200" dirty="0"/>
        </a:p>
      </dsp:txBody>
      <dsp:txXfrm>
        <a:off x="1857388" y="642944"/>
        <a:ext cx="821816" cy="77224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5F2789-D7C1-4991-84F1-2D08D8736275}">
      <dsp:nvSpPr>
        <dsp:cNvPr id="0" name=""/>
        <dsp:cNvSpPr/>
      </dsp:nvSpPr>
      <dsp:spPr>
        <a:xfrm>
          <a:off x="788678" y="110"/>
          <a:ext cx="2170522" cy="1302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1. Дифференциация существительных именительного падежа ед.  и мн. числа.</a:t>
          </a:r>
          <a:endParaRPr lang="ru-RU" sz="1000" kern="1200" dirty="0"/>
        </a:p>
      </dsp:txBody>
      <dsp:txXfrm>
        <a:off x="788678" y="110"/>
        <a:ext cx="2170522" cy="1302313"/>
      </dsp:txXfrm>
    </dsp:sp>
    <dsp:sp modelId="{B1DD1FA8-61DB-4EF4-A5A4-8725299D7A2F}">
      <dsp:nvSpPr>
        <dsp:cNvPr id="0" name=""/>
        <dsp:cNvSpPr/>
      </dsp:nvSpPr>
      <dsp:spPr>
        <a:xfrm>
          <a:off x="3150206" y="382122"/>
          <a:ext cx="460150" cy="538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150206" y="382122"/>
        <a:ext cx="460150" cy="538289"/>
      </dsp:txXfrm>
    </dsp:sp>
    <dsp:sp modelId="{E9D4F09B-97F7-4514-8B31-D5053B7068A0}">
      <dsp:nvSpPr>
        <dsp:cNvPr id="0" name=""/>
        <dsp:cNvSpPr/>
      </dsp:nvSpPr>
      <dsp:spPr>
        <a:xfrm>
          <a:off x="3827409" y="110"/>
          <a:ext cx="2170522" cy="1302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2. Закрепление в речи беспредложных конструкций ед. ч. в следующей последовательности: В.п. (нулевое окончание, окончания </a:t>
          </a:r>
          <a:r>
            <a:rPr lang="ru-RU" sz="1000" i="1" kern="1200" dirty="0" smtClean="0"/>
            <a:t>-у, -а, -я),Р.п.</a:t>
          </a:r>
          <a:r>
            <a:rPr lang="ru-RU" sz="1000" kern="1200" dirty="0" smtClean="0"/>
            <a:t>, Д.п., Т.п. (со значением </a:t>
          </a:r>
          <a:r>
            <a:rPr lang="ru-RU" sz="1000" kern="1200" dirty="0" err="1" smtClean="0"/>
            <a:t>орудийности</a:t>
          </a:r>
          <a:r>
            <a:rPr lang="ru-RU" sz="1000" kern="1200" dirty="0" smtClean="0"/>
            <a:t>).</a:t>
          </a:r>
          <a:endParaRPr lang="ru-RU" sz="1000" kern="1200" dirty="0"/>
        </a:p>
      </dsp:txBody>
      <dsp:txXfrm>
        <a:off x="3827409" y="110"/>
        <a:ext cx="2170522" cy="1302313"/>
      </dsp:txXfrm>
    </dsp:sp>
    <dsp:sp modelId="{2E313505-C167-4AE7-A76E-8B6787CA1A67}">
      <dsp:nvSpPr>
        <dsp:cNvPr id="0" name=""/>
        <dsp:cNvSpPr/>
      </dsp:nvSpPr>
      <dsp:spPr>
        <a:xfrm rot="5400000">
          <a:off x="4682595" y="1454359"/>
          <a:ext cx="460150" cy="538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4682595" y="1454359"/>
        <a:ext cx="460150" cy="538289"/>
      </dsp:txXfrm>
    </dsp:sp>
    <dsp:sp modelId="{1B392ED3-1619-4697-BD03-E6F27D30E745}">
      <dsp:nvSpPr>
        <dsp:cNvPr id="0" name=""/>
        <dsp:cNvSpPr/>
      </dsp:nvSpPr>
      <dsp:spPr>
        <a:xfrm>
          <a:off x="3827409" y="2170632"/>
          <a:ext cx="2170522" cy="1302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3. Овладение предложно-падежными конструкциями единственного числа.</a:t>
          </a:r>
          <a:endParaRPr lang="ru-RU" sz="1000" kern="1200" dirty="0"/>
        </a:p>
      </dsp:txBody>
      <dsp:txXfrm>
        <a:off x="3827409" y="2170632"/>
        <a:ext cx="2170522" cy="1302313"/>
      </dsp:txXfrm>
    </dsp:sp>
    <dsp:sp modelId="{ED24C189-AB95-4247-A5AC-DB93168723DD}">
      <dsp:nvSpPr>
        <dsp:cNvPr id="0" name=""/>
        <dsp:cNvSpPr/>
      </dsp:nvSpPr>
      <dsp:spPr>
        <a:xfrm rot="10800000">
          <a:off x="3176252" y="2552644"/>
          <a:ext cx="460150" cy="538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3176252" y="2552644"/>
        <a:ext cx="460150" cy="538289"/>
      </dsp:txXfrm>
    </dsp:sp>
    <dsp:sp modelId="{FA06C25B-A414-434D-9B9F-BDE6B0CE72F1}">
      <dsp:nvSpPr>
        <dsp:cNvPr id="0" name=""/>
        <dsp:cNvSpPr/>
      </dsp:nvSpPr>
      <dsp:spPr>
        <a:xfrm>
          <a:off x="788678" y="2170632"/>
          <a:ext cx="2170522" cy="1302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4. Закрепление беспредложных форм множественного числа.. </a:t>
          </a:r>
          <a:endParaRPr lang="ru-RU" sz="1000" kern="1200" dirty="0"/>
        </a:p>
      </dsp:txBody>
      <dsp:txXfrm>
        <a:off x="788678" y="2170632"/>
        <a:ext cx="2170522" cy="1302313"/>
      </dsp:txXfrm>
    </dsp:sp>
    <dsp:sp modelId="{B1088691-3DFB-44CD-9BD3-14DD3961FE9D}">
      <dsp:nvSpPr>
        <dsp:cNvPr id="0" name=""/>
        <dsp:cNvSpPr/>
      </dsp:nvSpPr>
      <dsp:spPr>
        <a:xfrm rot="5400000">
          <a:off x="1643864" y="3624882"/>
          <a:ext cx="460150" cy="538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1643864" y="3624882"/>
        <a:ext cx="460150" cy="538289"/>
      </dsp:txXfrm>
    </dsp:sp>
    <dsp:sp modelId="{41083BFD-223D-40E7-95A2-62A69DF5CA05}">
      <dsp:nvSpPr>
        <dsp:cNvPr id="0" name=""/>
        <dsp:cNvSpPr/>
      </dsp:nvSpPr>
      <dsp:spPr>
        <a:xfrm>
          <a:off x="788678" y="4341154"/>
          <a:ext cx="2170522" cy="1302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5. Формирование предложно-падежных конструкций существительных множественного числа. </a:t>
          </a:r>
          <a:endParaRPr lang="ru-RU" sz="1000" kern="1200" dirty="0"/>
        </a:p>
      </dsp:txBody>
      <dsp:txXfrm>
        <a:off x="788678" y="4341154"/>
        <a:ext cx="2170522" cy="130231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D04FF1-ED6B-4AE8-819D-A166B59D18B3}">
      <dsp:nvSpPr>
        <dsp:cNvPr id="0" name=""/>
        <dsp:cNvSpPr/>
      </dsp:nvSpPr>
      <dsp:spPr>
        <a:xfrm>
          <a:off x="987447" y="0"/>
          <a:ext cx="4525963" cy="452596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F1C5E-3067-4A19-956D-8DBA5035E4C4}">
      <dsp:nvSpPr>
        <dsp:cNvPr id="0" name=""/>
        <dsp:cNvSpPr/>
      </dsp:nvSpPr>
      <dsp:spPr>
        <a:xfrm>
          <a:off x="1417413" y="429966"/>
          <a:ext cx="1765125" cy="17651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1. Формы множественного числа с окончанием </a:t>
          </a:r>
          <a:r>
            <a:rPr lang="ru-RU" sz="1500" i="1" kern="1200" dirty="0" smtClean="0">
              <a:solidFill>
                <a:schemeClr val="bg1"/>
              </a:solidFill>
            </a:rPr>
            <a:t>-</a:t>
          </a:r>
          <a:r>
            <a:rPr lang="ru-RU" sz="1500" i="1" kern="1200" dirty="0" err="1" smtClean="0">
              <a:solidFill>
                <a:schemeClr val="bg1"/>
              </a:solidFill>
            </a:rPr>
            <a:t>ы</a:t>
          </a:r>
          <a:r>
            <a:rPr lang="ru-RU" sz="1500" i="1" kern="1200" dirty="0" smtClean="0">
              <a:solidFill>
                <a:schemeClr val="bg1"/>
              </a:solidFill>
            </a:rPr>
            <a:t> </a:t>
          </a:r>
          <a:r>
            <a:rPr lang="ru-RU" sz="1500" kern="1200" dirty="0" smtClean="0">
              <a:solidFill>
                <a:schemeClr val="bg1"/>
              </a:solidFill>
            </a:rPr>
            <a:t>(</a:t>
          </a:r>
          <a:r>
            <a:rPr lang="ru-RU" sz="1500" kern="1200" dirty="0" err="1" smtClean="0">
              <a:solidFill>
                <a:schemeClr val="bg1"/>
              </a:solidFill>
            </a:rPr>
            <a:t>стол-столы</a:t>
          </a:r>
          <a:r>
            <a:rPr lang="ru-RU" sz="1500" kern="1200" dirty="0" smtClean="0">
              <a:solidFill>
                <a:schemeClr val="bg1"/>
              </a:solidFill>
            </a:rPr>
            <a:t>).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417413" y="429966"/>
        <a:ext cx="1765125" cy="1765125"/>
      </dsp:txXfrm>
    </dsp:sp>
    <dsp:sp modelId="{314AA54C-0ACD-4DF0-9B83-99664A5C2B08}">
      <dsp:nvSpPr>
        <dsp:cNvPr id="0" name=""/>
        <dsp:cNvSpPr/>
      </dsp:nvSpPr>
      <dsp:spPr>
        <a:xfrm>
          <a:off x="3318318" y="429966"/>
          <a:ext cx="1765125" cy="1765125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2. Формы множественного числа с окончанием </a:t>
          </a:r>
          <a:r>
            <a:rPr lang="ru-RU" sz="1500" i="1" kern="1200" dirty="0" smtClean="0">
              <a:solidFill>
                <a:schemeClr val="bg1"/>
              </a:solidFill>
            </a:rPr>
            <a:t>-и </a:t>
          </a:r>
          <a:r>
            <a:rPr lang="ru-RU" sz="1500" kern="1200" dirty="0" smtClean="0">
              <a:solidFill>
                <a:schemeClr val="bg1"/>
              </a:solidFill>
            </a:rPr>
            <a:t>(</a:t>
          </a:r>
          <a:r>
            <a:rPr lang="ru-RU" sz="1500" kern="1200" dirty="0" err="1" smtClean="0">
              <a:solidFill>
                <a:schemeClr val="bg1"/>
              </a:solidFill>
            </a:rPr>
            <a:t>мяч-мячи</a:t>
          </a:r>
          <a:r>
            <a:rPr lang="ru-RU" sz="1500" kern="1200" dirty="0" smtClean="0">
              <a:solidFill>
                <a:schemeClr val="bg1"/>
              </a:solidFill>
            </a:rPr>
            <a:t>).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3318318" y="429966"/>
        <a:ext cx="1765125" cy="1765125"/>
      </dsp:txXfrm>
    </dsp:sp>
    <dsp:sp modelId="{0B95D3BC-B106-47BA-BED5-E51E36914E03}">
      <dsp:nvSpPr>
        <dsp:cNvPr id="0" name=""/>
        <dsp:cNvSpPr/>
      </dsp:nvSpPr>
      <dsp:spPr>
        <a:xfrm>
          <a:off x="1417413" y="2330870"/>
          <a:ext cx="1765125" cy="1765125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3. Формы множественного числа с окончанием </a:t>
          </a:r>
          <a:r>
            <a:rPr lang="ru-RU" sz="1500" i="1" kern="1200" dirty="0" smtClean="0">
              <a:solidFill>
                <a:schemeClr val="bg1"/>
              </a:solidFill>
            </a:rPr>
            <a:t>-а </a:t>
          </a:r>
          <a:r>
            <a:rPr lang="ru-RU" sz="1500" kern="1200" dirty="0" smtClean="0">
              <a:solidFill>
                <a:schemeClr val="bg1"/>
              </a:solidFill>
            </a:rPr>
            <a:t>(</a:t>
          </a:r>
          <a:r>
            <a:rPr lang="ru-RU" sz="1500" kern="1200" dirty="0" err="1" smtClean="0">
              <a:solidFill>
                <a:schemeClr val="bg1"/>
              </a:solidFill>
            </a:rPr>
            <a:t>дом-дома</a:t>
          </a:r>
          <a:r>
            <a:rPr lang="ru-RU" sz="1500" kern="1200" dirty="0" smtClean="0">
              <a:solidFill>
                <a:schemeClr val="bg1"/>
              </a:solidFill>
            </a:rPr>
            <a:t>).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417413" y="2330870"/>
        <a:ext cx="1765125" cy="1765125"/>
      </dsp:txXfrm>
    </dsp:sp>
    <dsp:sp modelId="{CEA87E12-B8B4-41BC-8D65-80AB7C91BA49}">
      <dsp:nvSpPr>
        <dsp:cNvPr id="0" name=""/>
        <dsp:cNvSpPr/>
      </dsp:nvSpPr>
      <dsp:spPr>
        <a:xfrm>
          <a:off x="3318318" y="2330870"/>
          <a:ext cx="1765125" cy="176512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4. Формы множественного числа с окончанием </a:t>
          </a:r>
          <a:r>
            <a:rPr lang="ru-RU" sz="1500" i="1" kern="1200" dirty="0" smtClean="0">
              <a:solidFill>
                <a:schemeClr val="bg1"/>
              </a:solidFill>
            </a:rPr>
            <a:t>-</a:t>
          </a:r>
          <a:r>
            <a:rPr lang="en-US" sz="1500" i="1" kern="1200" dirty="0" err="1" smtClean="0">
              <a:solidFill>
                <a:schemeClr val="bg1"/>
              </a:solidFill>
            </a:rPr>
            <a:t>ja</a:t>
          </a:r>
          <a:r>
            <a:rPr lang="en-US" sz="1500" i="1" kern="1200" dirty="0" smtClean="0">
              <a:solidFill>
                <a:schemeClr val="bg1"/>
              </a:solidFill>
            </a:rPr>
            <a:t> </a:t>
          </a:r>
          <a:r>
            <a:rPr lang="ru-RU" sz="1500" kern="1200" dirty="0" smtClean="0">
              <a:solidFill>
                <a:schemeClr val="bg1"/>
              </a:solidFill>
            </a:rPr>
            <a:t>(</a:t>
          </a:r>
          <a:r>
            <a:rPr lang="ru-RU" sz="1500" kern="1200" dirty="0" err="1" smtClean="0">
              <a:solidFill>
                <a:schemeClr val="bg1"/>
              </a:solidFill>
            </a:rPr>
            <a:t>стул-стулья</a:t>
          </a:r>
          <a:r>
            <a:rPr lang="ru-RU" sz="1500" kern="1200" dirty="0" smtClean="0">
              <a:solidFill>
                <a:schemeClr val="bg1"/>
              </a:solidFill>
            </a:rPr>
            <a:t>).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3318318" y="2330870"/>
        <a:ext cx="1765125" cy="176512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387E6C-C72A-4922-BB06-FAF8C9F3B134}">
      <dsp:nvSpPr>
        <dsp:cNvPr id="0" name=""/>
        <dsp:cNvSpPr/>
      </dsp:nvSpPr>
      <dsp:spPr>
        <a:xfrm rot="16200000">
          <a:off x="833054" y="-833054"/>
          <a:ext cx="2262981" cy="3929090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Основную сложность представляют окончания Р.п..</a:t>
          </a:r>
          <a:endParaRPr lang="ru-RU" sz="1500" kern="1200" dirty="0"/>
        </a:p>
      </dsp:txBody>
      <dsp:txXfrm rot="16200000">
        <a:off x="1115926" y="-1115926"/>
        <a:ext cx="1697236" cy="3929090"/>
      </dsp:txXfrm>
    </dsp:sp>
    <dsp:sp modelId="{D9ED10D3-26C3-4F31-870E-434212589737}">
      <dsp:nvSpPr>
        <dsp:cNvPr id="0" name=""/>
        <dsp:cNvSpPr/>
      </dsp:nvSpPr>
      <dsp:spPr>
        <a:xfrm>
          <a:off x="3929090" y="0"/>
          <a:ext cx="3929090" cy="2262981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Окончания И.п.  во всех тематических группах слов практически одинаковы. Наиболее распространёнными  – Ы,-И (розы, шкафы), все остальные окончания типа –а (-я), -</a:t>
          </a:r>
          <a:r>
            <a:rPr lang="ru-RU" sz="1500" b="1" kern="1200" dirty="0" err="1" smtClean="0"/>
            <a:t>ья</a:t>
          </a:r>
          <a:r>
            <a:rPr lang="ru-RU" sz="1500" b="1" kern="1200" dirty="0" smtClean="0"/>
            <a:t> (окна, тополя, деревья) представляют собой лишь отдельные исключения. </a:t>
          </a:r>
          <a:endParaRPr lang="ru-RU" sz="1500" kern="1200" dirty="0"/>
        </a:p>
      </dsp:txBody>
      <dsp:txXfrm>
        <a:off x="3929090" y="0"/>
        <a:ext cx="3929090" cy="1697236"/>
      </dsp:txXfrm>
    </dsp:sp>
    <dsp:sp modelId="{B8D83479-015F-4BA3-AFCD-B9ABCA1D6C8B}">
      <dsp:nvSpPr>
        <dsp:cNvPr id="0" name=""/>
        <dsp:cNvSpPr/>
      </dsp:nvSpPr>
      <dsp:spPr>
        <a:xfrm rot="10800000">
          <a:off x="0" y="2262981"/>
          <a:ext cx="3929090" cy="2262981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Окончания </a:t>
          </a:r>
          <a:r>
            <a:rPr lang="ru-RU" sz="1500" b="1" kern="1200" dirty="0" err="1" smtClean="0"/>
            <a:t>Д.п.,Т.п.,П.п</a:t>
          </a:r>
          <a:r>
            <a:rPr lang="ru-RU" sz="1500" b="1" kern="1200" dirty="0" smtClean="0"/>
            <a:t>. во всех тематических группах слов  совпадают.</a:t>
          </a:r>
          <a:endParaRPr lang="ru-RU" sz="1500" kern="1200" dirty="0"/>
        </a:p>
      </dsp:txBody>
      <dsp:txXfrm rot="10800000">
        <a:off x="0" y="2828726"/>
        <a:ext cx="3929090" cy="1697236"/>
      </dsp:txXfrm>
    </dsp:sp>
    <dsp:sp modelId="{FC58076A-31ED-47A2-9F14-0A90CD160068}">
      <dsp:nvSpPr>
        <dsp:cNvPr id="0" name=""/>
        <dsp:cNvSpPr/>
      </dsp:nvSpPr>
      <dsp:spPr>
        <a:xfrm rot="5400000">
          <a:off x="4762144" y="1429927"/>
          <a:ext cx="2262981" cy="3929090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 В.п. окончания у неодушевленных предметов полностью совпадают с окончаниями  И.п. ,для одушевленных предметов окончания в В.п. совпадают  с окончаниями Р.п.</a:t>
          </a:r>
          <a:endParaRPr lang="ru-RU" sz="1500" kern="1200" dirty="0"/>
        </a:p>
      </dsp:txBody>
      <dsp:txXfrm rot="5400000">
        <a:off x="5045016" y="1712799"/>
        <a:ext cx="1697236" cy="3929090"/>
      </dsp:txXfrm>
    </dsp:sp>
    <dsp:sp modelId="{0AB4E158-649A-48C7-BEED-BCE0B6AB46F6}">
      <dsp:nvSpPr>
        <dsp:cNvPr id="0" name=""/>
        <dsp:cNvSpPr/>
      </dsp:nvSpPr>
      <dsp:spPr>
        <a:xfrm>
          <a:off x="1999608" y="1614490"/>
          <a:ext cx="3858963" cy="1296982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Тематические группы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(лексические темы)</a:t>
          </a:r>
          <a:endParaRPr lang="ru-RU" sz="2000" b="1" kern="1200" dirty="0"/>
        </a:p>
      </dsp:txBody>
      <dsp:txXfrm>
        <a:off x="1999608" y="1614490"/>
        <a:ext cx="3858963" cy="129698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380827-F653-4074-B464-25C28FD2C054}">
      <dsp:nvSpPr>
        <dsp:cNvPr id="0" name=""/>
        <dsp:cNvSpPr/>
      </dsp:nvSpPr>
      <dsp:spPr>
        <a:xfrm rot="16200000">
          <a:off x="-1617657" y="2323111"/>
          <a:ext cx="3566160" cy="231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456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Родительный падеж</a:t>
          </a:r>
          <a:endParaRPr lang="ru-RU" sz="1700" kern="1200" dirty="0">
            <a:solidFill>
              <a:schemeClr val="bg1"/>
            </a:solidFill>
          </a:endParaRPr>
        </a:p>
      </dsp:txBody>
      <dsp:txXfrm rot="16200000">
        <a:off x="-1617657" y="2323111"/>
        <a:ext cx="3566160" cy="231946"/>
      </dsp:txXfrm>
    </dsp:sp>
    <dsp:sp modelId="{4EB8EB6C-4F73-4844-89B3-DFC07C36A084}">
      <dsp:nvSpPr>
        <dsp:cNvPr id="0" name=""/>
        <dsp:cNvSpPr/>
      </dsp:nvSpPr>
      <dsp:spPr>
        <a:xfrm>
          <a:off x="328592" y="688956"/>
          <a:ext cx="1155341" cy="3566160"/>
        </a:xfrm>
        <a:prstGeom prst="rect">
          <a:avLst/>
        </a:prstGeom>
        <a:solidFill>
          <a:srgbClr val="7935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0456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БЕЗ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ДЛЯ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ДО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У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ОКОЛО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ВОЗЛЕ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ВОКРУГ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С (СО)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ИЗ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ИЗ-ЗА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ИЗ-ПОД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ОТ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8592" y="688956"/>
        <a:ext cx="1155341" cy="3566160"/>
      </dsp:txXfrm>
    </dsp:sp>
    <dsp:sp modelId="{D199D7F1-BF32-4659-B14A-D99AA2B6E41D}">
      <dsp:nvSpPr>
        <dsp:cNvPr id="0" name=""/>
        <dsp:cNvSpPr/>
      </dsp:nvSpPr>
      <dsp:spPr>
        <a:xfrm>
          <a:off x="0" y="313623"/>
          <a:ext cx="463893" cy="463893"/>
        </a:xfrm>
        <a:prstGeom prst="star4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6805E-007F-4269-8D74-E998D0854192}">
      <dsp:nvSpPr>
        <dsp:cNvPr id="0" name=""/>
        <dsp:cNvSpPr/>
      </dsp:nvSpPr>
      <dsp:spPr>
        <a:xfrm rot="16200000">
          <a:off x="68195" y="2323111"/>
          <a:ext cx="3566160" cy="231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456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Дательный падеж</a:t>
          </a:r>
          <a:endParaRPr lang="ru-RU" sz="1700" kern="1200" dirty="0">
            <a:solidFill>
              <a:schemeClr val="bg1"/>
            </a:solidFill>
          </a:endParaRPr>
        </a:p>
      </dsp:txBody>
      <dsp:txXfrm rot="16200000">
        <a:off x="68195" y="2323111"/>
        <a:ext cx="3566160" cy="231946"/>
      </dsp:txXfrm>
    </dsp:sp>
    <dsp:sp modelId="{5277EB5D-B15D-487D-8328-EA9BE8FD0C48}">
      <dsp:nvSpPr>
        <dsp:cNvPr id="0" name=""/>
        <dsp:cNvSpPr/>
      </dsp:nvSpPr>
      <dsp:spPr>
        <a:xfrm>
          <a:off x="1971662" y="688956"/>
          <a:ext cx="1155341" cy="3566160"/>
        </a:xfrm>
        <a:prstGeom prst="rect">
          <a:avLst/>
        </a:prstGeom>
        <a:solidFill>
          <a:srgbClr val="7935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0456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К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ПО</a:t>
          </a:r>
          <a:r>
            <a:rPr lang="ru-RU" sz="1400" i="1" kern="1200" dirty="0" smtClean="0">
              <a:solidFill>
                <a:schemeClr val="tx1"/>
              </a:solidFill>
            </a:rPr>
            <a:t>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71662" y="688956"/>
        <a:ext cx="1155341" cy="3566160"/>
      </dsp:txXfrm>
    </dsp:sp>
    <dsp:sp modelId="{649A47CF-CB60-48E7-A9C5-2E0F3EABD476}">
      <dsp:nvSpPr>
        <dsp:cNvPr id="0" name=""/>
        <dsp:cNvSpPr/>
      </dsp:nvSpPr>
      <dsp:spPr>
        <a:xfrm>
          <a:off x="1756970" y="385044"/>
          <a:ext cx="463893" cy="463893"/>
        </a:xfrm>
        <a:prstGeom prst="star4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9EA00-17D4-4368-821D-CF35CECB7A2E}">
      <dsp:nvSpPr>
        <dsp:cNvPr id="0" name=""/>
        <dsp:cNvSpPr/>
      </dsp:nvSpPr>
      <dsp:spPr>
        <a:xfrm rot="16200000">
          <a:off x="1754049" y="2323111"/>
          <a:ext cx="3566160" cy="231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456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Винительный падеж</a:t>
          </a:r>
          <a:endParaRPr lang="ru-RU" sz="1700" kern="1200" dirty="0">
            <a:solidFill>
              <a:schemeClr val="bg1"/>
            </a:solidFill>
          </a:endParaRPr>
        </a:p>
      </dsp:txBody>
      <dsp:txXfrm rot="16200000">
        <a:off x="1754049" y="2323111"/>
        <a:ext cx="3566160" cy="231946"/>
      </dsp:txXfrm>
    </dsp:sp>
    <dsp:sp modelId="{AD9F74DA-7114-49C8-913D-736E3AE2C638}">
      <dsp:nvSpPr>
        <dsp:cNvPr id="0" name=""/>
        <dsp:cNvSpPr/>
      </dsp:nvSpPr>
      <dsp:spPr>
        <a:xfrm>
          <a:off x="3653102" y="656005"/>
          <a:ext cx="1155341" cy="3566160"/>
        </a:xfrm>
        <a:prstGeom prst="rect">
          <a:avLst/>
        </a:prstGeom>
        <a:solidFill>
          <a:srgbClr val="7935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0456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В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НА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ЗА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ЧЕРЕЗ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СКВОЗЬ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ПОД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ПРО               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653102" y="656005"/>
        <a:ext cx="1155341" cy="3566160"/>
      </dsp:txXfrm>
    </dsp:sp>
    <dsp:sp modelId="{5805B1DA-DE5D-440B-84DD-EFC69B2A40DF}">
      <dsp:nvSpPr>
        <dsp:cNvPr id="0" name=""/>
        <dsp:cNvSpPr/>
      </dsp:nvSpPr>
      <dsp:spPr>
        <a:xfrm>
          <a:off x="3400567" y="385044"/>
          <a:ext cx="463893" cy="463893"/>
        </a:xfrm>
        <a:prstGeom prst="star4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25485-CD70-456B-BF4C-859F39CDA5C9}">
      <dsp:nvSpPr>
        <dsp:cNvPr id="0" name=""/>
        <dsp:cNvSpPr/>
      </dsp:nvSpPr>
      <dsp:spPr>
        <a:xfrm rot="16200000">
          <a:off x="3439902" y="2323111"/>
          <a:ext cx="3566160" cy="231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456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Творительный падеж</a:t>
          </a:r>
          <a:endParaRPr lang="ru-RU" sz="1700" kern="1200" dirty="0">
            <a:solidFill>
              <a:schemeClr val="bg1"/>
            </a:solidFill>
          </a:endParaRPr>
        </a:p>
      </dsp:txBody>
      <dsp:txXfrm rot="16200000">
        <a:off x="3439902" y="2323111"/>
        <a:ext cx="3566160" cy="231946"/>
      </dsp:txXfrm>
    </dsp:sp>
    <dsp:sp modelId="{F7183F03-6DEC-4B43-9D79-8E1BC4265C69}">
      <dsp:nvSpPr>
        <dsp:cNvPr id="0" name=""/>
        <dsp:cNvSpPr/>
      </dsp:nvSpPr>
      <dsp:spPr>
        <a:xfrm>
          <a:off x="5338955" y="656005"/>
          <a:ext cx="1155341" cy="3566160"/>
        </a:xfrm>
        <a:prstGeom prst="rect">
          <a:avLst/>
        </a:prstGeom>
        <a:solidFill>
          <a:srgbClr val="7935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0456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ЗА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НАД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 ПОД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С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ПЕРЕД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МЕЖДУ 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                         </a:t>
          </a:r>
          <a:endParaRPr lang="ru-RU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338955" y="656005"/>
        <a:ext cx="1155341" cy="3566160"/>
      </dsp:txXfrm>
    </dsp:sp>
    <dsp:sp modelId="{F347AFA2-B015-4698-8A5D-4285D033560C}">
      <dsp:nvSpPr>
        <dsp:cNvPr id="0" name=""/>
        <dsp:cNvSpPr/>
      </dsp:nvSpPr>
      <dsp:spPr>
        <a:xfrm>
          <a:off x="5115590" y="385044"/>
          <a:ext cx="463893" cy="463893"/>
        </a:xfrm>
        <a:prstGeom prst="star4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1D285-B3F0-47F2-A9E0-B1A088415287}">
      <dsp:nvSpPr>
        <dsp:cNvPr id="0" name=""/>
        <dsp:cNvSpPr/>
      </dsp:nvSpPr>
      <dsp:spPr>
        <a:xfrm rot="16200000">
          <a:off x="5125755" y="2323111"/>
          <a:ext cx="3566160" cy="231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456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Предложный падеж</a:t>
          </a:r>
          <a:endParaRPr lang="ru-RU" sz="1700" kern="1200" dirty="0">
            <a:solidFill>
              <a:schemeClr val="bg1"/>
            </a:solidFill>
          </a:endParaRPr>
        </a:p>
      </dsp:txBody>
      <dsp:txXfrm rot="16200000">
        <a:off x="5125755" y="2323111"/>
        <a:ext cx="3566160" cy="231946"/>
      </dsp:txXfrm>
    </dsp:sp>
    <dsp:sp modelId="{55D0A326-1C3A-4CBD-916D-DAB43BE26E43}">
      <dsp:nvSpPr>
        <dsp:cNvPr id="0" name=""/>
        <dsp:cNvSpPr/>
      </dsp:nvSpPr>
      <dsp:spPr>
        <a:xfrm>
          <a:off x="7024808" y="656005"/>
          <a:ext cx="1155341" cy="3566160"/>
        </a:xfrm>
        <a:prstGeom prst="rect">
          <a:avLst/>
        </a:prstGeom>
        <a:solidFill>
          <a:srgbClr val="7935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0456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В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НА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О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ОБ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ПРИ</a:t>
          </a:r>
          <a:endParaRPr lang="ru-RU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7024808" y="656005"/>
        <a:ext cx="1155341" cy="3566160"/>
      </dsp:txXfrm>
    </dsp:sp>
    <dsp:sp modelId="{0EBCEC07-6565-489A-AB28-C96DEE68A166}">
      <dsp:nvSpPr>
        <dsp:cNvPr id="0" name=""/>
        <dsp:cNvSpPr/>
      </dsp:nvSpPr>
      <dsp:spPr>
        <a:xfrm>
          <a:off x="6759187" y="313623"/>
          <a:ext cx="463893" cy="463893"/>
        </a:xfrm>
        <a:prstGeom prst="star4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0D65AE-0999-4C9B-A7AA-494E56420B60}">
      <dsp:nvSpPr>
        <dsp:cNvPr id="0" name=""/>
        <dsp:cNvSpPr/>
      </dsp:nvSpPr>
      <dsp:spPr>
        <a:xfrm>
          <a:off x="1032" y="501532"/>
          <a:ext cx="2201811" cy="1321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1. Дательный падеж</a:t>
          </a:r>
          <a:endParaRPr lang="ru-RU" sz="2100" kern="1200" dirty="0"/>
        </a:p>
      </dsp:txBody>
      <dsp:txXfrm>
        <a:off x="1032" y="501532"/>
        <a:ext cx="2201811" cy="1321086"/>
      </dsp:txXfrm>
    </dsp:sp>
    <dsp:sp modelId="{A9D4F944-CEB9-4933-81D2-1ECE0E39B137}">
      <dsp:nvSpPr>
        <dsp:cNvPr id="0" name=""/>
        <dsp:cNvSpPr/>
      </dsp:nvSpPr>
      <dsp:spPr>
        <a:xfrm>
          <a:off x="2396603" y="889051"/>
          <a:ext cx="466783" cy="546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396603" y="889051"/>
        <a:ext cx="466783" cy="546049"/>
      </dsp:txXfrm>
    </dsp:sp>
    <dsp:sp modelId="{A5061D29-3C95-4251-9001-048CB1DF82AF}">
      <dsp:nvSpPr>
        <dsp:cNvPr id="0" name=""/>
        <dsp:cNvSpPr/>
      </dsp:nvSpPr>
      <dsp:spPr>
        <a:xfrm>
          <a:off x="3083568" y="501532"/>
          <a:ext cx="2201811" cy="1321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Творительный падеж. </a:t>
          </a:r>
          <a:endParaRPr lang="ru-RU" sz="1800" kern="1200" dirty="0"/>
        </a:p>
      </dsp:txBody>
      <dsp:txXfrm>
        <a:off x="3083568" y="501532"/>
        <a:ext cx="2201811" cy="1321086"/>
      </dsp:txXfrm>
    </dsp:sp>
    <dsp:sp modelId="{013B50A0-EE6F-473D-8A8D-036889F86450}">
      <dsp:nvSpPr>
        <dsp:cNvPr id="0" name=""/>
        <dsp:cNvSpPr/>
      </dsp:nvSpPr>
      <dsp:spPr>
        <a:xfrm rot="5400000">
          <a:off x="3951081" y="1976746"/>
          <a:ext cx="466783" cy="546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0000">
        <a:off x="3951081" y="1976746"/>
        <a:ext cx="466783" cy="546049"/>
      </dsp:txXfrm>
    </dsp:sp>
    <dsp:sp modelId="{5B408903-11FF-4516-AF91-8ED1BD6D2601}">
      <dsp:nvSpPr>
        <dsp:cNvPr id="0" name=""/>
        <dsp:cNvSpPr/>
      </dsp:nvSpPr>
      <dsp:spPr>
        <a:xfrm>
          <a:off x="3083568" y="2703343"/>
          <a:ext cx="2201811" cy="1321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3. Родительный падеж.. </a:t>
          </a:r>
          <a:endParaRPr lang="ru-RU" sz="2100" kern="1200" dirty="0"/>
        </a:p>
      </dsp:txBody>
      <dsp:txXfrm>
        <a:off x="3083568" y="2703343"/>
        <a:ext cx="2201811" cy="1321086"/>
      </dsp:txXfrm>
    </dsp:sp>
    <dsp:sp modelId="{6B386B50-FF94-4B85-8802-E66E84420363}">
      <dsp:nvSpPr>
        <dsp:cNvPr id="0" name=""/>
        <dsp:cNvSpPr/>
      </dsp:nvSpPr>
      <dsp:spPr>
        <a:xfrm rot="10800000">
          <a:off x="2423024" y="3090862"/>
          <a:ext cx="466783" cy="546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423024" y="3090862"/>
        <a:ext cx="466783" cy="546049"/>
      </dsp:txXfrm>
    </dsp:sp>
    <dsp:sp modelId="{A90BA8B3-5F67-4045-A9CB-668D1A9662FE}">
      <dsp:nvSpPr>
        <dsp:cNvPr id="0" name=""/>
        <dsp:cNvSpPr/>
      </dsp:nvSpPr>
      <dsp:spPr>
        <a:xfrm>
          <a:off x="1032" y="2703343"/>
          <a:ext cx="2201811" cy="1321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4. Винительный падеж.</a:t>
          </a:r>
          <a:br>
            <a:rPr lang="ru-RU" sz="2100" kern="1200" dirty="0" smtClean="0"/>
          </a:br>
          <a:endParaRPr lang="ru-RU" sz="2100" kern="1200" dirty="0"/>
        </a:p>
      </dsp:txBody>
      <dsp:txXfrm>
        <a:off x="1032" y="2703343"/>
        <a:ext cx="2201811" cy="13210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95AA3-9290-4DC2-8B4E-C42E1F177AC4}">
      <dsp:nvSpPr>
        <dsp:cNvPr id="0" name=""/>
        <dsp:cNvSpPr/>
      </dsp:nvSpPr>
      <dsp:spPr>
        <a:xfrm rot="10800000">
          <a:off x="795126" y="2431"/>
          <a:ext cx="2432304" cy="729912"/>
        </a:xfrm>
        <a:prstGeom prst="homePlate">
          <a:avLst/>
        </a:prstGeom>
        <a:solidFill>
          <a:srgbClr val="D105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871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принцип </a:t>
          </a:r>
          <a:r>
            <a:rPr lang="ru-RU" sz="1100" b="1" kern="1200" dirty="0" err="1" smtClean="0"/>
            <a:t>мультимедийности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 rot="10800000">
        <a:off x="795126" y="2431"/>
        <a:ext cx="2432304" cy="729912"/>
      </dsp:txXfrm>
    </dsp:sp>
    <dsp:sp modelId="{2CDA6CD0-FFED-4C24-B228-B4C813DA9821}">
      <dsp:nvSpPr>
        <dsp:cNvPr id="0" name=""/>
        <dsp:cNvSpPr/>
      </dsp:nvSpPr>
      <dsp:spPr>
        <a:xfrm>
          <a:off x="430169" y="2431"/>
          <a:ext cx="729912" cy="7299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A2D3F-3BB7-4A07-8A4A-5F7246BF434E}">
      <dsp:nvSpPr>
        <dsp:cNvPr id="0" name=""/>
        <dsp:cNvSpPr/>
      </dsp:nvSpPr>
      <dsp:spPr>
        <a:xfrm rot="10800000">
          <a:off x="795126" y="950228"/>
          <a:ext cx="2432304" cy="729912"/>
        </a:xfrm>
        <a:prstGeom prst="homePlate">
          <a:avLst/>
        </a:prstGeom>
        <a:solidFill>
          <a:srgbClr val="CE08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871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принцип </a:t>
          </a:r>
          <a:r>
            <a:rPr lang="ru-RU" sz="1100" b="1" kern="1200" dirty="0" err="1" smtClean="0"/>
            <a:t>когнитивности</a:t>
          </a:r>
          <a:r>
            <a:rPr lang="ru-RU" sz="1100" b="1" kern="1200" dirty="0" smtClean="0"/>
            <a:t> коммуникации </a:t>
          </a:r>
          <a:endParaRPr lang="ru-RU" sz="1100" kern="1200" dirty="0"/>
        </a:p>
      </dsp:txBody>
      <dsp:txXfrm rot="10800000">
        <a:off x="795126" y="950228"/>
        <a:ext cx="2432304" cy="729912"/>
      </dsp:txXfrm>
    </dsp:sp>
    <dsp:sp modelId="{B2F99EA5-B3E2-4BA7-BFFB-0E88F12CF75D}">
      <dsp:nvSpPr>
        <dsp:cNvPr id="0" name=""/>
        <dsp:cNvSpPr/>
      </dsp:nvSpPr>
      <dsp:spPr>
        <a:xfrm>
          <a:off x="430169" y="950228"/>
          <a:ext cx="729912" cy="7299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5392A-348A-48A9-853B-23F9FED9BE60}">
      <dsp:nvSpPr>
        <dsp:cNvPr id="0" name=""/>
        <dsp:cNvSpPr/>
      </dsp:nvSpPr>
      <dsp:spPr>
        <a:xfrm rot="10800000">
          <a:off x="795126" y="1898025"/>
          <a:ext cx="2432304" cy="729912"/>
        </a:xfrm>
        <a:prstGeom prst="homePlate">
          <a:avLst/>
        </a:prstGeom>
        <a:solidFill>
          <a:srgbClr val="C80E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871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принцип </a:t>
          </a:r>
          <a:r>
            <a:rPr lang="ru-RU" sz="1100" b="1" kern="1200" dirty="0" err="1" smtClean="0"/>
            <a:t>здоровьесбережения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 rot="10800000">
        <a:off x="795126" y="1898025"/>
        <a:ext cx="2432304" cy="729912"/>
      </dsp:txXfrm>
    </dsp:sp>
    <dsp:sp modelId="{7FD845C5-104A-4995-91BF-E6F46B54F7F3}">
      <dsp:nvSpPr>
        <dsp:cNvPr id="0" name=""/>
        <dsp:cNvSpPr/>
      </dsp:nvSpPr>
      <dsp:spPr>
        <a:xfrm>
          <a:off x="430169" y="1898025"/>
          <a:ext cx="729912" cy="7299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F13A9-D861-4F2E-84AD-16BB156D45EE}">
      <dsp:nvSpPr>
        <dsp:cNvPr id="0" name=""/>
        <dsp:cNvSpPr/>
      </dsp:nvSpPr>
      <dsp:spPr>
        <a:xfrm rot="10800000">
          <a:off x="804855" y="2900368"/>
          <a:ext cx="2432304" cy="729912"/>
        </a:xfrm>
        <a:prstGeom prst="homePlate">
          <a:avLst/>
        </a:prstGeom>
        <a:solidFill>
          <a:srgbClr val="DA7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871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принцип активизации познавательной деятельности </a:t>
          </a:r>
          <a:endParaRPr lang="ru-RU" sz="1100" kern="1200" dirty="0"/>
        </a:p>
      </dsp:txBody>
      <dsp:txXfrm rot="10800000">
        <a:off x="804855" y="2900368"/>
        <a:ext cx="2432304" cy="729912"/>
      </dsp:txXfrm>
    </dsp:sp>
    <dsp:sp modelId="{D1167FAC-5832-4420-A411-516A33D48866}">
      <dsp:nvSpPr>
        <dsp:cNvPr id="0" name=""/>
        <dsp:cNvSpPr/>
      </dsp:nvSpPr>
      <dsp:spPr>
        <a:xfrm>
          <a:off x="430169" y="2845822"/>
          <a:ext cx="729912" cy="7299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360B0-42DF-43E8-B93B-CBBC7BA41AC9}">
      <dsp:nvSpPr>
        <dsp:cNvPr id="0" name=""/>
        <dsp:cNvSpPr/>
      </dsp:nvSpPr>
      <dsp:spPr>
        <a:xfrm rot="10800000">
          <a:off x="795126" y="3793619"/>
          <a:ext cx="2432304" cy="729912"/>
        </a:xfrm>
        <a:prstGeom prst="homePlate">
          <a:avLst/>
        </a:prstGeom>
        <a:solidFill>
          <a:srgbClr val="A234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871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принцип </a:t>
          </a:r>
          <a:r>
            <a:rPr lang="ru-RU" sz="1100" b="1" kern="1200" dirty="0" err="1" smtClean="0"/>
            <a:t>межпредметных</a:t>
          </a:r>
          <a:r>
            <a:rPr lang="ru-RU" sz="1100" b="1" kern="1200" dirty="0" smtClean="0"/>
            <a:t> связей </a:t>
          </a:r>
          <a:endParaRPr lang="ru-RU" sz="1100" kern="1200" dirty="0"/>
        </a:p>
      </dsp:txBody>
      <dsp:txXfrm rot="10800000">
        <a:off x="795126" y="3793619"/>
        <a:ext cx="2432304" cy="729912"/>
      </dsp:txXfrm>
    </dsp:sp>
    <dsp:sp modelId="{7976462E-4102-4BCB-A20C-8ECE448F9069}">
      <dsp:nvSpPr>
        <dsp:cNvPr id="0" name=""/>
        <dsp:cNvSpPr/>
      </dsp:nvSpPr>
      <dsp:spPr>
        <a:xfrm>
          <a:off x="430169" y="3793619"/>
          <a:ext cx="729912" cy="7299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26A773-9CDA-461A-9EBD-D41FD3E6E5D7}">
      <dsp:nvSpPr>
        <dsp:cNvPr id="0" name=""/>
        <dsp:cNvSpPr/>
      </dsp:nvSpPr>
      <dsp:spPr>
        <a:xfrm>
          <a:off x="428628" y="2071699"/>
          <a:ext cx="1964872" cy="98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Синтаксис</a:t>
          </a:r>
          <a:endParaRPr lang="ru-RU" sz="1900" kern="1200" dirty="0"/>
        </a:p>
      </dsp:txBody>
      <dsp:txXfrm>
        <a:off x="428628" y="2071699"/>
        <a:ext cx="1964872" cy="982436"/>
      </dsp:txXfrm>
    </dsp:sp>
    <dsp:sp modelId="{9D5F2EA5-B266-4704-92DD-1C42AE9D701B}">
      <dsp:nvSpPr>
        <dsp:cNvPr id="0" name=""/>
        <dsp:cNvSpPr/>
      </dsp:nvSpPr>
      <dsp:spPr>
        <a:xfrm rot="17274382">
          <a:off x="1870910" y="1829727"/>
          <a:ext cx="1509206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1509206" y="151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274382">
        <a:off x="2587783" y="1807136"/>
        <a:ext cx="75460" cy="75460"/>
      </dsp:txXfrm>
    </dsp:sp>
    <dsp:sp modelId="{471DB973-56B4-4503-A034-321EDA2791D0}">
      <dsp:nvSpPr>
        <dsp:cNvPr id="0" name=""/>
        <dsp:cNvSpPr/>
      </dsp:nvSpPr>
      <dsp:spPr>
        <a:xfrm>
          <a:off x="2857525" y="635598"/>
          <a:ext cx="1964872" cy="9824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Словосочетания</a:t>
          </a:r>
          <a:endParaRPr lang="ru-RU" sz="1900" kern="1200" dirty="0"/>
        </a:p>
      </dsp:txBody>
      <dsp:txXfrm>
        <a:off x="2857525" y="635598"/>
        <a:ext cx="1964872" cy="982436"/>
      </dsp:txXfrm>
    </dsp:sp>
    <dsp:sp modelId="{3D2AD72B-A7F5-4644-9C35-385DAC237E74}">
      <dsp:nvSpPr>
        <dsp:cNvPr id="0" name=""/>
        <dsp:cNvSpPr/>
      </dsp:nvSpPr>
      <dsp:spPr>
        <a:xfrm rot="35830">
          <a:off x="2393490" y="2549824"/>
          <a:ext cx="392602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392602" y="151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5830">
        <a:off x="2579976" y="2555148"/>
        <a:ext cx="19630" cy="19630"/>
      </dsp:txXfrm>
    </dsp:sp>
    <dsp:sp modelId="{E08A1F4D-D831-4149-9564-0A10968C8872}">
      <dsp:nvSpPr>
        <dsp:cNvPr id="0" name=""/>
        <dsp:cNvSpPr/>
      </dsp:nvSpPr>
      <dsp:spPr>
        <a:xfrm>
          <a:off x="2786082" y="2135788"/>
          <a:ext cx="1964872" cy="8624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Предложения</a:t>
          </a:r>
          <a:endParaRPr lang="ru-RU" sz="1900" kern="1200" dirty="0"/>
        </a:p>
      </dsp:txBody>
      <dsp:txXfrm>
        <a:off x="2786082" y="2135788"/>
        <a:ext cx="1964872" cy="862441"/>
      </dsp:txXfrm>
    </dsp:sp>
    <dsp:sp modelId="{631F7AB8-17CD-4134-AD27-E421C92ADBDE}">
      <dsp:nvSpPr>
        <dsp:cNvPr id="0" name=""/>
        <dsp:cNvSpPr/>
      </dsp:nvSpPr>
      <dsp:spPr>
        <a:xfrm rot="19146688">
          <a:off x="4629949" y="2227263"/>
          <a:ext cx="991787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991787" y="151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146688">
        <a:off x="5101049" y="2217607"/>
        <a:ext cx="49589" cy="49589"/>
      </dsp:txXfrm>
    </dsp:sp>
    <dsp:sp modelId="{94C47DAD-6CE0-474B-A651-602031721D16}">
      <dsp:nvSpPr>
        <dsp:cNvPr id="0" name=""/>
        <dsp:cNvSpPr/>
      </dsp:nvSpPr>
      <dsp:spPr>
        <a:xfrm>
          <a:off x="5500731" y="1564290"/>
          <a:ext cx="1964872" cy="7070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Простое </a:t>
          </a:r>
          <a:endParaRPr lang="ru-RU" sz="1900" kern="1200" dirty="0"/>
        </a:p>
      </dsp:txBody>
      <dsp:txXfrm>
        <a:off x="5500731" y="1564290"/>
        <a:ext cx="1964872" cy="707010"/>
      </dsp:txXfrm>
    </dsp:sp>
    <dsp:sp modelId="{7A4B6A01-94A7-4A37-9355-3BAFE6A1EA57}">
      <dsp:nvSpPr>
        <dsp:cNvPr id="0" name=""/>
        <dsp:cNvSpPr/>
      </dsp:nvSpPr>
      <dsp:spPr>
        <a:xfrm rot="1270343">
          <a:off x="4723818" y="2697071"/>
          <a:ext cx="804050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804050" y="151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70343">
        <a:off x="5105742" y="2692109"/>
        <a:ext cx="40202" cy="40202"/>
      </dsp:txXfrm>
    </dsp:sp>
    <dsp:sp modelId="{18E1026A-23B1-4A30-9AC9-68514E20863A}">
      <dsp:nvSpPr>
        <dsp:cNvPr id="0" name=""/>
        <dsp:cNvSpPr/>
      </dsp:nvSpPr>
      <dsp:spPr>
        <a:xfrm>
          <a:off x="5500731" y="2492977"/>
          <a:ext cx="1964872" cy="7288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Сложное </a:t>
          </a:r>
          <a:endParaRPr lang="ru-RU" sz="1900" kern="1200" dirty="0"/>
        </a:p>
      </dsp:txBody>
      <dsp:txXfrm>
        <a:off x="5500731" y="2492977"/>
        <a:ext cx="1964872" cy="728869"/>
      </dsp:txXfrm>
    </dsp:sp>
    <dsp:sp modelId="{45A7AA68-2AC3-4755-B6DC-DDD2F1CA1DF9}">
      <dsp:nvSpPr>
        <dsp:cNvPr id="0" name=""/>
        <dsp:cNvSpPr/>
      </dsp:nvSpPr>
      <dsp:spPr>
        <a:xfrm rot="7032508">
          <a:off x="696721" y="3583325"/>
          <a:ext cx="2328775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2328775" y="151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7032508">
        <a:off x="1802889" y="3540245"/>
        <a:ext cx="116438" cy="116438"/>
      </dsp:txXfrm>
    </dsp:sp>
    <dsp:sp modelId="{2D172866-48EF-4BC0-9766-555608D3EE11}">
      <dsp:nvSpPr>
        <dsp:cNvPr id="0" name=""/>
        <dsp:cNvSpPr/>
      </dsp:nvSpPr>
      <dsp:spPr>
        <a:xfrm>
          <a:off x="1328716" y="4014482"/>
          <a:ext cx="1691342" cy="12390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Члены предложения</a:t>
          </a:r>
          <a:endParaRPr lang="ru-RU" sz="1900" kern="1200" dirty="0"/>
        </a:p>
      </dsp:txBody>
      <dsp:txXfrm>
        <a:off x="1328716" y="4014482"/>
        <a:ext cx="1691342" cy="1239058"/>
      </dsp:txXfrm>
    </dsp:sp>
    <dsp:sp modelId="{380A2FF0-51A6-411A-AB78-B44FC29FBB9F}">
      <dsp:nvSpPr>
        <dsp:cNvPr id="0" name=""/>
        <dsp:cNvSpPr/>
      </dsp:nvSpPr>
      <dsp:spPr>
        <a:xfrm rot="19027034">
          <a:off x="2867315" y="4229940"/>
          <a:ext cx="1143075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1143075" y="151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027034">
        <a:off x="3410276" y="4216502"/>
        <a:ext cx="57153" cy="57153"/>
      </dsp:txXfrm>
    </dsp:sp>
    <dsp:sp modelId="{CC981EF9-207E-49C7-96D2-7E6513A1C0F4}">
      <dsp:nvSpPr>
        <dsp:cNvPr id="0" name=""/>
        <dsp:cNvSpPr/>
      </dsp:nvSpPr>
      <dsp:spPr>
        <a:xfrm>
          <a:off x="3857645" y="3571899"/>
          <a:ext cx="1435673" cy="5684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Главные</a:t>
          </a:r>
          <a:endParaRPr lang="ru-RU" sz="1900" kern="1200" dirty="0"/>
        </a:p>
      </dsp:txBody>
      <dsp:txXfrm>
        <a:off x="3857645" y="3571899"/>
        <a:ext cx="1435673" cy="568496"/>
      </dsp:txXfrm>
    </dsp:sp>
    <dsp:sp modelId="{0CAC4EB3-2E75-4448-8F2A-F69B58245BC3}">
      <dsp:nvSpPr>
        <dsp:cNvPr id="0" name=""/>
        <dsp:cNvSpPr/>
      </dsp:nvSpPr>
      <dsp:spPr>
        <a:xfrm rot="2791000">
          <a:off x="2846453" y="5022791"/>
          <a:ext cx="1113376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1113376" y="151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791000">
        <a:off x="3375306" y="5010096"/>
        <a:ext cx="55668" cy="55668"/>
      </dsp:txXfrm>
    </dsp:sp>
    <dsp:sp modelId="{BA1C10F4-3B6A-4A9A-BF4E-BFF5B70E716F}">
      <dsp:nvSpPr>
        <dsp:cNvPr id="0" name=""/>
        <dsp:cNvSpPr/>
      </dsp:nvSpPr>
      <dsp:spPr>
        <a:xfrm>
          <a:off x="3786222" y="5143532"/>
          <a:ext cx="1964872" cy="5966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Второстепенные </a:t>
          </a:r>
          <a:endParaRPr lang="ru-RU" sz="1900" kern="1200" dirty="0"/>
        </a:p>
      </dsp:txBody>
      <dsp:txXfrm>
        <a:off x="3786222" y="5143532"/>
        <a:ext cx="1964872" cy="59663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D21B2-D5A1-4C8D-BE32-F5D95823CB02}">
      <dsp:nvSpPr>
        <dsp:cNvPr id="0" name=""/>
        <dsp:cNvSpPr/>
      </dsp:nvSpPr>
      <dsp:spPr>
        <a:xfrm rot="5400000">
          <a:off x="3392271" y="-1289973"/>
          <a:ext cx="718286" cy="34670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повествовательное,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вопросительное,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побудительное</a:t>
          </a:r>
          <a:endParaRPr lang="ru-RU" sz="1300" kern="1200" dirty="0"/>
        </a:p>
      </dsp:txBody>
      <dsp:txXfrm rot="5400000">
        <a:off x="3392271" y="-1289973"/>
        <a:ext cx="718286" cy="3467080"/>
      </dsp:txXfrm>
    </dsp:sp>
    <dsp:sp modelId="{CF1AD25F-D531-47A8-9DC2-67E7DB30E84E}">
      <dsp:nvSpPr>
        <dsp:cNvPr id="0" name=""/>
        <dsp:cNvSpPr/>
      </dsp:nvSpPr>
      <dsp:spPr>
        <a:xfrm>
          <a:off x="0" y="1360"/>
          <a:ext cx="2005979" cy="897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цели высказывания </a:t>
          </a:r>
          <a:endParaRPr lang="ru-RU" sz="1400" kern="1200" dirty="0"/>
        </a:p>
      </dsp:txBody>
      <dsp:txXfrm>
        <a:off x="0" y="1360"/>
        <a:ext cx="2005979" cy="897858"/>
      </dsp:txXfrm>
    </dsp:sp>
    <dsp:sp modelId="{B183A769-0CAA-453E-B4E4-49B5238F69B5}">
      <dsp:nvSpPr>
        <dsp:cNvPr id="0" name=""/>
        <dsp:cNvSpPr/>
      </dsp:nvSpPr>
      <dsp:spPr>
        <a:xfrm rot="5400000">
          <a:off x="3429928" y="-390051"/>
          <a:ext cx="718286" cy="3566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восклицательные,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невосклицательные</a:t>
          </a:r>
          <a:endParaRPr lang="ru-RU" sz="1300" kern="1200" dirty="0"/>
        </a:p>
      </dsp:txBody>
      <dsp:txXfrm rot="5400000">
        <a:off x="3429928" y="-390051"/>
        <a:ext cx="718286" cy="3566184"/>
      </dsp:txXfrm>
    </dsp:sp>
    <dsp:sp modelId="{A08F4719-0FEA-4DEF-8A15-DCF023277DD9}">
      <dsp:nvSpPr>
        <dsp:cNvPr id="0" name=""/>
        <dsp:cNvSpPr/>
      </dsp:nvSpPr>
      <dsp:spPr>
        <a:xfrm>
          <a:off x="0" y="944111"/>
          <a:ext cx="2005979" cy="897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эмоциональной окраске (интонации) </a:t>
          </a:r>
          <a:endParaRPr lang="ru-RU" sz="1400" kern="1200" dirty="0"/>
        </a:p>
      </dsp:txBody>
      <dsp:txXfrm>
        <a:off x="0" y="944111"/>
        <a:ext cx="2005979" cy="897858"/>
      </dsp:txXfrm>
    </dsp:sp>
    <dsp:sp modelId="{DFE8F8FE-C3CC-4751-BC78-6BCA0205A00E}">
      <dsp:nvSpPr>
        <dsp:cNvPr id="0" name=""/>
        <dsp:cNvSpPr/>
      </dsp:nvSpPr>
      <dsp:spPr>
        <a:xfrm rot="5400000">
          <a:off x="3429928" y="552699"/>
          <a:ext cx="718286" cy="3566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двусоставное,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односоставное</a:t>
          </a:r>
          <a:endParaRPr lang="ru-RU" sz="1300" kern="1200" dirty="0"/>
        </a:p>
      </dsp:txBody>
      <dsp:txXfrm rot="5400000">
        <a:off x="3429928" y="552699"/>
        <a:ext cx="718286" cy="3566184"/>
      </dsp:txXfrm>
    </dsp:sp>
    <dsp:sp modelId="{7207F871-A098-4391-91D0-9C2E88B84456}">
      <dsp:nvSpPr>
        <dsp:cNvPr id="0" name=""/>
        <dsp:cNvSpPr/>
      </dsp:nvSpPr>
      <dsp:spPr>
        <a:xfrm>
          <a:off x="0" y="1886863"/>
          <a:ext cx="2005979" cy="897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наличию главных членов предложения </a:t>
          </a:r>
        </a:p>
      </dsp:txBody>
      <dsp:txXfrm>
        <a:off x="0" y="1886863"/>
        <a:ext cx="2005979" cy="897858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D21B2-D5A1-4C8D-BE32-F5D95823CB02}">
      <dsp:nvSpPr>
        <dsp:cNvPr id="0" name=""/>
        <dsp:cNvSpPr/>
      </dsp:nvSpPr>
      <dsp:spPr>
        <a:xfrm rot="5400000">
          <a:off x="3329705" y="-1249079"/>
          <a:ext cx="836326" cy="3566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нераспространенные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распространенные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3329705" y="-1249079"/>
        <a:ext cx="836326" cy="3566184"/>
      </dsp:txXfrm>
    </dsp:sp>
    <dsp:sp modelId="{CF1AD25F-D531-47A8-9DC2-67E7DB30E84E}">
      <dsp:nvSpPr>
        <dsp:cNvPr id="0" name=""/>
        <dsp:cNvSpPr/>
      </dsp:nvSpPr>
      <dsp:spPr>
        <a:xfrm>
          <a:off x="0" y="0"/>
          <a:ext cx="2005979" cy="1045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наличию второстепенных членов предложения</a:t>
          </a:r>
          <a:endParaRPr lang="ru-RU" sz="1600" kern="1200" dirty="0"/>
        </a:p>
      </dsp:txBody>
      <dsp:txXfrm>
        <a:off x="0" y="0"/>
        <a:ext cx="2005979" cy="1045408"/>
      </dsp:txXfrm>
    </dsp:sp>
    <dsp:sp modelId="{B183A769-0CAA-453E-B4E4-49B5238F69B5}">
      <dsp:nvSpPr>
        <dsp:cNvPr id="0" name=""/>
        <dsp:cNvSpPr/>
      </dsp:nvSpPr>
      <dsp:spPr>
        <a:xfrm rot="5400000">
          <a:off x="3370908" y="-162682"/>
          <a:ext cx="836326" cy="3566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полные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неполные</a:t>
          </a:r>
          <a:endParaRPr lang="ru-RU" sz="1500" kern="1200" dirty="0"/>
        </a:p>
      </dsp:txBody>
      <dsp:txXfrm rot="5400000">
        <a:off x="3370908" y="-162682"/>
        <a:ext cx="836326" cy="3566184"/>
      </dsp:txXfrm>
    </dsp:sp>
    <dsp:sp modelId="{A08F4719-0FEA-4DEF-8A15-DCF023277DD9}">
      <dsp:nvSpPr>
        <dsp:cNvPr id="0" name=""/>
        <dsp:cNvSpPr/>
      </dsp:nvSpPr>
      <dsp:spPr>
        <a:xfrm>
          <a:off x="0" y="1097705"/>
          <a:ext cx="2005979" cy="1045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наличию необходимых членов предложения </a:t>
          </a:r>
          <a:endParaRPr lang="ru-RU" sz="1600" kern="1200" dirty="0"/>
        </a:p>
      </dsp:txBody>
      <dsp:txXfrm>
        <a:off x="0" y="1097705"/>
        <a:ext cx="2005979" cy="1045408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164E7-9B90-40F6-9AA9-9EE9E77C604C}">
      <dsp:nvSpPr>
        <dsp:cNvPr id="0" name=""/>
        <dsp:cNvSpPr/>
      </dsp:nvSpPr>
      <dsp:spPr>
        <a:xfrm>
          <a:off x="2991402" y="1720231"/>
          <a:ext cx="969813" cy="100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2000"/>
              </a:lnTo>
              <a:lnTo>
                <a:pt x="969813" y="852000"/>
              </a:lnTo>
              <a:lnTo>
                <a:pt x="969813" y="1009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CEBC9-887E-4216-A9CF-52F98F002249}">
      <dsp:nvSpPr>
        <dsp:cNvPr id="0" name=""/>
        <dsp:cNvSpPr/>
      </dsp:nvSpPr>
      <dsp:spPr>
        <a:xfrm>
          <a:off x="1887700" y="3806680"/>
          <a:ext cx="1058066" cy="51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677"/>
              </a:lnTo>
              <a:lnTo>
                <a:pt x="1058066" y="357677"/>
              </a:lnTo>
              <a:lnTo>
                <a:pt x="1058066" y="5148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A55C3-FEF0-44E9-ACCB-F1D78B0FF38C}">
      <dsp:nvSpPr>
        <dsp:cNvPr id="0" name=""/>
        <dsp:cNvSpPr/>
      </dsp:nvSpPr>
      <dsp:spPr>
        <a:xfrm>
          <a:off x="850942" y="3806680"/>
          <a:ext cx="1036757" cy="493402"/>
        </a:xfrm>
        <a:custGeom>
          <a:avLst/>
          <a:gdLst/>
          <a:ahLst/>
          <a:cxnLst/>
          <a:rect l="0" t="0" r="0" b="0"/>
          <a:pathLst>
            <a:path>
              <a:moveTo>
                <a:pt x="1036757" y="0"/>
              </a:moveTo>
              <a:lnTo>
                <a:pt x="1036757" y="336239"/>
              </a:lnTo>
              <a:lnTo>
                <a:pt x="0" y="336239"/>
              </a:lnTo>
              <a:lnTo>
                <a:pt x="0" y="4934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4582A-18F2-40D2-9358-DA9BAAC4CB9E}">
      <dsp:nvSpPr>
        <dsp:cNvPr id="0" name=""/>
        <dsp:cNvSpPr/>
      </dsp:nvSpPr>
      <dsp:spPr>
        <a:xfrm>
          <a:off x="1887700" y="1720231"/>
          <a:ext cx="1103702" cy="1009163"/>
        </a:xfrm>
        <a:custGeom>
          <a:avLst/>
          <a:gdLst/>
          <a:ahLst/>
          <a:cxnLst/>
          <a:rect l="0" t="0" r="0" b="0"/>
          <a:pathLst>
            <a:path>
              <a:moveTo>
                <a:pt x="1103702" y="0"/>
              </a:moveTo>
              <a:lnTo>
                <a:pt x="1103702" y="852000"/>
              </a:lnTo>
              <a:lnTo>
                <a:pt x="0" y="852000"/>
              </a:lnTo>
              <a:lnTo>
                <a:pt x="0" y="1009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75AA4-F513-4725-98EA-31DF1CD84E59}">
      <dsp:nvSpPr>
        <dsp:cNvPr id="0" name=""/>
        <dsp:cNvSpPr/>
      </dsp:nvSpPr>
      <dsp:spPr>
        <a:xfrm>
          <a:off x="2143146" y="500065"/>
          <a:ext cx="1696512" cy="1220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997BD-A6A5-49AF-8BD3-B71A22F3B030}">
      <dsp:nvSpPr>
        <dsp:cNvPr id="0" name=""/>
        <dsp:cNvSpPr/>
      </dsp:nvSpPr>
      <dsp:spPr>
        <a:xfrm>
          <a:off x="2331647" y="679141"/>
          <a:ext cx="1696512" cy="1220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/>
            <a:t>Сложные предложения</a:t>
          </a:r>
          <a:r>
            <a:rPr lang="ru-RU" sz="1100" b="1" kern="1200" dirty="0" smtClean="0"/>
            <a:t> </a:t>
          </a:r>
          <a:endParaRPr lang="ru-RU" sz="1100" kern="1200" dirty="0"/>
        </a:p>
      </dsp:txBody>
      <dsp:txXfrm>
        <a:off x="2331647" y="679141"/>
        <a:ext cx="1696512" cy="1220166"/>
      </dsp:txXfrm>
    </dsp:sp>
    <dsp:sp modelId="{3202BF87-688F-45F5-B231-7E68E26370EE}">
      <dsp:nvSpPr>
        <dsp:cNvPr id="0" name=""/>
        <dsp:cNvSpPr/>
      </dsp:nvSpPr>
      <dsp:spPr>
        <a:xfrm>
          <a:off x="1039443" y="2729395"/>
          <a:ext cx="1696512" cy="1077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023C8-F9A1-4CD3-9754-4B93D7DBB5D7}">
      <dsp:nvSpPr>
        <dsp:cNvPr id="0" name=""/>
        <dsp:cNvSpPr/>
      </dsp:nvSpPr>
      <dsp:spPr>
        <a:xfrm>
          <a:off x="1227945" y="2908471"/>
          <a:ext cx="1696512" cy="1077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Союзные</a:t>
          </a:r>
          <a:endParaRPr lang="ru-RU" sz="1100" kern="1200" dirty="0"/>
        </a:p>
      </dsp:txBody>
      <dsp:txXfrm>
        <a:off x="1227945" y="2908471"/>
        <a:ext cx="1696512" cy="1077285"/>
      </dsp:txXfrm>
    </dsp:sp>
    <dsp:sp modelId="{7F375F3C-4C13-4AEB-A0E3-F2C7DB12910F}">
      <dsp:nvSpPr>
        <dsp:cNvPr id="0" name=""/>
        <dsp:cNvSpPr/>
      </dsp:nvSpPr>
      <dsp:spPr>
        <a:xfrm>
          <a:off x="2685" y="4300083"/>
          <a:ext cx="1696512" cy="1077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57CC5-894A-4445-9043-5609800E3906}">
      <dsp:nvSpPr>
        <dsp:cNvPr id="0" name=""/>
        <dsp:cNvSpPr/>
      </dsp:nvSpPr>
      <dsp:spPr>
        <a:xfrm>
          <a:off x="191187" y="4479159"/>
          <a:ext cx="1696512" cy="1077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Сложносочиненные </a:t>
          </a:r>
          <a:endParaRPr lang="ru-RU" sz="1100" kern="1200" dirty="0"/>
        </a:p>
      </dsp:txBody>
      <dsp:txXfrm>
        <a:off x="191187" y="4479159"/>
        <a:ext cx="1696512" cy="1077285"/>
      </dsp:txXfrm>
    </dsp:sp>
    <dsp:sp modelId="{F4DB76FB-5E7D-4F80-9A37-28E8E19EBE83}">
      <dsp:nvSpPr>
        <dsp:cNvPr id="0" name=""/>
        <dsp:cNvSpPr/>
      </dsp:nvSpPr>
      <dsp:spPr>
        <a:xfrm>
          <a:off x="2097509" y="4321521"/>
          <a:ext cx="1696512" cy="1077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BF0C0-7150-4C91-882E-3BD40F1E8273}">
      <dsp:nvSpPr>
        <dsp:cNvPr id="0" name=""/>
        <dsp:cNvSpPr/>
      </dsp:nvSpPr>
      <dsp:spPr>
        <a:xfrm>
          <a:off x="2286011" y="4500597"/>
          <a:ext cx="1696512" cy="1077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Сложноподчиненные</a:t>
          </a:r>
          <a:endParaRPr lang="ru-RU" sz="1100" kern="1200" dirty="0"/>
        </a:p>
      </dsp:txBody>
      <dsp:txXfrm>
        <a:off x="2286011" y="4500597"/>
        <a:ext cx="1696512" cy="1077285"/>
      </dsp:txXfrm>
    </dsp:sp>
    <dsp:sp modelId="{34E10BF3-02AF-43C8-B277-E3A111EE652B}">
      <dsp:nvSpPr>
        <dsp:cNvPr id="0" name=""/>
        <dsp:cNvSpPr/>
      </dsp:nvSpPr>
      <dsp:spPr>
        <a:xfrm>
          <a:off x="3112959" y="2729395"/>
          <a:ext cx="1696512" cy="1077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E8E81-B48C-4194-B90B-8CE8DB5558BE}">
      <dsp:nvSpPr>
        <dsp:cNvPr id="0" name=""/>
        <dsp:cNvSpPr/>
      </dsp:nvSpPr>
      <dsp:spPr>
        <a:xfrm>
          <a:off x="3301461" y="2908471"/>
          <a:ext cx="1696512" cy="1077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Бессоюзные</a:t>
          </a:r>
          <a:endParaRPr lang="ru-RU" sz="1100" kern="1200" dirty="0"/>
        </a:p>
      </dsp:txBody>
      <dsp:txXfrm>
        <a:off x="3301461" y="2908471"/>
        <a:ext cx="1696512" cy="1077285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BDEB7E-1BEE-49CA-9DF5-4930206C835B}">
      <dsp:nvSpPr>
        <dsp:cNvPr id="0" name=""/>
        <dsp:cNvSpPr/>
      </dsp:nvSpPr>
      <dsp:spPr>
        <a:xfrm>
          <a:off x="3448537" y="694502"/>
          <a:ext cx="5363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325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02526" y="737387"/>
        <a:ext cx="28346" cy="5669"/>
      </dsp:txXfrm>
    </dsp:sp>
    <dsp:sp modelId="{09305AF1-62A2-4C98-8C09-F7BA61C3B61A}">
      <dsp:nvSpPr>
        <dsp:cNvPr id="0" name=""/>
        <dsp:cNvSpPr/>
      </dsp:nvSpPr>
      <dsp:spPr>
        <a:xfrm>
          <a:off x="985446" y="754"/>
          <a:ext cx="2464891" cy="1478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 </a:t>
          </a:r>
          <a:r>
            <a:rPr lang="ru-RU" sz="1600" b="1" kern="1200" dirty="0" smtClean="0"/>
            <a:t>Нераспространенные предложения (</a:t>
          </a:r>
          <a:r>
            <a:rPr lang="ru-RU" sz="1600" kern="1200" dirty="0" smtClean="0"/>
            <a:t>субъект — предикат </a:t>
          </a:r>
          <a:r>
            <a:rPr lang="ru-RU" sz="1600" b="1" kern="1200" dirty="0" smtClean="0"/>
            <a:t>)</a:t>
          </a:r>
          <a:endParaRPr lang="ru-RU" sz="1600" kern="1200" dirty="0"/>
        </a:p>
      </dsp:txBody>
      <dsp:txXfrm>
        <a:off x="985446" y="754"/>
        <a:ext cx="2464891" cy="1478934"/>
      </dsp:txXfrm>
    </dsp:sp>
    <dsp:sp modelId="{D67925A7-38B0-4DB3-92D9-AFF640A20B7E}">
      <dsp:nvSpPr>
        <dsp:cNvPr id="0" name=""/>
        <dsp:cNvSpPr/>
      </dsp:nvSpPr>
      <dsp:spPr>
        <a:xfrm>
          <a:off x="2217891" y="1477889"/>
          <a:ext cx="3031816" cy="536325"/>
        </a:xfrm>
        <a:custGeom>
          <a:avLst/>
          <a:gdLst/>
          <a:ahLst/>
          <a:cxnLst/>
          <a:rect l="0" t="0" r="0" b="0"/>
          <a:pathLst>
            <a:path>
              <a:moveTo>
                <a:pt x="3031816" y="0"/>
              </a:moveTo>
              <a:lnTo>
                <a:pt x="3031816" y="285262"/>
              </a:lnTo>
              <a:lnTo>
                <a:pt x="0" y="285262"/>
              </a:lnTo>
              <a:lnTo>
                <a:pt x="0" y="536325"/>
              </a:lnTo>
            </a:path>
          </a:pathLst>
        </a:custGeom>
        <a:noFill/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56690" y="1743217"/>
        <a:ext cx="154218" cy="5669"/>
      </dsp:txXfrm>
    </dsp:sp>
    <dsp:sp modelId="{32564078-5186-49ED-9601-09BBF2EAAC20}">
      <dsp:nvSpPr>
        <dsp:cNvPr id="0" name=""/>
        <dsp:cNvSpPr/>
      </dsp:nvSpPr>
      <dsp:spPr>
        <a:xfrm>
          <a:off x="4017262" y="754"/>
          <a:ext cx="2464891" cy="1478934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2. Распространенные предложения из 3—4 слов </a:t>
          </a:r>
          <a:r>
            <a:rPr lang="ru-RU" sz="800" b="1" kern="1200" dirty="0" smtClean="0"/>
            <a:t>(</a:t>
          </a:r>
          <a:r>
            <a:rPr lang="ru-RU" sz="800" kern="1200" dirty="0" smtClean="0"/>
            <a:t>подлежащее — сказуемое — прямое дополнение ; подлежащее, сказуемое прямое дополнение и косвенное дополнение ; подлежащее —сказуемое — обстоятельство места ; подлежащее — сказуемое — дополнение — обстоятельство места ; подлежащее — сказуемое — дополнение — определение ) </a:t>
          </a:r>
          <a:endParaRPr lang="ru-RU" sz="800" kern="1200" dirty="0"/>
        </a:p>
      </dsp:txBody>
      <dsp:txXfrm>
        <a:off x="4017262" y="754"/>
        <a:ext cx="2464891" cy="1478934"/>
      </dsp:txXfrm>
    </dsp:sp>
    <dsp:sp modelId="{E4D03B22-26D2-475A-9E29-35C4062D689B}">
      <dsp:nvSpPr>
        <dsp:cNvPr id="0" name=""/>
        <dsp:cNvSpPr/>
      </dsp:nvSpPr>
      <dsp:spPr>
        <a:xfrm>
          <a:off x="3448537" y="2740362"/>
          <a:ext cx="5363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325" y="45720"/>
              </a:lnTo>
            </a:path>
          </a:pathLst>
        </a:custGeom>
        <a:noFill/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02526" y="2783247"/>
        <a:ext cx="28346" cy="5669"/>
      </dsp:txXfrm>
    </dsp:sp>
    <dsp:sp modelId="{7FAE1465-6514-4871-94F9-CC832B0C7456}">
      <dsp:nvSpPr>
        <dsp:cNvPr id="0" name=""/>
        <dsp:cNvSpPr/>
      </dsp:nvSpPr>
      <dsp:spPr>
        <a:xfrm>
          <a:off x="985446" y="2046614"/>
          <a:ext cx="2464891" cy="147893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 </a:t>
          </a:r>
          <a:r>
            <a:rPr lang="ru-RU" sz="1600" b="1" kern="1200" dirty="0" smtClean="0"/>
            <a:t>Предложения с однородными членами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985446" y="2046614"/>
        <a:ext cx="2464891" cy="1478934"/>
      </dsp:txXfrm>
    </dsp:sp>
    <dsp:sp modelId="{502189B3-F7FB-4AC0-BF24-D468280AF2C3}">
      <dsp:nvSpPr>
        <dsp:cNvPr id="0" name=""/>
        <dsp:cNvSpPr/>
      </dsp:nvSpPr>
      <dsp:spPr>
        <a:xfrm>
          <a:off x="2217891" y="3523749"/>
          <a:ext cx="3031816" cy="536325"/>
        </a:xfrm>
        <a:custGeom>
          <a:avLst/>
          <a:gdLst/>
          <a:ahLst/>
          <a:cxnLst/>
          <a:rect l="0" t="0" r="0" b="0"/>
          <a:pathLst>
            <a:path>
              <a:moveTo>
                <a:pt x="3031816" y="0"/>
              </a:moveTo>
              <a:lnTo>
                <a:pt x="3031816" y="285262"/>
              </a:lnTo>
              <a:lnTo>
                <a:pt x="0" y="285262"/>
              </a:lnTo>
              <a:lnTo>
                <a:pt x="0" y="536325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56690" y="3789077"/>
        <a:ext cx="154218" cy="5669"/>
      </dsp:txXfrm>
    </dsp:sp>
    <dsp:sp modelId="{1373FB24-A131-47F5-8595-A477270F4FE3}">
      <dsp:nvSpPr>
        <dsp:cNvPr id="0" name=""/>
        <dsp:cNvSpPr/>
      </dsp:nvSpPr>
      <dsp:spPr>
        <a:xfrm>
          <a:off x="4017262" y="2046614"/>
          <a:ext cx="2464891" cy="1478934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4. </a:t>
          </a:r>
          <a:r>
            <a:rPr lang="ru-RU" sz="1600" b="1" kern="1200" dirty="0" smtClean="0"/>
            <a:t>Сложносочиненные предложения</a:t>
          </a:r>
          <a:endParaRPr lang="ru-RU" sz="1600" kern="1200" dirty="0"/>
        </a:p>
      </dsp:txBody>
      <dsp:txXfrm>
        <a:off x="4017262" y="2046614"/>
        <a:ext cx="2464891" cy="1478934"/>
      </dsp:txXfrm>
    </dsp:sp>
    <dsp:sp modelId="{E4B0BFBD-69D1-4619-9840-3FDEB820903C}">
      <dsp:nvSpPr>
        <dsp:cNvPr id="0" name=""/>
        <dsp:cNvSpPr/>
      </dsp:nvSpPr>
      <dsp:spPr>
        <a:xfrm>
          <a:off x="985446" y="4092474"/>
          <a:ext cx="2464891" cy="147893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5. </a:t>
          </a:r>
          <a:r>
            <a:rPr lang="ru-RU" sz="1600" b="1" kern="1200" dirty="0" smtClean="0"/>
            <a:t>Сложноподчиненные предложения</a:t>
          </a:r>
          <a:endParaRPr lang="ru-RU" sz="1600" kern="1200" dirty="0"/>
        </a:p>
      </dsp:txBody>
      <dsp:txXfrm>
        <a:off x="985446" y="4092474"/>
        <a:ext cx="2464891" cy="1478934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D5AE0-A8B6-4F6B-89AF-E28AF7BDFD1C}">
      <dsp:nvSpPr>
        <dsp:cNvPr id="0" name=""/>
        <dsp:cNvSpPr/>
      </dsp:nvSpPr>
      <dsp:spPr>
        <a:xfrm>
          <a:off x="2384229" y="2593430"/>
          <a:ext cx="2209666" cy="2209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Тексты </a:t>
          </a:r>
          <a:endParaRPr lang="ru-RU" sz="3600" kern="1200" dirty="0"/>
        </a:p>
      </dsp:txBody>
      <dsp:txXfrm>
        <a:off x="2384229" y="2593430"/>
        <a:ext cx="2209666" cy="2209666"/>
      </dsp:txXfrm>
    </dsp:sp>
    <dsp:sp modelId="{5A7147CA-CA5E-45F1-A8F4-664171CB1211}">
      <dsp:nvSpPr>
        <dsp:cNvPr id="0" name=""/>
        <dsp:cNvSpPr/>
      </dsp:nvSpPr>
      <dsp:spPr>
        <a:xfrm rot="12357890">
          <a:off x="1513594" y="2133119"/>
          <a:ext cx="1407202" cy="6297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FBB998-12BA-482E-86D6-69E60928DCDE}">
      <dsp:nvSpPr>
        <dsp:cNvPr id="0" name=""/>
        <dsp:cNvSpPr/>
      </dsp:nvSpPr>
      <dsp:spPr>
        <a:xfrm>
          <a:off x="107359" y="1722914"/>
          <a:ext cx="2099183" cy="167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описательные (пейзажные, портретные)</a:t>
          </a:r>
          <a:endParaRPr lang="ru-RU" sz="1500" kern="1200" dirty="0"/>
        </a:p>
      </dsp:txBody>
      <dsp:txXfrm>
        <a:off x="107359" y="1722914"/>
        <a:ext cx="2099183" cy="1679346"/>
      </dsp:txXfrm>
    </dsp:sp>
    <dsp:sp modelId="{C03717C7-1B86-4DA2-9D69-91B36CA4896C}">
      <dsp:nvSpPr>
        <dsp:cNvPr id="0" name=""/>
        <dsp:cNvSpPr/>
      </dsp:nvSpPr>
      <dsp:spPr>
        <a:xfrm rot="16129504">
          <a:off x="2700315" y="1562552"/>
          <a:ext cx="1501683" cy="6297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640823-D591-44FF-A126-36719101FF51}">
      <dsp:nvSpPr>
        <dsp:cNvPr id="0" name=""/>
        <dsp:cNvSpPr/>
      </dsp:nvSpPr>
      <dsp:spPr>
        <a:xfrm>
          <a:off x="2384232" y="182662"/>
          <a:ext cx="2099183" cy="164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повествовательные (сообщается о происходящих событиях и их взаимосвязи) </a:t>
          </a:r>
          <a:endParaRPr lang="ru-RU" sz="1500" kern="1200" dirty="0"/>
        </a:p>
      </dsp:txBody>
      <dsp:txXfrm>
        <a:off x="2384232" y="182662"/>
        <a:ext cx="2099183" cy="1644500"/>
      </dsp:txXfrm>
    </dsp:sp>
    <dsp:sp modelId="{D73EC125-2449-4944-9B19-7E6AD8C901DF}">
      <dsp:nvSpPr>
        <dsp:cNvPr id="0" name=""/>
        <dsp:cNvSpPr/>
      </dsp:nvSpPr>
      <dsp:spPr>
        <a:xfrm rot="20063957">
          <a:off x="4057048" y="2136977"/>
          <a:ext cx="1439656" cy="6297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AA2806-AD34-450C-8140-E5FA677FD7A4}">
      <dsp:nvSpPr>
        <dsp:cNvPr id="0" name=""/>
        <dsp:cNvSpPr/>
      </dsp:nvSpPr>
      <dsp:spPr>
        <a:xfrm>
          <a:off x="4795062" y="1722917"/>
          <a:ext cx="2128508" cy="167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тексты-рассуждения (излагается, разъясняется или обсуждается какая-либо мысль)</a:t>
          </a:r>
          <a:endParaRPr lang="ru-RU" sz="1500" kern="1200" dirty="0"/>
        </a:p>
      </dsp:txBody>
      <dsp:txXfrm>
        <a:off x="4795062" y="1722917"/>
        <a:ext cx="2128508" cy="1679346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FACE51-C9AF-4839-AE7D-32714F1C9BA9}">
      <dsp:nvSpPr>
        <dsp:cNvPr id="0" name=""/>
        <dsp:cNvSpPr/>
      </dsp:nvSpPr>
      <dsp:spPr>
        <a:xfrm rot="920110">
          <a:off x="1802949" y="1317224"/>
          <a:ext cx="1433514" cy="8620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Цепная связь</a:t>
          </a:r>
          <a:endParaRPr lang="ru-RU" sz="800" b="1" kern="1200" dirty="0"/>
        </a:p>
      </dsp:txBody>
      <dsp:txXfrm rot="920110">
        <a:off x="1994084" y="1468077"/>
        <a:ext cx="1051243" cy="387906"/>
      </dsp:txXfrm>
    </dsp:sp>
    <dsp:sp modelId="{97EF8FD4-FAB6-45AA-975A-7DDC09DFEA7B}">
      <dsp:nvSpPr>
        <dsp:cNvPr id="0" name=""/>
        <dsp:cNvSpPr/>
      </dsp:nvSpPr>
      <dsp:spPr>
        <a:xfrm>
          <a:off x="3500435" y="1428766"/>
          <a:ext cx="1586584" cy="8445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Параллельная связь</a:t>
          </a:r>
          <a:endParaRPr lang="ru-RU" sz="800" b="1" kern="1200" dirty="0"/>
        </a:p>
      </dsp:txBody>
      <dsp:txXfrm>
        <a:off x="3985666" y="1646935"/>
        <a:ext cx="951950" cy="464489"/>
      </dsp:txXfrm>
    </dsp:sp>
    <dsp:sp modelId="{6A1C19DD-78A5-47EF-8BF4-CD90B8DBBD14}">
      <dsp:nvSpPr>
        <dsp:cNvPr id="0" name=""/>
        <dsp:cNvSpPr/>
      </dsp:nvSpPr>
      <dsp:spPr>
        <a:xfrm rot="21116314">
          <a:off x="5474632" y="1227644"/>
          <a:ext cx="1258854" cy="7358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Параллельно-цепная связь</a:t>
          </a:r>
          <a:endParaRPr lang="ru-RU" sz="800" b="1" kern="1200" dirty="0"/>
        </a:p>
      </dsp:txBody>
      <dsp:txXfrm rot="21116314">
        <a:off x="5593174" y="1417750"/>
        <a:ext cx="755312" cy="404741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62CC9D-D5B9-4AEE-B4D6-1F740FCE851E}">
      <dsp:nvSpPr>
        <dsp:cNvPr id="0" name=""/>
        <dsp:cNvSpPr/>
      </dsp:nvSpPr>
      <dsp:spPr>
        <a:xfrm>
          <a:off x="554014" y="1571"/>
          <a:ext cx="1430983" cy="1390384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а)	пересказы простых и коротких текстов по серии</a:t>
          </a:r>
          <a:br>
            <a:rPr lang="ru-RU" sz="800" kern="1200" dirty="0" smtClean="0"/>
          </a:br>
          <a:r>
            <a:rPr lang="ru-RU" sz="800" kern="1200" dirty="0" smtClean="0"/>
            <a:t>сюжетных картинок с предварительной отработкой содержания каждой сюжетной картинки серии;</a:t>
          </a:r>
          <a:endParaRPr lang="ru-RU" sz="800" kern="1200" dirty="0"/>
        </a:p>
      </dsp:txBody>
      <dsp:txXfrm>
        <a:off x="554014" y="1571"/>
        <a:ext cx="1430983" cy="1390384"/>
      </dsp:txXfrm>
    </dsp:sp>
    <dsp:sp modelId="{F56B26AB-E0AF-420E-BF4E-267DF616A97B}">
      <dsp:nvSpPr>
        <dsp:cNvPr id="0" name=""/>
        <dsp:cNvSpPr/>
      </dsp:nvSpPr>
      <dsp:spPr>
        <a:xfrm rot="10886806">
          <a:off x="1019556" y="1525901"/>
          <a:ext cx="451968" cy="2395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5BB20-BC2B-459A-9B16-4483D83CC4C6}">
      <dsp:nvSpPr>
        <dsp:cNvPr id="0" name=""/>
        <dsp:cNvSpPr/>
      </dsp:nvSpPr>
      <dsp:spPr>
        <a:xfrm>
          <a:off x="553433" y="1885887"/>
          <a:ext cx="1341493" cy="1211054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б)	пересказы по серии сюжетных картинок без предварительной отработки содержания каждой сюжетной картинки;</a:t>
          </a:r>
          <a:endParaRPr lang="ru-RU" sz="700" kern="1200" dirty="0"/>
        </a:p>
      </dsp:txBody>
      <dsp:txXfrm>
        <a:off x="553433" y="1885887"/>
        <a:ext cx="1341493" cy="1211054"/>
      </dsp:txXfrm>
    </dsp:sp>
    <dsp:sp modelId="{597C1EB0-81CD-41A3-BC3F-DCD948485C69}">
      <dsp:nvSpPr>
        <dsp:cNvPr id="0" name=""/>
        <dsp:cNvSpPr/>
      </dsp:nvSpPr>
      <dsp:spPr>
        <a:xfrm rot="10800000">
          <a:off x="998196" y="3250075"/>
          <a:ext cx="451968" cy="2395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08132-01AB-4414-8D97-8FF217898595}">
      <dsp:nvSpPr>
        <dsp:cNvPr id="0" name=""/>
        <dsp:cNvSpPr/>
      </dsp:nvSpPr>
      <dsp:spPr>
        <a:xfrm>
          <a:off x="584260" y="3629194"/>
          <a:ext cx="1279839" cy="1211054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в)	пересказы по сюжетной картинке с предварительной отработкой ее содержания по вопросам;</a:t>
          </a:r>
          <a:endParaRPr lang="ru-RU" sz="700" kern="1200" dirty="0"/>
        </a:p>
      </dsp:txBody>
      <dsp:txXfrm>
        <a:off x="584260" y="3629194"/>
        <a:ext cx="1279839" cy="1211054"/>
      </dsp:txXfrm>
    </dsp:sp>
    <dsp:sp modelId="{07DD5F54-C7B5-4AEC-A598-4032BD714007}">
      <dsp:nvSpPr>
        <dsp:cNvPr id="0" name=""/>
        <dsp:cNvSpPr/>
      </dsp:nvSpPr>
      <dsp:spPr>
        <a:xfrm rot="5400000">
          <a:off x="2043677" y="4114949"/>
          <a:ext cx="451968" cy="2395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09DA8-CA1F-4488-B720-AF44CCBCCC23}">
      <dsp:nvSpPr>
        <dsp:cNvPr id="0" name=""/>
        <dsp:cNvSpPr/>
      </dsp:nvSpPr>
      <dsp:spPr>
        <a:xfrm>
          <a:off x="2661663" y="3678784"/>
          <a:ext cx="1138694" cy="111187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г)	пересказы по сюжетной картинке без предварительной беседы по ее содержанию;</a:t>
          </a:r>
          <a:endParaRPr lang="ru-RU" sz="700" kern="1200" dirty="0"/>
        </a:p>
      </dsp:txBody>
      <dsp:txXfrm>
        <a:off x="2661663" y="3678784"/>
        <a:ext cx="1138694" cy="1111872"/>
      </dsp:txXfrm>
    </dsp:sp>
    <dsp:sp modelId="{DE46DC37-122A-4B40-BA82-61BD7ECA7594}">
      <dsp:nvSpPr>
        <dsp:cNvPr id="0" name=""/>
        <dsp:cNvSpPr/>
      </dsp:nvSpPr>
      <dsp:spPr>
        <a:xfrm rot="21599595">
          <a:off x="3004926" y="3264337"/>
          <a:ext cx="451968" cy="2395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3EAFB-A1F2-477B-8829-D761B5ED49F0}">
      <dsp:nvSpPr>
        <dsp:cNvPr id="0" name=""/>
        <dsp:cNvSpPr/>
      </dsp:nvSpPr>
      <dsp:spPr>
        <a:xfrm>
          <a:off x="2614600" y="1857390"/>
          <a:ext cx="1232406" cy="12456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err="1" smtClean="0"/>
            <a:t>д</a:t>
          </a:r>
          <a:r>
            <a:rPr lang="ru-RU" sz="700" kern="1200" dirty="0" smtClean="0"/>
            <a:t>)	пересказы без опоры на сюжетную картинку;</a:t>
          </a:r>
          <a:endParaRPr lang="ru-RU" sz="700" kern="1200" dirty="0"/>
        </a:p>
      </dsp:txBody>
      <dsp:txXfrm>
        <a:off x="2614600" y="1857390"/>
        <a:ext cx="1232406" cy="1245601"/>
      </dsp:txXfrm>
    </dsp:sp>
    <dsp:sp modelId="{30FC1F9E-47D9-434E-A5F3-26C2123F03F7}">
      <dsp:nvSpPr>
        <dsp:cNvPr id="0" name=""/>
        <dsp:cNvSpPr/>
      </dsp:nvSpPr>
      <dsp:spPr>
        <a:xfrm rot="410">
          <a:off x="3004924" y="1487598"/>
          <a:ext cx="451968" cy="2395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11AC1-BC30-4FE1-BBD1-F24B29F84F42}">
      <dsp:nvSpPr>
        <dsp:cNvPr id="0" name=""/>
        <dsp:cNvSpPr/>
      </dsp:nvSpPr>
      <dsp:spPr>
        <a:xfrm>
          <a:off x="2622671" y="125306"/>
          <a:ext cx="1216678" cy="1245601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е)	составление рассказа но серии сюжетных картинок после предварительной беседы по содержанию каждой сюжетной картинки;</a:t>
          </a:r>
          <a:endParaRPr lang="ru-RU" sz="700" kern="1200" dirty="0"/>
        </a:p>
      </dsp:txBody>
      <dsp:txXfrm>
        <a:off x="2622671" y="125306"/>
        <a:ext cx="1216678" cy="1245601"/>
      </dsp:txXfrm>
    </dsp:sp>
    <dsp:sp modelId="{270FD0B5-E4A1-414A-8960-67ACB6519AA8}">
      <dsp:nvSpPr>
        <dsp:cNvPr id="0" name=""/>
        <dsp:cNvSpPr/>
      </dsp:nvSpPr>
      <dsp:spPr>
        <a:xfrm rot="5400000">
          <a:off x="3972127" y="628335"/>
          <a:ext cx="451968" cy="2395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1A959-192F-46F6-A1B2-C255B422B3D3}">
      <dsp:nvSpPr>
        <dsp:cNvPr id="0" name=""/>
        <dsp:cNvSpPr/>
      </dsp:nvSpPr>
      <dsp:spPr>
        <a:xfrm>
          <a:off x="4543314" y="121598"/>
          <a:ext cx="1319667" cy="125301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ж)	составление рассказа по серии сюжетных картинок без предварительной отработки содержания;</a:t>
          </a:r>
          <a:endParaRPr lang="ru-RU" sz="700" kern="1200" dirty="0"/>
        </a:p>
      </dsp:txBody>
      <dsp:txXfrm>
        <a:off x="4543314" y="121598"/>
        <a:ext cx="1319667" cy="1253017"/>
      </dsp:txXfrm>
    </dsp:sp>
    <dsp:sp modelId="{53CF77EB-417F-4CA7-AF97-D981B801EE93}">
      <dsp:nvSpPr>
        <dsp:cNvPr id="0" name=""/>
        <dsp:cNvSpPr/>
      </dsp:nvSpPr>
      <dsp:spPr>
        <a:xfrm rot="10800000">
          <a:off x="4977163" y="1497188"/>
          <a:ext cx="451968" cy="2395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D4863-AE95-488A-9F44-970724618BF7}">
      <dsp:nvSpPr>
        <dsp:cNvPr id="0" name=""/>
        <dsp:cNvSpPr/>
      </dsp:nvSpPr>
      <dsp:spPr>
        <a:xfrm>
          <a:off x="4541199" y="1845745"/>
          <a:ext cx="1323896" cy="135219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err="1" smtClean="0"/>
            <a:t>з</a:t>
          </a:r>
          <a:r>
            <a:rPr lang="ru-RU" sz="700" kern="1200" dirty="0" smtClean="0"/>
            <a:t>)	составление рассказа по сюжетной картинке с предварительной беседой по ее содержанию;</a:t>
          </a:r>
          <a:endParaRPr lang="ru-RU" sz="700" kern="1200" dirty="0"/>
        </a:p>
      </dsp:txBody>
      <dsp:txXfrm>
        <a:off x="4541199" y="1845745"/>
        <a:ext cx="1323896" cy="1352199"/>
      </dsp:txXfrm>
    </dsp:sp>
    <dsp:sp modelId="{A127B144-9877-454E-9411-8043061BB134}">
      <dsp:nvSpPr>
        <dsp:cNvPr id="0" name=""/>
        <dsp:cNvSpPr/>
      </dsp:nvSpPr>
      <dsp:spPr>
        <a:xfrm rot="10800000">
          <a:off x="4977163" y="3310936"/>
          <a:ext cx="451968" cy="2395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386C8-3C9F-4973-BD00-45F5E80737BF}">
      <dsp:nvSpPr>
        <dsp:cNvPr id="0" name=""/>
        <dsp:cNvSpPr/>
      </dsp:nvSpPr>
      <dsp:spPr>
        <a:xfrm>
          <a:off x="4522349" y="3649912"/>
          <a:ext cx="1361596" cy="1329873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и) составление рассказа по сюжетной картинке без предварительной беседы по ее содержанию;</a:t>
          </a:r>
          <a:endParaRPr lang="ru-RU" sz="700" kern="1200" dirty="0"/>
        </a:p>
      </dsp:txBody>
      <dsp:txXfrm>
        <a:off x="4522349" y="3649912"/>
        <a:ext cx="1361596" cy="1329873"/>
      </dsp:txXfrm>
    </dsp:sp>
    <dsp:sp modelId="{9C938388-E018-40E5-81E1-07510922F68B}">
      <dsp:nvSpPr>
        <dsp:cNvPr id="0" name=""/>
        <dsp:cNvSpPr/>
      </dsp:nvSpPr>
      <dsp:spPr>
        <a:xfrm rot="5433585">
          <a:off x="5987573" y="4204949"/>
          <a:ext cx="451968" cy="23954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48E84-BDA9-40AD-8256-D4946D963FA8}">
      <dsp:nvSpPr>
        <dsp:cNvPr id="0" name=""/>
        <dsp:cNvSpPr/>
      </dsp:nvSpPr>
      <dsp:spPr>
        <a:xfrm>
          <a:off x="6529615" y="3688448"/>
          <a:ext cx="1291338" cy="129133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к) составление рассказа на заданную тему.</a:t>
          </a:r>
          <a:endParaRPr lang="ru-RU" sz="800" kern="1200" dirty="0"/>
        </a:p>
      </dsp:txBody>
      <dsp:txXfrm>
        <a:off x="6529615" y="3688448"/>
        <a:ext cx="1291338" cy="1291338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369974-AF42-4778-8724-FA3BA079B4A9}">
      <dsp:nvSpPr>
        <dsp:cNvPr id="0" name=""/>
        <dsp:cNvSpPr/>
      </dsp:nvSpPr>
      <dsp:spPr>
        <a:xfrm>
          <a:off x="0" y="78727"/>
          <a:ext cx="7467600" cy="17306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/>
            <a:t>Под словообразованием </a:t>
          </a:r>
          <a:r>
            <a:rPr lang="ru-RU" sz="1600" b="1" kern="1200" dirty="0" smtClean="0"/>
            <a:t>в русском языке понимается образование новых слов от других.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Новые слова в русском языке образуются следующими способами:</a:t>
          </a:r>
          <a:endParaRPr lang="ru-RU" sz="1600" kern="1200" dirty="0"/>
        </a:p>
      </dsp:txBody>
      <dsp:txXfrm>
        <a:off x="0" y="78727"/>
        <a:ext cx="7467600" cy="1730699"/>
      </dsp:txXfrm>
    </dsp:sp>
    <dsp:sp modelId="{FB65E510-299B-4D0B-B103-6AB3CDE2DFD9}">
      <dsp:nvSpPr>
        <dsp:cNvPr id="0" name=""/>
        <dsp:cNvSpPr/>
      </dsp:nvSpPr>
      <dsp:spPr>
        <a:xfrm>
          <a:off x="974" y="1809426"/>
          <a:ext cx="1917948" cy="36344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Префиксальный способ.       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 При-, в-, пере-, вы-, про-, </a:t>
          </a:r>
          <a:r>
            <a:rPr lang="ru-RU" sz="1500" b="1" kern="1200" dirty="0" err="1" smtClean="0"/>
            <a:t>вс</a:t>
          </a:r>
          <a:r>
            <a:rPr lang="ru-RU" sz="1500" b="1" kern="1200" dirty="0" smtClean="0"/>
            <a:t>-, от-, об-, за-, у- </a:t>
          </a:r>
          <a:endParaRPr lang="ru-RU" sz="1500" kern="1200" dirty="0"/>
        </a:p>
      </dsp:txBody>
      <dsp:txXfrm>
        <a:off x="974" y="1809426"/>
        <a:ext cx="1917948" cy="3634468"/>
      </dsp:txXfrm>
    </dsp:sp>
    <dsp:sp modelId="{5F4DD030-4D43-4908-B082-3DF739783593}">
      <dsp:nvSpPr>
        <dsp:cNvPr id="0" name=""/>
        <dsp:cNvSpPr/>
      </dsp:nvSpPr>
      <dsp:spPr>
        <a:xfrm>
          <a:off x="1904499" y="1793235"/>
          <a:ext cx="3629755" cy="37773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Суффиксальный способ.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</a:t>
          </a:r>
          <a:r>
            <a:rPr lang="ru-RU" sz="1500" b="1" u="sng" kern="1200" dirty="0" smtClean="0"/>
            <a:t>1. Со значением уменьшительности. (</a:t>
          </a:r>
          <a:r>
            <a:rPr lang="ru-RU" sz="1500" b="1" kern="1200" dirty="0" smtClean="0"/>
            <a:t>-</a:t>
          </a:r>
          <a:r>
            <a:rPr lang="ru-RU" sz="1500" b="1" kern="1200" dirty="0" err="1" smtClean="0"/>
            <a:t>ик</a:t>
          </a:r>
          <a:r>
            <a:rPr lang="ru-RU" sz="1500" b="1" kern="1200" dirty="0" smtClean="0"/>
            <a:t>, -</a:t>
          </a:r>
          <a:r>
            <a:rPr lang="ru-RU" sz="1500" b="1" kern="1200" dirty="0" err="1" smtClean="0"/>
            <a:t>ок</a:t>
          </a:r>
          <a:r>
            <a:rPr lang="ru-RU" sz="1500" b="1" kern="1200" dirty="0" smtClean="0"/>
            <a:t>, -</a:t>
          </a:r>
          <a:r>
            <a:rPr lang="ru-RU" sz="1500" b="1" kern="1200" dirty="0" err="1" smtClean="0"/>
            <a:t>ёк</a:t>
          </a:r>
          <a:r>
            <a:rPr lang="ru-RU" sz="1500" b="1" kern="1200" dirty="0" smtClean="0"/>
            <a:t>, -чик, --к-, -</a:t>
          </a:r>
          <a:r>
            <a:rPr lang="ru-RU" sz="1500" b="1" kern="1200" dirty="0" err="1" smtClean="0"/>
            <a:t>ечк</a:t>
          </a:r>
          <a:r>
            <a:rPr lang="ru-RU" sz="1500" b="1" kern="1200" dirty="0" smtClean="0"/>
            <a:t>, -</a:t>
          </a:r>
          <a:r>
            <a:rPr lang="ru-RU" sz="1500" b="1" kern="1200" dirty="0" err="1" smtClean="0"/>
            <a:t>очк</a:t>
          </a:r>
          <a:r>
            <a:rPr lang="ru-RU" sz="1500" b="1" kern="1200" dirty="0" smtClean="0"/>
            <a:t>, -</a:t>
          </a:r>
          <a:r>
            <a:rPr lang="ru-RU" sz="1500" b="1" kern="1200" dirty="0" err="1" smtClean="0"/>
            <a:t>ичк</a:t>
          </a:r>
          <a:r>
            <a:rPr lang="ru-RU" sz="1500" b="1" kern="1200" dirty="0" smtClean="0"/>
            <a:t>-, -</a:t>
          </a:r>
          <a:r>
            <a:rPr lang="ru-RU" sz="1500" b="1" kern="1200" dirty="0" err="1" smtClean="0"/>
            <a:t>ышк</a:t>
          </a:r>
          <a:r>
            <a:rPr lang="ru-RU" sz="1500" b="1" kern="1200" dirty="0" smtClean="0"/>
            <a:t>-(-</a:t>
          </a:r>
          <a:r>
            <a:rPr lang="ru-RU" sz="1500" b="1" kern="1200" dirty="0" err="1" smtClean="0"/>
            <a:t>ишк</a:t>
          </a:r>
          <a:r>
            <a:rPr lang="ru-RU" sz="1500" b="1" kern="1200" dirty="0" smtClean="0"/>
            <a:t>-), -</a:t>
          </a:r>
          <a:r>
            <a:rPr lang="ru-RU" sz="1500" b="1" kern="1200" dirty="0" err="1" smtClean="0"/>
            <a:t>ушк</a:t>
          </a:r>
          <a:r>
            <a:rPr lang="ru-RU" sz="1500" b="1" kern="1200" dirty="0" smtClean="0"/>
            <a:t>- (-</a:t>
          </a:r>
          <a:r>
            <a:rPr lang="ru-RU" sz="1500" b="1" kern="1200" dirty="0" err="1" smtClean="0"/>
            <a:t>юшк</a:t>
          </a:r>
          <a:r>
            <a:rPr lang="ru-RU" sz="1500" b="1" kern="1200" dirty="0" smtClean="0"/>
            <a:t>-)).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2. </a:t>
          </a:r>
          <a:r>
            <a:rPr lang="ru-RU" sz="1500" b="1" u="sng" kern="1200" dirty="0" smtClean="0"/>
            <a:t>Для обозначения названий детенышей животны</a:t>
          </a:r>
          <a:r>
            <a:rPr lang="ru-RU" sz="1500" b="1" kern="1200" dirty="0" smtClean="0"/>
            <a:t>х.(-</a:t>
          </a:r>
          <a:r>
            <a:rPr lang="ru-RU" sz="1500" b="1" kern="1200" dirty="0" err="1" smtClean="0"/>
            <a:t>онок</a:t>
          </a:r>
          <a:r>
            <a:rPr lang="ru-RU" sz="1500" b="1" kern="1200" dirty="0" smtClean="0"/>
            <a:t>- (-</a:t>
          </a:r>
          <a:r>
            <a:rPr lang="ru-RU" sz="1500" b="1" kern="1200" dirty="0" err="1" smtClean="0"/>
            <a:t>ёнок</a:t>
          </a:r>
          <a:r>
            <a:rPr lang="ru-RU" sz="1500" b="1" kern="1200" dirty="0" smtClean="0"/>
            <a:t>-), -</a:t>
          </a:r>
          <a:r>
            <a:rPr lang="ru-RU" sz="1500" b="1" kern="1200" dirty="0" err="1" smtClean="0"/>
            <a:t>ата</a:t>
          </a:r>
          <a:r>
            <a:rPr lang="ru-RU" sz="1500" b="1" kern="1200" dirty="0" smtClean="0"/>
            <a:t>- (-</a:t>
          </a:r>
          <a:r>
            <a:rPr lang="ru-RU" sz="1500" b="1" kern="1200" dirty="0" err="1" smtClean="0"/>
            <a:t>ята</a:t>
          </a:r>
          <a:r>
            <a:rPr lang="ru-RU" sz="1500" b="1" kern="1200" dirty="0" smtClean="0"/>
            <a:t>-))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3. </a:t>
          </a:r>
          <a:r>
            <a:rPr lang="ru-RU" sz="1500" b="1" u="sng" kern="1200" dirty="0" smtClean="0"/>
            <a:t>Для обозначения профессий или характерологических особенностей люд</a:t>
          </a:r>
          <a:r>
            <a:rPr lang="ru-RU" sz="1500" b="1" kern="1200" dirty="0" smtClean="0"/>
            <a:t>ей.(-</a:t>
          </a:r>
          <a:r>
            <a:rPr lang="ru-RU" sz="1500" b="1" kern="1200" dirty="0" err="1" smtClean="0"/>
            <a:t>ист</a:t>
          </a:r>
          <a:r>
            <a:rPr lang="ru-RU" sz="1500" b="1" kern="1200" dirty="0" smtClean="0"/>
            <a:t>-, -</a:t>
          </a:r>
          <a:r>
            <a:rPr lang="ru-RU" sz="1500" b="1" kern="1200" dirty="0" err="1" smtClean="0"/>
            <a:t>тель</a:t>
          </a:r>
          <a:r>
            <a:rPr lang="ru-RU" sz="1500" b="1" kern="1200" dirty="0" smtClean="0"/>
            <a:t>-, -</a:t>
          </a:r>
          <a:r>
            <a:rPr lang="ru-RU" sz="1500" b="1" kern="1200" dirty="0" err="1" smtClean="0"/>
            <a:t>щик</a:t>
          </a:r>
          <a:r>
            <a:rPr lang="ru-RU" sz="1500" b="1" kern="1200" dirty="0" smtClean="0"/>
            <a:t>-, -чик-, -ник-, -</a:t>
          </a:r>
          <a:r>
            <a:rPr lang="ru-RU" sz="1500" b="1" kern="1200" dirty="0" err="1" smtClean="0"/>
            <a:t>ик</a:t>
          </a:r>
          <a:r>
            <a:rPr lang="ru-RU" sz="1500" b="1" kern="1200" dirty="0" smtClean="0"/>
            <a:t>-, -ант- (-</a:t>
          </a:r>
          <a:r>
            <a:rPr lang="ru-RU" sz="1500" b="1" kern="1200" dirty="0" err="1" smtClean="0"/>
            <a:t>янт</a:t>
          </a:r>
          <a:r>
            <a:rPr lang="ru-RU" sz="1500" b="1" kern="1200" dirty="0" smtClean="0"/>
            <a:t>-), -ор-, -ёр-, -</a:t>
          </a:r>
          <a:r>
            <a:rPr lang="ru-RU" sz="1500" b="1" kern="1200" dirty="0" err="1" smtClean="0"/>
            <a:t>анин</a:t>
          </a:r>
          <a:r>
            <a:rPr lang="ru-RU" sz="1500" b="1" kern="1200" dirty="0" smtClean="0"/>
            <a:t>-(-</a:t>
          </a:r>
          <a:r>
            <a:rPr lang="ru-RU" sz="1500" b="1" kern="1200" dirty="0" err="1" smtClean="0"/>
            <a:t>янин</a:t>
          </a:r>
          <a:r>
            <a:rPr lang="ru-RU" sz="1500" b="1" kern="1200" dirty="0" smtClean="0"/>
            <a:t>-), -</a:t>
          </a:r>
          <a:r>
            <a:rPr lang="ru-RU" sz="1500" b="1" kern="1200" dirty="0" err="1" smtClean="0"/>
            <a:t>ак</a:t>
          </a:r>
          <a:r>
            <a:rPr lang="ru-RU" sz="1500" b="1" kern="1200" dirty="0" smtClean="0"/>
            <a:t>-(-як-), -ар-(-яр-), -</a:t>
          </a:r>
          <a:r>
            <a:rPr lang="ru-RU" sz="1500" b="1" kern="1200" dirty="0" err="1" smtClean="0"/>
            <a:t>арь</a:t>
          </a:r>
          <a:r>
            <a:rPr lang="ru-RU" sz="1500" b="1" kern="1200" dirty="0" smtClean="0"/>
            <a:t>-).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4. </a:t>
          </a:r>
          <a:r>
            <a:rPr lang="ru-RU" sz="1500" b="1" u="sng" kern="1200" dirty="0" smtClean="0"/>
            <a:t>Для обозначения лиц женского пол</a:t>
          </a:r>
          <a:r>
            <a:rPr lang="ru-RU" sz="1500" b="1" kern="1200" dirty="0" smtClean="0"/>
            <a:t>а. : -к-, -ниц-, -</a:t>
          </a:r>
          <a:r>
            <a:rPr lang="ru-RU" sz="1500" b="1" kern="1200" dirty="0" err="1" smtClean="0"/>
            <a:t>чиц</a:t>
          </a:r>
          <a:r>
            <a:rPr lang="ru-RU" sz="1500" b="1" kern="1200" dirty="0" smtClean="0"/>
            <a:t>-, -</a:t>
          </a:r>
          <a:r>
            <a:rPr lang="ru-RU" sz="1500" b="1" kern="1200" dirty="0" err="1" smtClean="0"/>
            <a:t>щиц</a:t>
          </a:r>
          <a:r>
            <a:rPr lang="ru-RU" sz="1500" b="1" kern="1200" dirty="0" smtClean="0"/>
            <a:t>-, -</a:t>
          </a:r>
          <a:r>
            <a:rPr lang="ru-RU" sz="1500" b="1" kern="1200" dirty="0" err="1" smtClean="0"/>
            <a:t>иц</a:t>
          </a:r>
          <a:r>
            <a:rPr lang="ru-RU" sz="1500" b="1" kern="1200" dirty="0" smtClean="0"/>
            <a:t>-, -</a:t>
          </a:r>
          <a:r>
            <a:rPr lang="ru-RU" sz="1500" b="1" kern="1200" dirty="0" err="1" smtClean="0"/>
            <a:t>ш</a:t>
          </a:r>
          <a:r>
            <a:rPr lang="ru-RU" sz="1500" b="1" kern="1200" dirty="0" smtClean="0"/>
            <a:t>-, -</a:t>
          </a:r>
          <a:r>
            <a:rPr lang="ru-RU" sz="1500" b="1" kern="1200" dirty="0" err="1" smtClean="0"/>
            <a:t>енк</a:t>
          </a:r>
          <a:r>
            <a:rPr lang="ru-RU" sz="1500" b="1" kern="1200" dirty="0" smtClean="0"/>
            <a:t>-, -их-)</a:t>
          </a:r>
          <a:endParaRPr lang="ru-RU" sz="1500" kern="1200" dirty="0"/>
        </a:p>
      </dsp:txBody>
      <dsp:txXfrm>
        <a:off x="1904499" y="1793235"/>
        <a:ext cx="3629755" cy="3777339"/>
      </dsp:txXfrm>
    </dsp:sp>
    <dsp:sp modelId="{1FD92184-8E97-4441-AD17-8615D4E0CF4F}">
      <dsp:nvSpPr>
        <dsp:cNvPr id="0" name=""/>
        <dsp:cNvSpPr/>
      </dsp:nvSpPr>
      <dsp:spPr>
        <a:xfrm>
          <a:off x="5548677" y="1809426"/>
          <a:ext cx="1917948" cy="36344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Образование новых слов путём словосложения.  </a:t>
          </a:r>
          <a:endParaRPr lang="ru-RU" sz="1500" kern="1200" dirty="0"/>
        </a:p>
      </dsp:txBody>
      <dsp:txXfrm>
        <a:off x="5548677" y="1809426"/>
        <a:ext cx="1917948" cy="3634468"/>
      </dsp:txXfrm>
    </dsp:sp>
    <dsp:sp modelId="{AFAF5FE4-6B04-4F6C-9C69-81FD2C63F842}">
      <dsp:nvSpPr>
        <dsp:cNvPr id="0" name=""/>
        <dsp:cNvSpPr/>
      </dsp:nvSpPr>
      <dsp:spPr>
        <a:xfrm flipV="1">
          <a:off x="0" y="5601350"/>
          <a:ext cx="7467600" cy="889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BA7033-4131-437A-B3A1-25E471751CA2}">
      <dsp:nvSpPr>
        <dsp:cNvPr id="0" name=""/>
        <dsp:cNvSpPr/>
      </dsp:nvSpPr>
      <dsp:spPr>
        <a:xfrm>
          <a:off x="1859861" y="336409"/>
          <a:ext cx="4860641" cy="4860641"/>
        </a:xfrm>
        <a:prstGeom prst="pie">
          <a:avLst>
            <a:gd name="adj1" fmla="val 16200000"/>
            <a:gd name="adj2" fmla="val 20520000"/>
          </a:avLst>
        </a:prstGeom>
        <a:solidFill>
          <a:srgbClr val="98D8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Повышение статуса ДОУ</a:t>
          </a:r>
          <a:endParaRPr lang="ru-RU" sz="1100" kern="1200" dirty="0"/>
        </a:p>
      </dsp:txBody>
      <dsp:txXfrm>
        <a:off x="4351518" y="1062612"/>
        <a:ext cx="1649146" cy="1128363"/>
      </dsp:txXfrm>
    </dsp:sp>
    <dsp:sp modelId="{24F9A40B-0BA4-472F-BAB5-972BA027CFE8}">
      <dsp:nvSpPr>
        <dsp:cNvPr id="0" name=""/>
        <dsp:cNvSpPr/>
      </dsp:nvSpPr>
      <dsp:spPr>
        <a:xfrm>
          <a:off x="1725318" y="538292"/>
          <a:ext cx="4860641" cy="4860641"/>
        </a:xfrm>
        <a:prstGeom prst="pie">
          <a:avLst>
            <a:gd name="adj1" fmla="val 20520000"/>
            <a:gd name="adj2" fmla="val 324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Повышение эффективности и качества предоставляемых образовательных услуг.</a:t>
          </a:r>
          <a:endParaRPr lang="ru-RU" sz="1100" kern="1200" dirty="0"/>
        </a:p>
      </dsp:txBody>
      <dsp:txXfrm>
        <a:off x="4902095" y="2737154"/>
        <a:ext cx="1446619" cy="1220946"/>
      </dsp:txXfrm>
    </dsp:sp>
    <dsp:sp modelId="{39446C99-6D6B-4330-A51F-F78C23EB9AE7}">
      <dsp:nvSpPr>
        <dsp:cNvPr id="0" name=""/>
        <dsp:cNvSpPr/>
      </dsp:nvSpPr>
      <dsp:spPr>
        <a:xfrm>
          <a:off x="1699460" y="580094"/>
          <a:ext cx="4860641" cy="4860641"/>
        </a:xfrm>
        <a:prstGeom prst="pie">
          <a:avLst>
            <a:gd name="adj1" fmla="val 3240000"/>
            <a:gd name="adj2" fmla="val 7560000"/>
          </a:avLst>
        </a:prstGeom>
        <a:solidFill>
          <a:srgbClr val="33FF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Модернизация воспитательно-образовательного процесса путем внедрения новых технологий и направлений</a:t>
          </a:r>
          <a:endParaRPr lang="ru-RU" sz="1100" kern="1200" dirty="0"/>
        </a:p>
      </dsp:txBody>
      <dsp:txXfrm>
        <a:off x="3261809" y="4225575"/>
        <a:ext cx="1735943" cy="1041566"/>
      </dsp:txXfrm>
    </dsp:sp>
    <dsp:sp modelId="{494BDACE-B510-49C6-80F0-118D28E903A9}">
      <dsp:nvSpPr>
        <dsp:cNvPr id="0" name=""/>
        <dsp:cNvSpPr/>
      </dsp:nvSpPr>
      <dsp:spPr>
        <a:xfrm>
          <a:off x="1699460" y="580094"/>
          <a:ext cx="4860641" cy="4860641"/>
        </a:xfrm>
        <a:prstGeom prst="pie">
          <a:avLst>
            <a:gd name="adj1" fmla="val 7560000"/>
            <a:gd name="adj2" fmla="val 11880000"/>
          </a:avLst>
        </a:prstGeom>
        <a:solidFill>
          <a:srgbClr val="00F2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Организация систематической логопедической поддержки семей</a:t>
          </a:r>
          <a:endParaRPr lang="ru-RU" sz="1100" kern="1200" dirty="0"/>
        </a:p>
      </dsp:txBody>
      <dsp:txXfrm>
        <a:off x="1930919" y="2778956"/>
        <a:ext cx="1446619" cy="1220946"/>
      </dsp:txXfrm>
    </dsp:sp>
    <dsp:sp modelId="{712310D8-51D2-4BCA-B133-81FF83AAD82D}">
      <dsp:nvSpPr>
        <dsp:cNvPr id="0" name=""/>
        <dsp:cNvSpPr/>
      </dsp:nvSpPr>
      <dsp:spPr>
        <a:xfrm>
          <a:off x="1699460" y="580094"/>
          <a:ext cx="4860641" cy="4860641"/>
        </a:xfrm>
        <a:prstGeom prst="pie">
          <a:avLst>
            <a:gd name="adj1" fmla="val 11880000"/>
            <a:gd name="adj2" fmla="val 16200000"/>
          </a:avLst>
        </a:prstGeom>
        <a:solidFill>
          <a:srgbClr val="00C85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условий для своевременной диагностики детей с тяжелыми нарушениями речи</a:t>
          </a:r>
          <a:endParaRPr lang="ru-RU" sz="1100" kern="1200" dirty="0"/>
        </a:p>
      </dsp:txBody>
      <dsp:txXfrm>
        <a:off x="2408303" y="1320763"/>
        <a:ext cx="1649146" cy="1128363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70A2D-756D-4625-8F4A-AF6A7BE9C236}">
      <dsp:nvSpPr>
        <dsp:cNvPr id="0" name=""/>
        <dsp:cNvSpPr/>
      </dsp:nvSpPr>
      <dsp:spPr>
        <a:xfrm>
          <a:off x="1372492" y="1806674"/>
          <a:ext cx="912614" cy="912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летать</a:t>
          </a:r>
          <a:endParaRPr lang="ru-RU" sz="1500" kern="1200" dirty="0"/>
        </a:p>
      </dsp:txBody>
      <dsp:txXfrm>
        <a:off x="1372492" y="1806674"/>
        <a:ext cx="912614" cy="912614"/>
      </dsp:txXfrm>
    </dsp:sp>
    <dsp:sp modelId="{AD511CAB-4D3B-487B-B3B8-E63C2DFC8E13}">
      <dsp:nvSpPr>
        <dsp:cNvPr id="0" name=""/>
        <dsp:cNvSpPr/>
      </dsp:nvSpPr>
      <dsp:spPr>
        <a:xfrm rot="16200000">
          <a:off x="1639470" y="1305021"/>
          <a:ext cx="378658" cy="3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200000">
        <a:off x="1639470" y="1305021"/>
        <a:ext cx="378658" cy="310288"/>
      </dsp:txXfrm>
    </dsp:sp>
    <dsp:sp modelId="{1F70F31A-DF89-4761-8FD4-A08D88182393}">
      <dsp:nvSpPr>
        <dsp:cNvPr id="0" name=""/>
        <dsp:cNvSpPr/>
      </dsp:nvSpPr>
      <dsp:spPr>
        <a:xfrm>
          <a:off x="1463754" y="362132"/>
          <a:ext cx="730091" cy="73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</a:t>
          </a:r>
          <a:endParaRPr lang="ru-RU" sz="1500" kern="1200" dirty="0"/>
        </a:p>
      </dsp:txBody>
      <dsp:txXfrm>
        <a:off x="1463754" y="362132"/>
        <a:ext cx="730091" cy="730091"/>
      </dsp:txXfrm>
    </dsp:sp>
    <dsp:sp modelId="{58B29699-0A4C-4EDB-A9BD-D8395F29DB74}">
      <dsp:nvSpPr>
        <dsp:cNvPr id="0" name=""/>
        <dsp:cNvSpPr/>
      </dsp:nvSpPr>
      <dsp:spPr>
        <a:xfrm rot="18360000">
          <a:off x="2111353" y="1458345"/>
          <a:ext cx="378658" cy="3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360000">
        <a:off x="2111353" y="1458345"/>
        <a:ext cx="378658" cy="310288"/>
      </dsp:txXfrm>
    </dsp:sp>
    <dsp:sp modelId="{5DFF8B6F-F698-445C-90C7-56CDBCDBB4EE}">
      <dsp:nvSpPr>
        <dsp:cNvPr id="0" name=""/>
        <dsp:cNvSpPr/>
      </dsp:nvSpPr>
      <dsp:spPr>
        <a:xfrm>
          <a:off x="2366476" y="655445"/>
          <a:ext cx="730091" cy="73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</a:t>
          </a:r>
          <a:endParaRPr lang="ru-RU" sz="1500" kern="1200" dirty="0"/>
        </a:p>
      </dsp:txBody>
      <dsp:txXfrm>
        <a:off x="2366476" y="655445"/>
        <a:ext cx="730091" cy="730091"/>
      </dsp:txXfrm>
    </dsp:sp>
    <dsp:sp modelId="{CFFD383B-8B90-44C7-B1A4-1BFF9823C1AB}">
      <dsp:nvSpPr>
        <dsp:cNvPr id="0" name=""/>
        <dsp:cNvSpPr/>
      </dsp:nvSpPr>
      <dsp:spPr>
        <a:xfrm rot="20520000">
          <a:off x="2402993" y="1859753"/>
          <a:ext cx="378658" cy="3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0520000">
        <a:off x="2402993" y="1859753"/>
        <a:ext cx="378658" cy="310288"/>
      </dsp:txXfrm>
    </dsp:sp>
    <dsp:sp modelId="{23AE5EA6-3878-474B-BF92-3D60F20F9C0F}">
      <dsp:nvSpPr>
        <dsp:cNvPr id="0" name=""/>
        <dsp:cNvSpPr/>
      </dsp:nvSpPr>
      <dsp:spPr>
        <a:xfrm>
          <a:off x="2924389" y="1423346"/>
          <a:ext cx="730091" cy="73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</a:t>
          </a:r>
          <a:endParaRPr lang="ru-RU" sz="1500" kern="1200" dirty="0"/>
        </a:p>
      </dsp:txBody>
      <dsp:txXfrm>
        <a:off x="2924389" y="1423346"/>
        <a:ext cx="730091" cy="730091"/>
      </dsp:txXfrm>
    </dsp:sp>
    <dsp:sp modelId="{47CA423C-81EB-410F-A8FD-F2B7C38F8F4F}">
      <dsp:nvSpPr>
        <dsp:cNvPr id="0" name=""/>
        <dsp:cNvSpPr/>
      </dsp:nvSpPr>
      <dsp:spPr>
        <a:xfrm rot="1080000">
          <a:off x="2402993" y="2355920"/>
          <a:ext cx="378658" cy="3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">
        <a:off x="2402993" y="2355920"/>
        <a:ext cx="378658" cy="310288"/>
      </dsp:txXfrm>
    </dsp:sp>
    <dsp:sp modelId="{2BBFF45E-9AB4-4EA7-A728-C3DB5292902F}">
      <dsp:nvSpPr>
        <dsp:cNvPr id="0" name=""/>
        <dsp:cNvSpPr/>
      </dsp:nvSpPr>
      <dsp:spPr>
        <a:xfrm>
          <a:off x="2924389" y="2372525"/>
          <a:ext cx="730091" cy="73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</a:t>
          </a:r>
          <a:endParaRPr lang="ru-RU" sz="1500" kern="1200" dirty="0"/>
        </a:p>
      </dsp:txBody>
      <dsp:txXfrm>
        <a:off x="2924389" y="2372525"/>
        <a:ext cx="730091" cy="730091"/>
      </dsp:txXfrm>
    </dsp:sp>
    <dsp:sp modelId="{98B7681E-41FF-4320-8AC7-F6DC9CB7C114}">
      <dsp:nvSpPr>
        <dsp:cNvPr id="0" name=""/>
        <dsp:cNvSpPr/>
      </dsp:nvSpPr>
      <dsp:spPr>
        <a:xfrm rot="3240000">
          <a:off x="2111353" y="2757328"/>
          <a:ext cx="378658" cy="3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3240000">
        <a:off x="2111353" y="2757328"/>
        <a:ext cx="378658" cy="310288"/>
      </dsp:txXfrm>
    </dsp:sp>
    <dsp:sp modelId="{F77E8BD0-74AF-47FD-93AC-612ECAB34488}">
      <dsp:nvSpPr>
        <dsp:cNvPr id="0" name=""/>
        <dsp:cNvSpPr/>
      </dsp:nvSpPr>
      <dsp:spPr>
        <a:xfrm>
          <a:off x="2366476" y="3140426"/>
          <a:ext cx="730091" cy="73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Пере</a:t>
          </a:r>
          <a:endParaRPr lang="ru-RU" sz="1500" kern="1200" dirty="0"/>
        </a:p>
      </dsp:txBody>
      <dsp:txXfrm>
        <a:off x="2366476" y="3140426"/>
        <a:ext cx="730091" cy="730091"/>
      </dsp:txXfrm>
    </dsp:sp>
    <dsp:sp modelId="{A3992EB5-653E-4FAD-922E-893269DD2FAD}">
      <dsp:nvSpPr>
        <dsp:cNvPr id="0" name=""/>
        <dsp:cNvSpPr/>
      </dsp:nvSpPr>
      <dsp:spPr>
        <a:xfrm rot="5400000">
          <a:off x="1639470" y="2910652"/>
          <a:ext cx="378658" cy="3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400000">
        <a:off x="1639470" y="2910652"/>
        <a:ext cx="378658" cy="310288"/>
      </dsp:txXfrm>
    </dsp:sp>
    <dsp:sp modelId="{DB0A9D1A-8849-4870-A7A4-81311446BD3C}">
      <dsp:nvSpPr>
        <dsp:cNvPr id="0" name=""/>
        <dsp:cNvSpPr/>
      </dsp:nvSpPr>
      <dsp:spPr>
        <a:xfrm>
          <a:off x="1463754" y="3433738"/>
          <a:ext cx="730091" cy="73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</a:t>
          </a:r>
          <a:endParaRPr lang="ru-RU" sz="1500" kern="1200" dirty="0"/>
        </a:p>
      </dsp:txBody>
      <dsp:txXfrm>
        <a:off x="1463754" y="3433738"/>
        <a:ext cx="730091" cy="730091"/>
      </dsp:txXfrm>
    </dsp:sp>
    <dsp:sp modelId="{9C72E99C-E175-435B-8CB2-4B24B37DB0DB}">
      <dsp:nvSpPr>
        <dsp:cNvPr id="0" name=""/>
        <dsp:cNvSpPr/>
      </dsp:nvSpPr>
      <dsp:spPr>
        <a:xfrm rot="7560000">
          <a:off x="1167587" y="2757328"/>
          <a:ext cx="378658" cy="3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7560000">
        <a:off x="1167587" y="2757328"/>
        <a:ext cx="378658" cy="310288"/>
      </dsp:txXfrm>
    </dsp:sp>
    <dsp:sp modelId="{A7538BD8-6394-4DE6-B290-E1D52C24C3EA}">
      <dsp:nvSpPr>
        <dsp:cNvPr id="0" name=""/>
        <dsp:cNvSpPr/>
      </dsp:nvSpPr>
      <dsp:spPr>
        <a:xfrm>
          <a:off x="561032" y="3140426"/>
          <a:ext cx="730091" cy="73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</a:t>
          </a:r>
          <a:endParaRPr lang="ru-RU" sz="1500" kern="1200" dirty="0"/>
        </a:p>
      </dsp:txBody>
      <dsp:txXfrm>
        <a:off x="561032" y="3140426"/>
        <a:ext cx="730091" cy="730091"/>
      </dsp:txXfrm>
    </dsp:sp>
    <dsp:sp modelId="{CC4D4202-4A04-479D-ABA6-10868E5E583D}">
      <dsp:nvSpPr>
        <dsp:cNvPr id="0" name=""/>
        <dsp:cNvSpPr/>
      </dsp:nvSpPr>
      <dsp:spPr>
        <a:xfrm rot="9720000">
          <a:off x="875947" y="2355920"/>
          <a:ext cx="378658" cy="3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9720000">
        <a:off x="875947" y="2355920"/>
        <a:ext cx="378658" cy="310288"/>
      </dsp:txXfrm>
    </dsp:sp>
    <dsp:sp modelId="{1CF60A45-8173-45CA-B6AD-A23EBAA52968}">
      <dsp:nvSpPr>
        <dsp:cNvPr id="0" name=""/>
        <dsp:cNvSpPr/>
      </dsp:nvSpPr>
      <dsp:spPr>
        <a:xfrm>
          <a:off x="3118" y="2372525"/>
          <a:ext cx="730091" cy="73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Вз</a:t>
          </a:r>
          <a:endParaRPr lang="ru-RU" sz="1500" kern="1200" dirty="0"/>
        </a:p>
      </dsp:txBody>
      <dsp:txXfrm>
        <a:off x="3118" y="2372525"/>
        <a:ext cx="730091" cy="730091"/>
      </dsp:txXfrm>
    </dsp:sp>
    <dsp:sp modelId="{44F7C13F-569C-4F57-96A9-D960E6528DBF}">
      <dsp:nvSpPr>
        <dsp:cNvPr id="0" name=""/>
        <dsp:cNvSpPr/>
      </dsp:nvSpPr>
      <dsp:spPr>
        <a:xfrm rot="11880000">
          <a:off x="875947" y="1859753"/>
          <a:ext cx="378658" cy="3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1880000">
        <a:off x="875947" y="1859753"/>
        <a:ext cx="378658" cy="310288"/>
      </dsp:txXfrm>
    </dsp:sp>
    <dsp:sp modelId="{C61A032C-4797-4C87-836C-AFCF41583A5C}">
      <dsp:nvSpPr>
        <dsp:cNvPr id="0" name=""/>
        <dsp:cNvSpPr/>
      </dsp:nvSpPr>
      <dsp:spPr>
        <a:xfrm>
          <a:off x="3118" y="1423346"/>
          <a:ext cx="730091" cy="73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</a:t>
          </a:r>
          <a:endParaRPr lang="ru-RU" sz="1500" kern="1200" dirty="0"/>
        </a:p>
      </dsp:txBody>
      <dsp:txXfrm>
        <a:off x="3118" y="1423346"/>
        <a:ext cx="730091" cy="730091"/>
      </dsp:txXfrm>
    </dsp:sp>
    <dsp:sp modelId="{849C43C7-D73C-411D-8623-B52FA382F5A1}">
      <dsp:nvSpPr>
        <dsp:cNvPr id="0" name=""/>
        <dsp:cNvSpPr/>
      </dsp:nvSpPr>
      <dsp:spPr>
        <a:xfrm rot="14040000">
          <a:off x="1167587" y="1458345"/>
          <a:ext cx="378658" cy="310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4040000">
        <a:off x="1167587" y="1458345"/>
        <a:ext cx="378658" cy="310288"/>
      </dsp:txXfrm>
    </dsp:sp>
    <dsp:sp modelId="{DEB9A327-44B0-4D97-8EE4-8E921399FF6E}">
      <dsp:nvSpPr>
        <dsp:cNvPr id="0" name=""/>
        <dsp:cNvSpPr/>
      </dsp:nvSpPr>
      <dsp:spPr>
        <a:xfrm>
          <a:off x="561032" y="655445"/>
          <a:ext cx="730091" cy="73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</a:t>
          </a:r>
          <a:endParaRPr lang="ru-RU" sz="1500" kern="1200" dirty="0"/>
        </a:p>
      </dsp:txBody>
      <dsp:txXfrm>
        <a:off x="561032" y="655445"/>
        <a:ext cx="730091" cy="730091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EE3EF7-09B4-433F-89DF-5496052069FA}">
      <dsp:nvSpPr>
        <dsp:cNvPr id="0" name=""/>
        <dsp:cNvSpPr/>
      </dsp:nvSpPr>
      <dsp:spPr>
        <a:xfrm>
          <a:off x="1433214" y="824583"/>
          <a:ext cx="791170" cy="514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в- - вы- </a:t>
          </a:r>
          <a:endParaRPr lang="ru-RU" sz="1300" kern="1200" dirty="0"/>
        </a:p>
      </dsp:txBody>
      <dsp:txXfrm>
        <a:off x="1433214" y="824583"/>
        <a:ext cx="791170" cy="514260"/>
      </dsp:txXfrm>
    </dsp:sp>
    <dsp:sp modelId="{0B8E6847-26BA-434E-90A0-E5EDEB5F7701}">
      <dsp:nvSpPr>
        <dsp:cNvPr id="0" name=""/>
        <dsp:cNvSpPr/>
      </dsp:nvSpPr>
      <dsp:spPr>
        <a:xfrm>
          <a:off x="360514" y="1081713"/>
          <a:ext cx="2936570" cy="2936570"/>
        </a:xfrm>
        <a:custGeom>
          <a:avLst/>
          <a:gdLst/>
          <a:ahLst/>
          <a:cxnLst/>
          <a:rect l="0" t="0" r="0" b="0"/>
          <a:pathLst>
            <a:path>
              <a:moveTo>
                <a:pt x="1869111" y="55769"/>
              </a:moveTo>
              <a:arcTo wR="1468285" hR="1468285" stAng="17150534" swAng="12568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104FA-A52B-401B-BDFA-C2E5B476EECB}">
      <dsp:nvSpPr>
        <dsp:cNvPr id="0" name=""/>
        <dsp:cNvSpPr/>
      </dsp:nvSpPr>
      <dsp:spPr>
        <a:xfrm>
          <a:off x="2581166" y="1377407"/>
          <a:ext cx="791170" cy="514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при- - у- </a:t>
          </a:r>
          <a:endParaRPr lang="ru-RU" sz="1300" kern="1200" dirty="0"/>
        </a:p>
      </dsp:txBody>
      <dsp:txXfrm>
        <a:off x="2581166" y="1377407"/>
        <a:ext cx="791170" cy="514260"/>
      </dsp:txXfrm>
    </dsp:sp>
    <dsp:sp modelId="{F8ADAE17-70A8-4BE5-9BD4-DB323E0E33F5}">
      <dsp:nvSpPr>
        <dsp:cNvPr id="0" name=""/>
        <dsp:cNvSpPr/>
      </dsp:nvSpPr>
      <dsp:spPr>
        <a:xfrm>
          <a:off x="360514" y="1081713"/>
          <a:ext cx="2936570" cy="2936570"/>
        </a:xfrm>
        <a:custGeom>
          <a:avLst/>
          <a:gdLst/>
          <a:ahLst/>
          <a:cxnLst/>
          <a:rect l="0" t="0" r="0" b="0"/>
          <a:pathLst>
            <a:path>
              <a:moveTo>
                <a:pt x="2784030" y="816614"/>
              </a:moveTo>
              <a:arcTo wR="1468285" hR="1468285" stAng="20019084" swAng="17264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4B96F-713C-4962-A651-B068EE4715D7}">
      <dsp:nvSpPr>
        <dsp:cNvPr id="0" name=""/>
        <dsp:cNvSpPr/>
      </dsp:nvSpPr>
      <dsp:spPr>
        <a:xfrm>
          <a:off x="2864686" y="2619592"/>
          <a:ext cx="791170" cy="514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под- - от- </a:t>
          </a:r>
          <a:endParaRPr lang="ru-RU" sz="1300" kern="1200" dirty="0"/>
        </a:p>
      </dsp:txBody>
      <dsp:txXfrm>
        <a:off x="2864686" y="2619592"/>
        <a:ext cx="791170" cy="514260"/>
      </dsp:txXfrm>
    </dsp:sp>
    <dsp:sp modelId="{A8CC6D19-6319-4684-969A-35A4E70DA4F2}">
      <dsp:nvSpPr>
        <dsp:cNvPr id="0" name=""/>
        <dsp:cNvSpPr/>
      </dsp:nvSpPr>
      <dsp:spPr>
        <a:xfrm>
          <a:off x="360514" y="1081713"/>
          <a:ext cx="2936570" cy="2936570"/>
        </a:xfrm>
        <a:custGeom>
          <a:avLst/>
          <a:gdLst/>
          <a:ahLst/>
          <a:cxnLst/>
          <a:rect l="0" t="0" r="0" b="0"/>
          <a:pathLst>
            <a:path>
              <a:moveTo>
                <a:pt x="2813145" y="2057531"/>
              </a:moveTo>
              <a:arcTo wR="1468285" hR="1468285" stAng="1419629" swAng="13589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4A2F9-7FCC-4A84-A126-0CBCFC2E294F}">
      <dsp:nvSpPr>
        <dsp:cNvPr id="0" name=""/>
        <dsp:cNvSpPr/>
      </dsp:nvSpPr>
      <dsp:spPr>
        <a:xfrm>
          <a:off x="2070279" y="3615747"/>
          <a:ext cx="791170" cy="514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с- - рас- </a:t>
          </a:r>
          <a:endParaRPr lang="ru-RU" sz="1300" kern="1200" dirty="0"/>
        </a:p>
      </dsp:txBody>
      <dsp:txXfrm>
        <a:off x="2070279" y="3615747"/>
        <a:ext cx="791170" cy="514260"/>
      </dsp:txXfrm>
    </dsp:sp>
    <dsp:sp modelId="{2DFC5959-56DE-4D26-A02D-6B178AA74174}">
      <dsp:nvSpPr>
        <dsp:cNvPr id="0" name=""/>
        <dsp:cNvSpPr/>
      </dsp:nvSpPr>
      <dsp:spPr>
        <a:xfrm>
          <a:off x="360514" y="1081713"/>
          <a:ext cx="2936570" cy="2936570"/>
        </a:xfrm>
        <a:custGeom>
          <a:avLst/>
          <a:gdLst/>
          <a:ahLst/>
          <a:cxnLst/>
          <a:rect l="0" t="0" r="0" b="0"/>
          <a:pathLst>
            <a:path>
              <a:moveTo>
                <a:pt x="1704999" y="2917362"/>
              </a:moveTo>
              <a:arcTo wR="1468285" hR="1468285" stAng="4843342" swAng="11133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97B7F-524F-4183-89DC-C3F2D728FEEC}">
      <dsp:nvSpPr>
        <dsp:cNvPr id="0" name=""/>
        <dsp:cNvSpPr/>
      </dsp:nvSpPr>
      <dsp:spPr>
        <a:xfrm>
          <a:off x="796149" y="3615747"/>
          <a:ext cx="791170" cy="514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на- - вы- </a:t>
          </a:r>
          <a:endParaRPr lang="ru-RU" sz="1300" kern="1200" dirty="0"/>
        </a:p>
      </dsp:txBody>
      <dsp:txXfrm>
        <a:off x="796149" y="3615747"/>
        <a:ext cx="791170" cy="514260"/>
      </dsp:txXfrm>
    </dsp:sp>
    <dsp:sp modelId="{A2600A04-6BCE-4027-8298-FE3C20901A69}">
      <dsp:nvSpPr>
        <dsp:cNvPr id="0" name=""/>
        <dsp:cNvSpPr/>
      </dsp:nvSpPr>
      <dsp:spPr>
        <a:xfrm>
          <a:off x="360514" y="1081713"/>
          <a:ext cx="2936570" cy="2936570"/>
        </a:xfrm>
        <a:custGeom>
          <a:avLst/>
          <a:gdLst/>
          <a:ahLst/>
          <a:cxnLst/>
          <a:rect l="0" t="0" r="0" b="0"/>
          <a:pathLst>
            <a:path>
              <a:moveTo>
                <a:pt x="454053" y="2529979"/>
              </a:moveTo>
              <a:arcTo wR="1468285" hR="1468285" stAng="8021415" swAng="13589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E510F-05DF-4066-8BEE-B0E3149062C9}">
      <dsp:nvSpPr>
        <dsp:cNvPr id="0" name=""/>
        <dsp:cNvSpPr/>
      </dsp:nvSpPr>
      <dsp:spPr>
        <a:xfrm>
          <a:off x="1742" y="2619592"/>
          <a:ext cx="791170" cy="514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до- - от- </a:t>
          </a:r>
          <a:endParaRPr lang="ru-RU" sz="1300" kern="1200" dirty="0"/>
        </a:p>
      </dsp:txBody>
      <dsp:txXfrm>
        <a:off x="1742" y="2619592"/>
        <a:ext cx="791170" cy="514260"/>
      </dsp:txXfrm>
    </dsp:sp>
    <dsp:sp modelId="{C8D6A2FB-2977-4B77-8CAF-1A987EC6B46A}">
      <dsp:nvSpPr>
        <dsp:cNvPr id="0" name=""/>
        <dsp:cNvSpPr/>
      </dsp:nvSpPr>
      <dsp:spPr>
        <a:xfrm>
          <a:off x="360514" y="1081713"/>
          <a:ext cx="2936570" cy="2936570"/>
        </a:xfrm>
        <a:custGeom>
          <a:avLst/>
          <a:gdLst/>
          <a:ahLst/>
          <a:cxnLst/>
          <a:rect l="0" t="0" r="0" b="0"/>
          <a:pathLst>
            <a:path>
              <a:moveTo>
                <a:pt x="1316" y="1530445"/>
              </a:moveTo>
              <a:arcTo wR="1468285" hR="1468285" stAng="10654418" swAng="17264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738C5-843B-4256-98A8-25D594A586C4}">
      <dsp:nvSpPr>
        <dsp:cNvPr id="0" name=""/>
        <dsp:cNvSpPr/>
      </dsp:nvSpPr>
      <dsp:spPr>
        <a:xfrm>
          <a:off x="285263" y="1377407"/>
          <a:ext cx="791170" cy="514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недо</a:t>
          </a:r>
          <a:r>
            <a:rPr lang="ru-RU" sz="1300" b="1" kern="1200" dirty="0" smtClean="0"/>
            <a:t>- -пере- </a:t>
          </a:r>
          <a:endParaRPr lang="ru-RU" sz="1300" kern="1200" dirty="0"/>
        </a:p>
      </dsp:txBody>
      <dsp:txXfrm>
        <a:off x="285263" y="1377407"/>
        <a:ext cx="791170" cy="514260"/>
      </dsp:txXfrm>
    </dsp:sp>
    <dsp:sp modelId="{BF5E9B02-FB08-4499-9830-215C37823C66}">
      <dsp:nvSpPr>
        <dsp:cNvPr id="0" name=""/>
        <dsp:cNvSpPr/>
      </dsp:nvSpPr>
      <dsp:spPr>
        <a:xfrm>
          <a:off x="360514" y="1081713"/>
          <a:ext cx="2936570" cy="2936570"/>
        </a:xfrm>
        <a:custGeom>
          <a:avLst/>
          <a:gdLst/>
          <a:ahLst/>
          <a:cxnLst/>
          <a:rect l="0" t="0" r="0" b="0"/>
          <a:pathLst>
            <a:path>
              <a:moveTo>
                <a:pt x="588959" y="292424"/>
              </a:moveTo>
              <a:arcTo wR="1468285" hR="1468285" stAng="13992619" swAng="12568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066C3E-33A6-4C31-9543-52339B826021}">
      <dsp:nvSpPr>
        <dsp:cNvPr id="0" name=""/>
        <dsp:cNvSpPr/>
      </dsp:nvSpPr>
      <dsp:spPr>
        <a:xfrm>
          <a:off x="1493750" y="3041451"/>
          <a:ext cx="984455" cy="9844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</a:t>
          </a:r>
          <a:r>
            <a:rPr lang="ru-RU" sz="1100" kern="1200" dirty="0" err="1" smtClean="0"/>
            <a:t>онок</a:t>
          </a:r>
          <a:endParaRPr lang="ru-RU" sz="1100" kern="1200" dirty="0"/>
        </a:p>
      </dsp:txBody>
      <dsp:txXfrm>
        <a:off x="1493750" y="3041451"/>
        <a:ext cx="984455" cy="984455"/>
      </dsp:txXfrm>
    </dsp:sp>
    <dsp:sp modelId="{E3B0B9EF-CD22-4015-8704-C784085AD431}">
      <dsp:nvSpPr>
        <dsp:cNvPr id="0" name=""/>
        <dsp:cNvSpPr/>
      </dsp:nvSpPr>
      <dsp:spPr>
        <a:xfrm rot="10800000">
          <a:off x="345641" y="3393394"/>
          <a:ext cx="1084962" cy="2805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D5DBC9-769B-44E1-8DA6-12A8EB8B8B82}">
      <dsp:nvSpPr>
        <dsp:cNvPr id="0" name=""/>
        <dsp:cNvSpPr/>
      </dsp:nvSpPr>
      <dsp:spPr>
        <a:xfrm>
          <a:off x="1081" y="3258031"/>
          <a:ext cx="689118" cy="551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Мыш</a:t>
          </a:r>
          <a:r>
            <a:rPr lang="ru-RU" sz="1100" kern="1200" dirty="0" smtClean="0"/>
            <a:t>-</a:t>
          </a:r>
          <a:endParaRPr lang="ru-RU" sz="1100" kern="1200" dirty="0"/>
        </a:p>
      </dsp:txBody>
      <dsp:txXfrm>
        <a:off x="1081" y="3258031"/>
        <a:ext cx="689118" cy="551295"/>
      </dsp:txXfrm>
    </dsp:sp>
    <dsp:sp modelId="{EA74410C-14B0-4728-8746-7FD4ACCC7FC1}">
      <dsp:nvSpPr>
        <dsp:cNvPr id="0" name=""/>
        <dsp:cNvSpPr/>
      </dsp:nvSpPr>
      <dsp:spPr>
        <a:xfrm rot="12600000">
          <a:off x="492726" y="2844466"/>
          <a:ext cx="1084962" cy="2805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D640F-9005-406E-9104-E4F8127975EF}">
      <dsp:nvSpPr>
        <dsp:cNvPr id="0" name=""/>
        <dsp:cNvSpPr/>
      </dsp:nvSpPr>
      <dsp:spPr>
        <a:xfrm>
          <a:off x="220845" y="2437863"/>
          <a:ext cx="689118" cy="551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Зай</a:t>
          </a:r>
          <a:r>
            <a:rPr lang="ru-RU" sz="1100" kern="1200" dirty="0" smtClean="0"/>
            <a:t>-</a:t>
          </a:r>
          <a:endParaRPr lang="ru-RU" sz="1100" kern="1200" dirty="0"/>
        </a:p>
      </dsp:txBody>
      <dsp:txXfrm>
        <a:off x="220845" y="2437863"/>
        <a:ext cx="689118" cy="551295"/>
      </dsp:txXfrm>
    </dsp:sp>
    <dsp:sp modelId="{E44E0952-F079-4AFE-A66E-8B8036C8D8DA}">
      <dsp:nvSpPr>
        <dsp:cNvPr id="0" name=""/>
        <dsp:cNvSpPr/>
      </dsp:nvSpPr>
      <dsp:spPr>
        <a:xfrm rot="14400000">
          <a:off x="894568" y="2442623"/>
          <a:ext cx="1084962" cy="2805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5D6DC-5226-471C-BB33-A732B8244144}">
      <dsp:nvSpPr>
        <dsp:cNvPr id="0" name=""/>
        <dsp:cNvSpPr/>
      </dsp:nvSpPr>
      <dsp:spPr>
        <a:xfrm>
          <a:off x="821250" y="1837458"/>
          <a:ext cx="689118" cy="551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Бель-</a:t>
          </a:r>
          <a:endParaRPr lang="ru-RU" sz="1100" kern="1200" dirty="0"/>
        </a:p>
      </dsp:txBody>
      <dsp:txXfrm>
        <a:off x="821250" y="1837458"/>
        <a:ext cx="689118" cy="551295"/>
      </dsp:txXfrm>
    </dsp:sp>
    <dsp:sp modelId="{2233B8AF-6F9A-4F0E-BD0F-AB7D1F39F745}">
      <dsp:nvSpPr>
        <dsp:cNvPr id="0" name=""/>
        <dsp:cNvSpPr/>
      </dsp:nvSpPr>
      <dsp:spPr>
        <a:xfrm rot="16200000">
          <a:off x="1443496" y="2295539"/>
          <a:ext cx="1084962" cy="2805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4C3F42-F41D-4FB2-BEA0-AC5814D74931}">
      <dsp:nvSpPr>
        <dsp:cNvPr id="0" name=""/>
        <dsp:cNvSpPr/>
      </dsp:nvSpPr>
      <dsp:spPr>
        <a:xfrm>
          <a:off x="1641418" y="1617695"/>
          <a:ext cx="689118" cy="551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Медвеж</a:t>
          </a:r>
          <a:r>
            <a:rPr lang="ru-RU" sz="1100" kern="1200" dirty="0" smtClean="0"/>
            <a:t>-</a:t>
          </a:r>
          <a:endParaRPr lang="ru-RU" sz="1100" kern="1200" dirty="0"/>
        </a:p>
      </dsp:txBody>
      <dsp:txXfrm>
        <a:off x="1641418" y="1617695"/>
        <a:ext cx="689118" cy="551295"/>
      </dsp:txXfrm>
    </dsp:sp>
    <dsp:sp modelId="{E2B87465-E159-49EE-A9EF-B9E54F75E5D8}">
      <dsp:nvSpPr>
        <dsp:cNvPr id="0" name=""/>
        <dsp:cNvSpPr/>
      </dsp:nvSpPr>
      <dsp:spPr>
        <a:xfrm rot="18000000">
          <a:off x="1992424" y="2442623"/>
          <a:ext cx="1084962" cy="2805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3C0AF3-61BB-4B5F-B83A-10C6C4927240}">
      <dsp:nvSpPr>
        <dsp:cNvPr id="0" name=""/>
        <dsp:cNvSpPr/>
      </dsp:nvSpPr>
      <dsp:spPr>
        <a:xfrm>
          <a:off x="2461586" y="1837458"/>
          <a:ext cx="689118" cy="551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Уж-</a:t>
          </a:r>
          <a:endParaRPr lang="ru-RU" sz="1100" kern="1200" dirty="0"/>
        </a:p>
      </dsp:txBody>
      <dsp:txXfrm>
        <a:off x="2461586" y="1837458"/>
        <a:ext cx="689118" cy="551295"/>
      </dsp:txXfrm>
    </dsp:sp>
    <dsp:sp modelId="{4C67406E-E762-4367-B86E-150A47BBFA81}">
      <dsp:nvSpPr>
        <dsp:cNvPr id="0" name=""/>
        <dsp:cNvSpPr/>
      </dsp:nvSpPr>
      <dsp:spPr>
        <a:xfrm rot="19800000">
          <a:off x="2394267" y="2844466"/>
          <a:ext cx="1084962" cy="2805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A7A3A5-478B-4C0D-9958-42A648422FA6}">
      <dsp:nvSpPr>
        <dsp:cNvPr id="0" name=""/>
        <dsp:cNvSpPr/>
      </dsp:nvSpPr>
      <dsp:spPr>
        <a:xfrm>
          <a:off x="3061991" y="2437863"/>
          <a:ext cx="689118" cy="551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Лягуш</a:t>
          </a:r>
          <a:r>
            <a:rPr lang="ru-RU" sz="1100" kern="1200" dirty="0" smtClean="0"/>
            <a:t>-</a:t>
          </a:r>
          <a:endParaRPr lang="ru-RU" sz="1100" kern="1200" dirty="0"/>
        </a:p>
      </dsp:txBody>
      <dsp:txXfrm>
        <a:off x="3061991" y="2437863"/>
        <a:ext cx="689118" cy="551295"/>
      </dsp:txXfrm>
    </dsp:sp>
    <dsp:sp modelId="{1B593193-7483-4243-BF12-F60555E8112A}">
      <dsp:nvSpPr>
        <dsp:cNvPr id="0" name=""/>
        <dsp:cNvSpPr/>
      </dsp:nvSpPr>
      <dsp:spPr>
        <a:xfrm>
          <a:off x="2541351" y="3393394"/>
          <a:ext cx="1084962" cy="2805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E9740-9244-4D79-B54C-A6FB3062EA3B}">
      <dsp:nvSpPr>
        <dsp:cNvPr id="0" name=""/>
        <dsp:cNvSpPr/>
      </dsp:nvSpPr>
      <dsp:spPr>
        <a:xfrm>
          <a:off x="3281755" y="3258031"/>
          <a:ext cx="689118" cy="551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Морж-</a:t>
          </a:r>
          <a:endParaRPr lang="ru-RU" sz="1100" kern="1200" dirty="0"/>
        </a:p>
      </dsp:txBody>
      <dsp:txXfrm>
        <a:off x="3281755" y="3258031"/>
        <a:ext cx="689118" cy="551295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839A19-F343-42E8-894F-C25C70793CCD}">
      <dsp:nvSpPr>
        <dsp:cNvPr id="0" name=""/>
        <dsp:cNvSpPr/>
      </dsp:nvSpPr>
      <dsp:spPr>
        <a:xfrm>
          <a:off x="1558227" y="2684994"/>
          <a:ext cx="1026949" cy="10269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</a:t>
          </a:r>
          <a:r>
            <a:rPr lang="ru-RU" sz="1100" kern="1200" dirty="0" err="1" smtClean="0"/>
            <a:t>ёнок</a:t>
          </a:r>
          <a:endParaRPr lang="ru-RU" sz="1100" kern="1200" dirty="0"/>
        </a:p>
      </dsp:txBody>
      <dsp:txXfrm>
        <a:off x="1558227" y="2684994"/>
        <a:ext cx="1026949" cy="1026949"/>
      </dsp:txXfrm>
    </dsp:sp>
    <dsp:sp modelId="{D117051C-A127-4BB7-BF92-830F49B7FB52}">
      <dsp:nvSpPr>
        <dsp:cNvPr id="0" name=""/>
        <dsp:cNvSpPr/>
      </dsp:nvSpPr>
      <dsp:spPr>
        <a:xfrm rot="10800000">
          <a:off x="360560" y="3052128"/>
          <a:ext cx="1131794" cy="2926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6B6CC-F95B-4FFA-91AF-DB31FFB2DE71}">
      <dsp:nvSpPr>
        <dsp:cNvPr id="0" name=""/>
        <dsp:cNvSpPr/>
      </dsp:nvSpPr>
      <dsp:spPr>
        <a:xfrm>
          <a:off x="1128" y="2910922"/>
          <a:ext cx="718864" cy="575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Аист-</a:t>
          </a:r>
          <a:endParaRPr lang="ru-RU" sz="1500" kern="1200" dirty="0"/>
        </a:p>
      </dsp:txBody>
      <dsp:txXfrm>
        <a:off x="1128" y="2910922"/>
        <a:ext cx="718864" cy="575091"/>
      </dsp:txXfrm>
    </dsp:sp>
    <dsp:sp modelId="{FF766023-E5CF-47A1-AFF8-33200CAD3724}">
      <dsp:nvSpPr>
        <dsp:cNvPr id="0" name=""/>
        <dsp:cNvSpPr/>
      </dsp:nvSpPr>
      <dsp:spPr>
        <a:xfrm rot="12600000">
          <a:off x="513994" y="2479506"/>
          <a:ext cx="1131794" cy="2926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C0D16F-0BEC-4CD5-8B7A-D499A30A9B94}">
      <dsp:nvSpPr>
        <dsp:cNvPr id="0" name=""/>
        <dsp:cNvSpPr/>
      </dsp:nvSpPr>
      <dsp:spPr>
        <a:xfrm>
          <a:off x="230378" y="2055352"/>
          <a:ext cx="718864" cy="575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Кот-</a:t>
          </a:r>
          <a:endParaRPr lang="ru-RU" sz="1500" kern="1200" dirty="0"/>
        </a:p>
      </dsp:txBody>
      <dsp:txXfrm>
        <a:off x="230378" y="2055352"/>
        <a:ext cx="718864" cy="575091"/>
      </dsp:txXfrm>
    </dsp:sp>
    <dsp:sp modelId="{37529544-E6C2-4D51-A3C9-862642E925A9}">
      <dsp:nvSpPr>
        <dsp:cNvPr id="0" name=""/>
        <dsp:cNvSpPr/>
      </dsp:nvSpPr>
      <dsp:spPr>
        <a:xfrm rot="14400000">
          <a:off x="933182" y="2060318"/>
          <a:ext cx="1131794" cy="2926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6C98D3-8BB6-4E80-B03A-E98598A6C66E}">
      <dsp:nvSpPr>
        <dsp:cNvPr id="0" name=""/>
        <dsp:cNvSpPr/>
      </dsp:nvSpPr>
      <dsp:spPr>
        <a:xfrm>
          <a:off x="856699" y="1429031"/>
          <a:ext cx="718864" cy="575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Ворон-</a:t>
          </a:r>
          <a:endParaRPr lang="ru-RU" sz="1500" kern="1200" dirty="0"/>
        </a:p>
      </dsp:txBody>
      <dsp:txXfrm>
        <a:off x="856699" y="1429031"/>
        <a:ext cx="718864" cy="575091"/>
      </dsp:txXfrm>
    </dsp:sp>
    <dsp:sp modelId="{E20096DF-5467-4205-97D6-9F48FDA2AFE2}">
      <dsp:nvSpPr>
        <dsp:cNvPr id="0" name=""/>
        <dsp:cNvSpPr/>
      </dsp:nvSpPr>
      <dsp:spPr>
        <a:xfrm rot="16200000">
          <a:off x="1505804" y="1906884"/>
          <a:ext cx="1131794" cy="2926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2009C-83D7-4B5E-8853-2E49B29FC94F}">
      <dsp:nvSpPr>
        <dsp:cNvPr id="0" name=""/>
        <dsp:cNvSpPr/>
      </dsp:nvSpPr>
      <dsp:spPr>
        <a:xfrm>
          <a:off x="1712269" y="1199781"/>
          <a:ext cx="718864" cy="575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Тел-</a:t>
          </a:r>
          <a:endParaRPr lang="ru-RU" sz="1500" kern="1200" dirty="0"/>
        </a:p>
      </dsp:txBody>
      <dsp:txXfrm>
        <a:off x="1712269" y="1199781"/>
        <a:ext cx="718864" cy="575091"/>
      </dsp:txXfrm>
    </dsp:sp>
    <dsp:sp modelId="{F3AA1415-B8B6-4515-9268-1748D60A27B8}">
      <dsp:nvSpPr>
        <dsp:cNvPr id="0" name=""/>
        <dsp:cNvSpPr/>
      </dsp:nvSpPr>
      <dsp:spPr>
        <a:xfrm rot="18000000">
          <a:off x="2078426" y="2060318"/>
          <a:ext cx="1131794" cy="2926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2183E-3366-49AC-91F7-70EED87BE3B6}">
      <dsp:nvSpPr>
        <dsp:cNvPr id="0" name=""/>
        <dsp:cNvSpPr/>
      </dsp:nvSpPr>
      <dsp:spPr>
        <a:xfrm>
          <a:off x="2567840" y="1429031"/>
          <a:ext cx="718864" cy="575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Сов-</a:t>
          </a:r>
          <a:endParaRPr lang="ru-RU" sz="1500" kern="1200" dirty="0"/>
        </a:p>
      </dsp:txBody>
      <dsp:txXfrm>
        <a:off x="2567840" y="1429031"/>
        <a:ext cx="718864" cy="575091"/>
      </dsp:txXfrm>
    </dsp:sp>
    <dsp:sp modelId="{D6F37880-2F50-41EA-9F6B-E3505E2F150A}">
      <dsp:nvSpPr>
        <dsp:cNvPr id="0" name=""/>
        <dsp:cNvSpPr/>
      </dsp:nvSpPr>
      <dsp:spPr>
        <a:xfrm rot="19800000">
          <a:off x="2497614" y="2479506"/>
          <a:ext cx="1131794" cy="2926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17CB0-1C78-4B35-8C97-AACE58859321}">
      <dsp:nvSpPr>
        <dsp:cNvPr id="0" name=""/>
        <dsp:cNvSpPr/>
      </dsp:nvSpPr>
      <dsp:spPr>
        <a:xfrm>
          <a:off x="3194161" y="2055352"/>
          <a:ext cx="718864" cy="575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Крыс-</a:t>
          </a:r>
          <a:endParaRPr lang="ru-RU" sz="1500" kern="1200" dirty="0"/>
        </a:p>
      </dsp:txBody>
      <dsp:txXfrm>
        <a:off x="3194161" y="2055352"/>
        <a:ext cx="718864" cy="575091"/>
      </dsp:txXfrm>
    </dsp:sp>
    <dsp:sp modelId="{CE7E4807-533B-431E-A29D-350D3A0742E5}">
      <dsp:nvSpPr>
        <dsp:cNvPr id="0" name=""/>
        <dsp:cNvSpPr/>
      </dsp:nvSpPr>
      <dsp:spPr>
        <a:xfrm>
          <a:off x="2651048" y="3052128"/>
          <a:ext cx="1131794" cy="2926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63E555-CD6F-40EB-8681-CF2F97B6D258}">
      <dsp:nvSpPr>
        <dsp:cNvPr id="0" name=""/>
        <dsp:cNvSpPr/>
      </dsp:nvSpPr>
      <dsp:spPr>
        <a:xfrm>
          <a:off x="3423410" y="2910922"/>
          <a:ext cx="718864" cy="575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Лис-</a:t>
          </a:r>
          <a:endParaRPr lang="ru-RU" sz="1500" kern="1200" dirty="0"/>
        </a:p>
      </dsp:txBody>
      <dsp:txXfrm>
        <a:off x="3423410" y="2910922"/>
        <a:ext cx="718864" cy="575091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8DF203-F20E-4145-AA8A-5ED690863921}">
      <dsp:nvSpPr>
        <dsp:cNvPr id="0" name=""/>
        <dsp:cNvSpPr/>
      </dsp:nvSpPr>
      <dsp:spPr>
        <a:xfrm rot="16200000">
          <a:off x="-1943992" y="2662412"/>
          <a:ext cx="4054030" cy="397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0984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Слова с суффиксом –</a:t>
          </a:r>
          <a:r>
            <a:rPr lang="ru-RU" sz="1500" kern="1200" dirty="0" err="1" smtClean="0"/>
            <a:t>ист</a:t>
          </a:r>
          <a:r>
            <a:rPr lang="ru-RU" sz="1500" kern="1200" dirty="0" smtClean="0"/>
            <a:t>-.</a:t>
          </a:r>
          <a:endParaRPr lang="ru-RU" sz="1500" kern="1200" dirty="0"/>
        </a:p>
      </dsp:txBody>
      <dsp:txXfrm rot="16200000">
        <a:off x="-1943992" y="2662412"/>
        <a:ext cx="4054030" cy="397966"/>
      </dsp:txXfrm>
    </dsp:sp>
    <dsp:sp modelId="{DD96BE07-EBF3-420D-864D-1975E55CF6D8}">
      <dsp:nvSpPr>
        <dsp:cNvPr id="0" name=""/>
        <dsp:cNvSpPr/>
      </dsp:nvSpPr>
      <dsp:spPr>
        <a:xfrm>
          <a:off x="188183" y="864339"/>
          <a:ext cx="1116190" cy="4054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350984" rIns="49784" bIns="49784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автомобилист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аквалангист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артиллерист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артист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баскетболист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баянист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бульдозерист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велосипедист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виолончелист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волейболист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гимназист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гитарист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журналист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кавалерист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каратист 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лицеист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массажист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машинист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мотоциклист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парашютист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пейзажист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пианист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портретист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программист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солист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специалист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таксист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танкист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телефонист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теннисист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террорист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тракторист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турист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фигурист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финансист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флейтист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футболист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хоккеист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шахматист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экономист</a:t>
          </a: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юрист</a:t>
          </a:r>
          <a:endParaRPr lang="ru-RU" sz="500" kern="1200"/>
        </a:p>
      </dsp:txBody>
      <dsp:txXfrm>
        <a:off x="188183" y="864339"/>
        <a:ext cx="1116190" cy="4054030"/>
      </dsp:txXfrm>
    </dsp:sp>
    <dsp:sp modelId="{EA1A8DE3-834E-48E3-A0C5-71AB8F6836F1}">
      <dsp:nvSpPr>
        <dsp:cNvPr id="0" name=""/>
        <dsp:cNvSpPr/>
      </dsp:nvSpPr>
      <dsp:spPr>
        <a:xfrm>
          <a:off x="-115960" y="309064"/>
          <a:ext cx="795932" cy="7959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10FFC-2E65-4AE6-BCEA-0AB8F210FF40}">
      <dsp:nvSpPr>
        <dsp:cNvPr id="0" name=""/>
        <dsp:cNvSpPr/>
      </dsp:nvSpPr>
      <dsp:spPr>
        <a:xfrm rot="16200000">
          <a:off x="834326" y="1832261"/>
          <a:ext cx="4031611" cy="2084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0984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Упражнение в образовании слов</a:t>
          </a:r>
          <a:endParaRPr lang="ru-RU" sz="1600" kern="1200" dirty="0"/>
        </a:p>
      </dsp:txBody>
      <dsp:txXfrm rot="16200000">
        <a:off x="834326" y="1832261"/>
        <a:ext cx="4031611" cy="2084942"/>
      </dsp:txXfrm>
    </dsp:sp>
    <dsp:sp modelId="{744C7D43-7CEC-4A15-BA5D-16D826E15004}">
      <dsp:nvSpPr>
        <dsp:cNvPr id="0" name=""/>
        <dsp:cNvSpPr/>
      </dsp:nvSpPr>
      <dsp:spPr>
        <a:xfrm>
          <a:off x="2143147" y="857244"/>
          <a:ext cx="1752685" cy="4054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350984" rIns="49784" bIns="49784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</dsp:txBody>
      <dsp:txXfrm>
        <a:off x="2143147" y="857244"/>
        <a:ext cx="1752685" cy="4054030"/>
      </dsp:txXfrm>
    </dsp:sp>
    <dsp:sp modelId="{F2464773-D28F-40B9-B0CE-1CC4D676358A}">
      <dsp:nvSpPr>
        <dsp:cNvPr id="0" name=""/>
        <dsp:cNvSpPr/>
      </dsp:nvSpPr>
      <dsp:spPr>
        <a:xfrm>
          <a:off x="1428763" y="71438"/>
          <a:ext cx="795932" cy="7959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2F511-545F-471F-99F4-B0E8D6057F1D}">
      <dsp:nvSpPr>
        <dsp:cNvPr id="0" name=""/>
        <dsp:cNvSpPr/>
      </dsp:nvSpPr>
      <dsp:spPr>
        <a:xfrm rot="16200000">
          <a:off x="3458381" y="2685276"/>
          <a:ext cx="4054030" cy="397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0984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Автоматизация суффикса в текстах</a:t>
          </a:r>
          <a:endParaRPr lang="ru-RU" sz="1500" kern="1200" dirty="0"/>
        </a:p>
      </dsp:txBody>
      <dsp:txXfrm rot="16200000">
        <a:off x="3458381" y="2685276"/>
        <a:ext cx="4054030" cy="397966"/>
      </dsp:txXfrm>
    </dsp:sp>
    <dsp:sp modelId="{5B66CF4A-5EF7-4C9B-8060-A7FC9F5145A8}">
      <dsp:nvSpPr>
        <dsp:cNvPr id="0" name=""/>
        <dsp:cNvSpPr/>
      </dsp:nvSpPr>
      <dsp:spPr>
        <a:xfrm>
          <a:off x="5715038" y="785812"/>
          <a:ext cx="1982295" cy="4054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350984" rIns="49784" bIns="49784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С парашютами — парашютисты,</a:t>
          </a:r>
          <a:br>
            <a:rPr lang="ru-RU" sz="500" kern="1200" dirty="0" smtClean="0"/>
          </a:br>
          <a:r>
            <a:rPr lang="ru-RU" sz="500" kern="1200" dirty="0" smtClean="0"/>
            <a:t>С аквалангами — аквалангисты,</a:t>
          </a:r>
          <a:br>
            <a:rPr lang="ru-RU" sz="500" kern="1200" dirty="0" smtClean="0"/>
          </a:br>
          <a:r>
            <a:rPr lang="ru-RU" sz="500" kern="1200" dirty="0" smtClean="0"/>
            <a:t>С мотоциклами — мотоциклисты.</a:t>
          </a:r>
          <a:br>
            <a:rPr lang="ru-RU" sz="500" kern="1200" dirty="0" smtClean="0"/>
          </a:br>
          <a:r>
            <a:rPr lang="ru-RU" sz="500" kern="1200" dirty="0" smtClean="0"/>
            <a:t>Чем же заняты филателисты?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Паспорта меняют паспортисты,</a:t>
          </a:r>
          <a:br>
            <a:rPr lang="ru-RU" sz="500" kern="1200" dirty="0" smtClean="0"/>
          </a:br>
          <a:r>
            <a:rPr lang="ru-RU" sz="500" kern="1200" dirty="0" smtClean="0"/>
            <a:t>Делают протезы протезисты,</a:t>
          </a:r>
          <a:br>
            <a:rPr lang="ru-RU" sz="500" kern="1200" dirty="0" smtClean="0"/>
          </a:br>
          <a:r>
            <a:rPr lang="ru-RU" sz="500" kern="1200" dirty="0" smtClean="0"/>
            <a:t>Учатся в лицее лицеисты,</a:t>
          </a:r>
          <a:br>
            <a:rPr lang="ru-RU" sz="500" kern="1200" dirty="0" smtClean="0"/>
          </a:br>
          <a:r>
            <a:rPr lang="ru-RU" sz="500" kern="1200" dirty="0" smtClean="0"/>
            <a:t>Служат в танковых войсках танкисты.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Пейзажисты пишут пейзажи,</a:t>
          </a:r>
          <a:br>
            <a:rPr lang="ru-RU" sz="500" kern="1200" dirty="0" smtClean="0"/>
          </a:br>
          <a:r>
            <a:rPr lang="ru-RU" sz="500" kern="1200" dirty="0" smtClean="0"/>
            <a:t>Оптимисты играют в джазе.</a:t>
          </a:r>
          <a:br>
            <a:rPr lang="ru-RU" sz="500" kern="1200" dirty="0" smtClean="0"/>
          </a:br>
          <a:r>
            <a:rPr lang="ru-RU" sz="500" kern="1200" dirty="0" smtClean="0"/>
            <a:t>Посещают курсы курсисты,</a:t>
          </a:r>
          <a:br>
            <a:rPr lang="ru-RU" sz="500" kern="1200" dirty="0" smtClean="0"/>
          </a:br>
          <a:r>
            <a:rPr lang="ru-RU" sz="500" kern="1200" dirty="0" smtClean="0"/>
            <a:t>А гимназию — гимназисты.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В мире книг вся жизнь у букинистов,</a:t>
          </a:r>
          <a:br>
            <a:rPr lang="ru-RU" sz="500" kern="1200" dirty="0" smtClean="0"/>
          </a:br>
          <a:r>
            <a:rPr lang="ru-RU" sz="500" kern="1200" dirty="0" smtClean="0"/>
            <a:t>Много репетиций у артистов,</a:t>
          </a:r>
          <a:br>
            <a:rPr lang="ru-RU" sz="500" kern="1200" dirty="0" smtClean="0"/>
          </a:br>
          <a:r>
            <a:rPr lang="ru-RU" sz="500" kern="1200" dirty="0" smtClean="0"/>
            <a:t>Тренировки есть у фигуристов,</a:t>
          </a:r>
          <a:br>
            <a:rPr lang="ru-RU" sz="500" kern="1200" dirty="0" smtClean="0"/>
          </a:br>
          <a:r>
            <a:rPr lang="ru-RU" sz="500" kern="1200" dirty="0" smtClean="0"/>
            <a:t>И работы много у радистов.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Вышли в финал финалисты,</a:t>
          </a:r>
          <a:br>
            <a:rPr lang="ru-RU" sz="500" kern="1200" dirty="0" smtClean="0"/>
          </a:br>
          <a:r>
            <a:rPr lang="ru-RU" sz="500" kern="1200" dirty="0" smtClean="0"/>
            <a:t>Играют на флейтах флейтисты,</a:t>
          </a:r>
          <a:br>
            <a:rPr lang="ru-RU" sz="500" kern="1200" dirty="0" smtClean="0"/>
          </a:br>
          <a:r>
            <a:rPr lang="ru-RU" sz="500" kern="1200" dirty="0" smtClean="0"/>
            <a:t>Работают в штабах штабисты,</a:t>
          </a:r>
          <a:br>
            <a:rPr lang="ru-RU" sz="500" kern="1200" dirty="0" smtClean="0"/>
          </a:br>
          <a:r>
            <a:rPr lang="ru-RU" sz="500" kern="1200" dirty="0" smtClean="0"/>
            <a:t>А в шашки играют шашисты.</a:t>
          </a: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smtClean="0"/>
            <a:t>Финансисты считают финансы,</a:t>
          </a:r>
          <a:br>
            <a:rPr lang="ru-RU" sz="500" kern="1200" smtClean="0"/>
          </a:br>
          <a:r>
            <a:rPr lang="ru-RU" sz="500" kern="1200" smtClean="0"/>
            <a:t>А солисты поют романсы.</a:t>
          </a:r>
          <a:br>
            <a:rPr lang="ru-RU" sz="500" kern="1200" smtClean="0"/>
          </a:br>
          <a:r>
            <a:rPr lang="ru-RU" sz="500" kern="1200" smtClean="0"/>
            <a:t>Портретисты пишут портреты,</a:t>
          </a:r>
          <a:br>
            <a:rPr lang="ru-RU" sz="500" kern="1200" smtClean="0"/>
          </a:br>
          <a:r>
            <a:rPr lang="ru-RU" sz="500" kern="1200" smtClean="0"/>
            <a:t>А поэты пишут сонеты.</a:t>
          </a:r>
          <a:endParaRPr lang="ru-RU" sz="500" kern="1200"/>
        </a:p>
      </dsp:txBody>
      <dsp:txXfrm>
        <a:off x="5715038" y="785812"/>
        <a:ext cx="1982295" cy="4054030"/>
      </dsp:txXfrm>
    </dsp:sp>
    <dsp:sp modelId="{735A7C04-F758-4573-BE65-F775E25E8E28}">
      <dsp:nvSpPr>
        <dsp:cNvPr id="0" name=""/>
        <dsp:cNvSpPr/>
      </dsp:nvSpPr>
      <dsp:spPr>
        <a:xfrm>
          <a:off x="5143539" y="214316"/>
          <a:ext cx="795932" cy="7959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265F24-37F5-460D-9221-D5AC924C1890}">
      <dsp:nvSpPr>
        <dsp:cNvPr id="0" name=""/>
        <dsp:cNvSpPr/>
      </dsp:nvSpPr>
      <dsp:spPr>
        <a:xfrm>
          <a:off x="57558" y="0"/>
          <a:ext cx="2991614" cy="492920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-</a:t>
          </a:r>
          <a:r>
            <a:rPr lang="ru-RU" sz="1900" b="1" kern="1200" dirty="0" err="1" smtClean="0"/>
            <a:t>ш-</a:t>
          </a:r>
          <a:r>
            <a:rPr lang="ru-RU" sz="1900" b="1" u="sng" kern="1200" dirty="0" err="1" smtClean="0"/>
            <a:t>Суффикс</a:t>
          </a:r>
          <a:r>
            <a:rPr lang="ru-RU" sz="1900" b="1" u="sng" kern="1200" dirty="0" smtClean="0"/>
            <a:t> </a:t>
          </a:r>
          <a:endParaRPr lang="ru-RU" sz="1900" u="sng" kern="1200" dirty="0"/>
        </a:p>
      </dsp:txBody>
      <dsp:txXfrm rot="16200000">
        <a:off x="-1664255" y="1721813"/>
        <a:ext cx="4041950" cy="598322"/>
      </dsp:txXfrm>
    </dsp:sp>
    <dsp:sp modelId="{4A54C2B9-C949-4299-9B17-7069A97D332F}">
      <dsp:nvSpPr>
        <dsp:cNvPr id="0" name=""/>
        <dsp:cNvSpPr/>
      </dsp:nvSpPr>
      <dsp:spPr>
        <a:xfrm>
          <a:off x="695087" y="0"/>
          <a:ext cx="2228753" cy="49292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/>
            <a:t>М.р</a:t>
          </a:r>
          <a:r>
            <a:rPr lang="ru-RU" sz="1400" kern="1200" dirty="0" smtClean="0"/>
            <a:t>.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лифтер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офицер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парикмахер</a:t>
          </a:r>
          <a:endParaRPr lang="ru-RU" sz="1400" kern="120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профессор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редактор</a:t>
          </a:r>
          <a:endParaRPr lang="ru-RU" sz="1400" kern="120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Секретарь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/>
            <a:t>Ж.р.</a:t>
          </a:r>
          <a:endParaRPr lang="ru-RU" sz="1400" u="sng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лифтерша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офицерша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парикмахерша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профессорша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редакторша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секретарша</a:t>
          </a:r>
          <a:endParaRPr lang="ru-RU" sz="1400" kern="1200" dirty="0"/>
        </a:p>
      </dsp:txBody>
      <dsp:txXfrm>
        <a:off x="695087" y="0"/>
        <a:ext cx="2228753" cy="4929207"/>
      </dsp:txXfrm>
    </dsp:sp>
    <dsp:sp modelId="{7F421FB2-212F-4617-B9A4-127EB329C780}">
      <dsp:nvSpPr>
        <dsp:cNvPr id="0" name=""/>
        <dsp:cNvSpPr/>
      </dsp:nvSpPr>
      <dsp:spPr>
        <a:xfrm>
          <a:off x="3149634" y="6584"/>
          <a:ext cx="2826369" cy="49226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u="sng" kern="1200" dirty="0" smtClean="0"/>
            <a:t>Автоматизация суффикса в текстах</a:t>
          </a:r>
          <a:endParaRPr lang="ru-RU" sz="1900" u="sng" kern="1200" dirty="0"/>
        </a:p>
      </dsp:txBody>
      <dsp:txXfrm rot="16200000">
        <a:off x="1413989" y="1742229"/>
        <a:ext cx="4036562" cy="565273"/>
      </dsp:txXfrm>
    </dsp:sp>
    <dsp:sp modelId="{78CE9D86-31E5-4767-BFC7-9E8F821047F6}">
      <dsp:nvSpPr>
        <dsp:cNvPr id="0" name=""/>
        <dsp:cNvSpPr/>
      </dsp:nvSpPr>
      <dsp:spPr>
        <a:xfrm rot="5400000">
          <a:off x="2671042" y="4352826"/>
          <a:ext cx="622932" cy="52985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30813-C049-47DC-88E5-24F754A587EB}">
      <dsp:nvSpPr>
        <dsp:cNvPr id="0" name=""/>
        <dsp:cNvSpPr/>
      </dsp:nvSpPr>
      <dsp:spPr>
        <a:xfrm>
          <a:off x="3766094" y="6584"/>
          <a:ext cx="2105645" cy="49226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Бывает директор, бывает директорша,</a:t>
          </a:r>
          <a:br>
            <a:rPr lang="ru-RU" sz="1700" kern="1200" dirty="0" smtClean="0"/>
          </a:br>
          <a:r>
            <a:rPr lang="ru-RU" sz="1700" kern="1200" dirty="0" smtClean="0"/>
            <a:t>Бывает инспектор, бывает инспекторша,</a:t>
          </a:r>
          <a:br>
            <a:rPr lang="ru-RU" sz="1700" kern="1200" dirty="0" smtClean="0"/>
          </a:br>
          <a:r>
            <a:rPr lang="ru-RU" sz="1700" kern="1200" dirty="0" smtClean="0"/>
            <a:t>Бывает кондуктор, бывает кондукторша,</a:t>
          </a:r>
          <a:br>
            <a:rPr lang="ru-RU" sz="1700" kern="1200" dirty="0" smtClean="0"/>
          </a:br>
          <a:r>
            <a:rPr lang="ru-RU" sz="1700" kern="1200" dirty="0" smtClean="0"/>
            <a:t>Бывает инструктор, бывает инструкторша.</a:t>
          </a: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Женщина кассирша,</a:t>
          </a:r>
          <a:br>
            <a:rPr lang="ru-RU" sz="1700" kern="1200" smtClean="0"/>
          </a:br>
          <a:r>
            <a:rPr lang="ru-RU" sz="1700" kern="1200" smtClean="0"/>
            <a:t>Женщина редакторша,</a:t>
          </a:r>
          <a:br>
            <a:rPr lang="ru-RU" sz="1700" kern="1200" smtClean="0"/>
          </a:br>
          <a:r>
            <a:rPr lang="ru-RU" sz="1700" kern="1200" smtClean="0"/>
            <a:t>Женщина директорша</a:t>
          </a:r>
          <a:br>
            <a:rPr lang="ru-RU" sz="1700" kern="1200" smtClean="0"/>
          </a:br>
          <a:r>
            <a:rPr lang="ru-RU" sz="1700" kern="1200" smtClean="0"/>
            <a:t>И даже губернаторша.</a:t>
          </a:r>
          <a:endParaRPr lang="ru-RU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/>
        </a:p>
      </dsp:txBody>
      <dsp:txXfrm>
        <a:off x="3766094" y="6584"/>
        <a:ext cx="2105645" cy="4922637"/>
      </dsp:txXfrm>
    </dsp:sp>
    <dsp:sp modelId="{9867A2A3-D3C9-417B-B502-C2F5C3B2B4CA}">
      <dsp:nvSpPr>
        <dsp:cNvPr id="0" name=""/>
        <dsp:cNvSpPr/>
      </dsp:nvSpPr>
      <dsp:spPr>
        <a:xfrm>
          <a:off x="6068799" y="7"/>
          <a:ext cx="2685922" cy="49226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 smtClean="0"/>
            <a:t>ПРОВЕРОЧНЫЕ ЗАДАНИЯ</a:t>
          </a:r>
          <a:endParaRPr lang="ru-RU" sz="1900" u="sng" kern="1200" dirty="0"/>
        </a:p>
      </dsp:txBody>
      <dsp:txXfrm rot="16200000">
        <a:off x="4319110" y="1749696"/>
        <a:ext cx="4036562" cy="537184"/>
      </dsp:txXfrm>
    </dsp:sp>
    <dsp:sp modelId="{22FB66C6-734D-4FC1-8A8D-4CE1B9A86DD8}">
      <dsp:nvSpPr>
        <dsp:cNvPr id="0" name=""/>
        <dsp:cNvSpPr/>
      </dsp:nvSpPr>
      <dsp:spPr>
        <a:xfrm rot="5400000">
          <a:off x="5623069" y="4352826"/>
          <a:ext cx="622932" cy="52985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6C9E9-D746-462F-BC79-04CD270E20AB}">
      <dsp:nvSpPr>
        <dsp:cNvPr id="0" name=""/>
        <dsp:cNvSpPr/>
      </dsp:nvSpPr>
      <dsp:spPr>
        <a:xfrm>
          <a:off x="6667353" y="7"/>
          <a:ext cx="2001011" cy="49226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1. </a:t>
          </a:r>
          <a:r>
            <a:rPr lang="ru-RU" sz="800" kern="1200" dirty="0" smtClean="0"/>
            <a:t>От данных слов образовать названия женских профессий.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Он переплетчик — она... (</a:t>
          </a:r>
          <a:r>
            <a:rPr lang="ru-RU" sz="800" b="1" i="1" kern="1200" dirty="0" smtClean="0"/>
            <a:t>переплетчица).</a:t>
          </a:r>
          <a:br>
            <a:rPr lang="ru-RU" sz="800" b="1" i="1" kern="1200" dirty="0" smtClean="0"/>
          </a:br>
          <a:r>
            <a:rPr lang="ru-RU" sz="800" kern="1200" dirty="0" smtClean="0"/>
            <a:t>Он пулеметчик — она... </a:t>
          </a:r>
          <a:r>
            <a:rPr lang="ru-RU" sz="800" b="1" i="1" kern="1200" dirty="0" smtClean="0"/>
            <a:t>(пулеметчица).</a:t>
          </a:r>
          <a:br>
            <a:rPr lang="ru-RU" sz="800" b="1" i="1" kern="1200" dirty="0" smtClean="0"/>
          </a:br>
          <a:r>
            <a:rPr lang="ru-RU" sz="800" kern="1200" dirty="0" smtClean="0"/>
            <a:t>Он тракторист, а она... </a:t>
          </a:r>
          <a:r>
            <a:rPr lang="ru-RU" sz="800" b="1" i="1" kern="1200" dirty="0" smtClean="0"/>
            <a:t>(трактористка).</a:t>
          </a:r>
          <a:br>
            <a:rPr lang="ru-RU" sz="800" b="1" i="1" kern="1200" dirty="0" smtClean="0"/>
          </a:br>
          <a:r>
            <a:rPr lang="ru-RU" sz="800" kern="1200" dirty="0" smtClean="0"/>
            <a:t>Он активист, а она... </a:t>
          </a:r>
          <a:r>
            <a:rPr lang="ru-RU" sz="800" b="1" i="1" kern="1200" dirty="0" smtClean="0"/>
            <a:t>(активистка).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Он охотник — она... </a:t>
          </a:r>
          <a:r>
            <a:rPr lang="ru-RU" sz="800" b="1" i="1" kern="1200" dirty="0" smtClean="0"/>
            <a:t>(охотница).</a:t>
          </a:r>
          <a:br>
            <a:rPr lang="ru-RU" sz="800" b="1" i="1" kern="1200" dirty="0" smtClean="0"/>
          </a:br>
          <a:r>
            <a:rPr lang="ru-RU" sz="800" kern="1200" dirty="0" smtClean="0"/>
            <a:t>Он работник — она... </a:t>
          </a:r>
          <a:r>
            <a:rPr lang="ru-RU" sz="800" b="1" i="1" kern="1200" dirty="0" smtClean="0"/>
            <a:t>(работница).</a:t>
          </a:r>
          <a:br>
            <a:rPr lang="ru-RU" sz="800" b="1" i="1" kern="1200" dirty="0" smtClean="0"/>
          </a:br>
          <a:r>
            <a:rPr lang="ru-RU" sz="800" kern="1200" dirty="0" smtClean="0"/>
            <a:t>Он разведчик — она... </a:t>
          </a:r>
          <a:r>
            <a:rPr lang="ru-RU" sz="800" b="1" i="1" kern="1200" dirty="0" smtClean="0"/>
            <a:t>(разведчица).</a:t>
          </a:r>
          <a:br>
            <a:rPr lang="ru-RU" sz="800" b="1" i="1" kern="1200" dirty="0" smtClean="0"/>
          </a:br>
          <a:r>
            <a:rPr lang="ru-RU" sz="800" kern="1200" dirty="0" smtClean="0"/>
            <a:t>Он монетчик — она... </a:t>
          </a:r>
          <a:r>
            <a:rPr lang="ru-RU" sz="800" b="1" i="1" kern="1200" dirty="0" smtClean="0"/>
            <a:t>(</a:t>
          </a:r>
          <a:r>
            <a:rPr lang="ru-RU" sz="800" b="1" i="1" kern="1200" dirty="0" err="1" smtClean="0"/>
            <a:t>монетчица</a:t>
          </a:r>
          <a:r>
            <a:rPr lang="ru-RU" sz="800" b="1" i="1" kern="1200" dirty="0" smtClean="0"/>
            <a:t>).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Он писатель — она... </a:t>
          </a:r>
          <a:r>
            <a:rPr lang="ru-RU" sz="800" b="1" i="1" kern="1200" dirty="0" smtClean="0"/>
            <a:t>(писательница).</a:t>
          </a:r>
          <a:br>
            <a:rPr lang="ru-RU" sz="800" b="1" i="1" kern="1200" dirty="0" smtClean="0"/>
          </a:br>
          <a:r>
            <a:rPr lang="ru-RU" sz="800" kern="1200" dirty="0" smtClean="0"/>
            <a:t>Он мечтатель — она... </a:t>
          </a:r>
          <a:r>
            <a:rPr lang="ru-RU" sz="800" b="1" i="1" kern="1200" dirty="0" smtClean="0"/>
            <a:t>(мечтательница).</a:t>
          </a:r>
          <a:br>
            <a:rPr lang="ru-RU" sz="800" b="1" i="1" kern="1200" dirty="0" smtClean="0"/>
          </a:br>
          <a:r>
            <a:rPr lang="ru-RU" sz="800" kern="1200" dirty="0" smtClean="0"/>
            <a:t>Он художник — она... </a:t>
          </a:r>
          <a:r>
            <a:rPr lang="ru-RU" sz="800" b="1" i="1" kern="1200" dirty="0" smtClean="0"/>
            <a:t>(художница).</a:t>
          </a:r>
          <a:br>
            <a:rPr lang="ru-RU" sz="800" b="1" i="1" kern="1200" dirty="0" smtClean="0"/>
          </a:br>
          <a:r>
            <a:rPr lang="ru-RU" sz="800" kern="1200" dirty="0" smtClean="0"/>
            <a:t>Он чертежник — она... </a:t>
          </a:r>
          <a:r>
            <a:rPr lang="ru-RU" sz="800" b="1" i="1" kern="1200" dirty="0" smtClean="0"/>
            <a:t>(чертежница).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Он повар — она... </a:t>
          </a:r>
          <a:r>
            <a:rPr lang="ru-RU" sz="800" b="1" i="1" kern="1200" dirty="0" smtClean="0"/>
            <a:t>(повариха).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Он ткач, а она... </a:t>
          </a:r>
          <a:r>
            <a:rPr lang="ru-RU" sz="800" b="1" i="1" kern="1200" dirty="0" smtClean="0"/>
            <a:t>(ткачиха).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Он лифтер, а она... </a:t>
          </a:r>
          <a:r>
            <a:rPr lang="ru-RU" sz="800" b="1" i="1" kern="1200" dirty="0" smtClean="0"/>
            <a:t>(лифтерша).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Он контролер, а она... </a:t>
          </a:r>
          <a:r>
            <a:rPr lang="ru-RU" sz="800" b="1" i="1" kern="1200" dirty="0" smtClean="0"/>
            <a:t>(контролерша).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2. От данных слов образовать названия детенышей животных во </a:t>
          </a:r>
          <a:r>
            <a:rPr lang="ru-RU" sz="800" kern="1200" dirty="0" err="1" smtClean="0"/>
            <a:t>мно</a:t>
          </a:r>
          <a:r>
            <a:rPr lang="ru-RU" sz="800" kern="1200" dirty="0" smtClean="0"/>
            <a:t>-</a:t>
          </a:r>
          <a:br>
            <a:rPr lang="ru-RU" sz="800" kern="1200" dirty="0" smtClean="0"/>
          </a:br>
          <a:r>
            <a:rPr lang="ru-RU" sz="800" kern="1200" dirty="0" err="1" smtClean="0"/>
            <a:t>жественном</a:t>
          </a:r>
          <a:r>
            <a:rPr lang="ru-RU" sz="800" kern="1200" dirty="0" smtClean="0"/>
            <a:t> числе.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 кошки... </a:t>
          </a:r>
          <a:r>
            <a:rPr lang="ru-RU" sz="800" b="1" i="1" kern="1200" dirty="0" smtClean="0"/>
            <a:t>(котята).</a:t>
          </a:r>
          <a:br>
            <a:rPr lang="ru-RU" sz="800" b="1" i="1" kern="1200" dirty="0" smtClean="0"/>
          </a:br>
          <a:r>
            <a:rPr lang="ru-RU" sz="800" kern="1200" dirty="0" smtClean="0"/>
            <a:t>У мышки... </a:t>
          </a:r>
          <a:r>
            <a:rPr lang="ru-RU" sz="800" b="1" i="1" kern="1200" dirty="0" smtClean="0"/>
            <a:t>(мышата).</a:t>
          </a:r>
          <a:br>
            <a:rPr lang="ru-RU" sz="800" b="1" i="1" kern="1200" dirty="0" smtClean="0"/>
          </a:br>
          <a:r>
            <a:rPr lang="ru-RU" sz="800" kern="1200" dirty="0" smtClean="0"/>
            <a:t>У крысы... </a:t>
          </a:r>
          <a:r>
            <a:rPr lang="ru-RU" sz="800" b="1" i="1" kern="1200" dirty="0" smtClean="0"/>
            <a:t>(крысята).</a:t>
          </a:r>
          <a:br>
            <a:rPr lang="ru-RU" sz="800" b="1" i="1" kern="1200" dirty="0" smtClean="0"/>
          </a:br>
          <a:r>
            <a:rPr lang="ru-RU" sz="800" kern="1200" dirty="0" smtClean="0"/>
            <a:t>У львицы же... </a:t>
          </a:r>
          <a:r>
            <a:rPr lang="ru-RU" sz="800" b="1" i="1" kern="1200" dirty="0" smtClean="0"/>
            <a:t>(львята).</a:t>
          </a:r>
          <a:endParaRPr lang="ru-RU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 зайчихи... </a:t>
          </a:r>
          <a:r>
            <a:rPr lang="ru-RU" sz="800" b="1" i="1" kern="1200" dirty="0" smtClean="0"/>
            <a:t>(зайчата).</a:t>
          </a:r>
          <a:br>
            <a:rPr lang="ru-RU" sz="800" b="1" i="1" kern="1200" dirty="0" smtClean="0"/>
          </a:br>
          <a:r>
            <a:rPr lang="ru-RU" sz="800" kern="1200" dirty="0" smtClean="0"/>
            <a:t>У крольчихи... </a:t>
          </a:r>
          <a:r>
            <a:rPr lang="ru-RU" sz="800" b="1" i="1" kern="1200" dirty="0" smtClean="0"/>
            <a:t>(крольчата).</a:t>
          </a:r>
          <a:br>
            <a:rPr lang="ru-RU" sz="800" b="1" i="1" kern="1200" dirty="0" smtClean="0"/>
          </a:br>
          <a:r>
            <a:rPr lang="ru-RU" sz="800" kern="1200" dirty="0" smtClean="0"/>
            <a:t>У орлицы... </a:t>
          </a:r>
          <a:r>
            <a:rPr lang="ru-RU" sz="800" b="1" i="1" kern="1200" dirty="0" smtClean="0"/>
            <a:t>(орлята).</a:t>
          </a:r>
          <a:r>
            <a:rPr lang="ru-RU" sz="3600" b="1" i="1" kern="1200" dirty="0" smtClean="0"/>
            <a:t/>
          </a:r>
          <a:br>
            <a:rPr lang="ru-RU" sz="3600" b="1" i="1" kern="1200" dirty="0" smtClean="0"/>
          </a:br>
          <a:r>
            <a:rPr lang="ru-RU" sz="800" kern="1200" dirty="0" smtClean="0"/>
            <a:t>У свиньи... </a:t>
          </a:r>
          <a:r>
            <a:rPr lang="ru-RU" sz="800" b="1" i="1" kern="1200" dirty="0" smtClean="0"/>
            <a:t>(поросята).</a:t>
          </a:r>
          <a:endParaRPr lang="ru-RU" sz="800" kern="1200" dirty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667353" y="7"/>
        <a:ext cx="2001011" cy="4922637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A8C97-7629-48A5-9B71-E66514142038}">
      <dsp:nvSpPr>
        <dsp:cNvPr id="0" name=""/>
        <dsp:cNvSpPr/>
      </dsp:nvSpPr>
      <dsp:spPr>
        <a:xfrm>
          <a:off x="2802303" y="2221745"/>
          <a:ext cx="91440" cy="716998"/>
        </a:xfrm>
        <a:custGeom>
          <a:avLst/>
          <a:gdLst/>
          <a:ahLst/>
          <a:cxnLst/>
          <a:rect l="0" t="0" r="0" b="0"/>
          <a:pathLst>
            <a:path>
              <a:moveTo>
                <a:pt x="48933" y="0"/>
              </a:moveTo>
              <a:lnTo>
                <a:pt x="48933" y="627359"/>
              </a:lnTo>
              <a:lnTo>
                <a:pt x="45720" y="627359"/>
              </a:lnTo>
              <a:lnTo>
                <a:pt x="45720" y="716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5AC63-1E6F-4956-8446-75C5CD2A6D76}">
      <dsp:nvSpPr>
        <dsp:cNvPr id="0" name=""/>
        <dsp:cNvSpPr/>
      </dsp:nvSpPr>
      <dsp:spPr>
        <a:xfrm>
          <a:off x="1916149" y="1055720"/>
          <a:ext cx="935087" cy="551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46"/>
              </a:lnTo>
              <a:lnTo>
                <a:pt x="935087" y="461946"/>
              </a:lnTo>
              <a:lnTo>
                <a:pt x="935087" y="551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AD08C-FB02-44FD-AF50-365DCF2EB73B}">
      <dsp:nvSpPr>
        <dsp:cNvPr id="0" name=""/>
        <dsp:cNvSpPr/>
      </dsp:nvSpPr>
      <dsp:spPr>
        <a:xfrm>
          <a:off x="995538" y="2221745"/>
          <a:ext cx="671984" cy="750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772"/>
              </a:lnTo>
              <a:lnTo>
                <a:pt x="671984" y="660772"/>
              </a:lnTo>
              <a:lnTo>
                <a:pt x="671984" y="750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21CBD-3B65-4C7F-88F3-3DBAAEF2AAF0}">
      <dsp:nvSpPr>
        <dsp:cNvPr id="0" name=""/>
        <dsp:cNvSpPr/>
      </dsp:nvSpPr>
      <dsp:spPr>
        <a:xfrm>
          <a:off x="484875" y="2221745"/>
          <a:ext cx="510663" cy="750411"/>
        </a:xfrm>
        <a:custGeom>
          <a:avLst/>
          <a:gdLst/>
          <a:ahLst/>
          <a:cxnLst/>
          <a:rect l="0" t="0" r="0" b="0"/>
          <a:pathLst>
            <a:path>
              <a:moveTo>
                <a:pt x="510663" y="0"/>
              </a:moveTo>
              <a:lnTo>
                <a:pt x="510663" y="660772"/>
              </a:lnTo>
              <a:lnTo>
                <a:pt x="0" y="660772"/>
              </a:lnTo>
              <a:lnTo>
                <a:pt x="0" y="750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C7F6A-58EB-47DF-8519-881D352B3FB5}">
      <dsp:nvSpPr>
        <dsp:cNvPr id="0" name=""/>
        <dsp:cNvSpPr/>
      </dsp:nvSpPr>
      <dsp:spPr>
        <a:xfrm>
          <a:off x="995538" y="1055720"/>
          <a:ext cx="920610" cy="551585"/>
        </a:xfrm>
        <a:custGeom>
          <a:avLst/>
          <a:gdLst/>
          <a:ahLst/>
          <a:cxnLst/>
          <a:rect l="0" t="0" r="0" b="0"/>
          <a:pathLst>
            <a:path>
              <a:moveTo>
                <a:pt x="920610" y="0"/>
              </a:moveTo>
              <a:lnTo>
                <a:pt x="920610" y="461946"/>
              </a:lnTo>
              <a:lnTo>
                <a:pt x="0" y="461946"/>
              </a:lnTo>
              <a:lnTo>
                <a:pt x="0" y="551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44539-D9FD-4936-800C-8664424A085B}">
      <dsp:nvSpPr>
        <dsp:cNvPr id="0" name=""/>
        <dsp:cNvSpPr/>
      </dsp:nvSpPr>
      <dsp:spPr>
        <a:xfrm>
          <a:off x="1029150" y="141091"/>
          <a:ext cx="1773997" cy="914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F8A4C-FB2E-4343-9E14-06209681D74C}">
      <dsp:nvSpPr>
        <dsp:cNvPr id="0" name=""/>
        <dsp:cNvSpPr/>
      </dsp:nvSpPr>
      <dsp:spPr>
        <a:xfrm>
          <a:off x="1136664" y="243228"/>
          <a:ext cx="1773997" cy="914629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Образование новых слов путём словосложения</a:t>
          </a:r>
          <a:endParaRPr lang="ru-RU" sz="1400" b="1" kern="1200" dirty="0"/>
        </a:p>
      </dsp:txBody>
      <dsp:txXfrm>
        <a:off x="1136664" y="243228"/>
        <a:ext cx="1773997" cy="914629"/>
      </dsp:txXfrm>
    </dsp:sp>
    <dsp:sp modelId="{C8598C83-1859-4016-A3D8-102ADA5BCACF}">
      <dsp:nvSpPr>
        <dsp:cNvPr id="0" name=""/>
        <dsp:cNvSpPr/>
      </dsp:nvSpPr>
      <dsp:spPr>
        <a:xfrm>
          <a:off x="337019" y="1607306"/>
          <a:ext cx="1317038" cy="614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EAEC2-DA7A-48EB-992C-EE5485F0BCC0}">
      <dsp:nvSpPr>
        <dsp:cNvPr id="0" name=""/>
        <dsp:cNvSpPr/>
      </dsp:nvSpPr>
      <dsp:spPr>
        <a:xfrm>
          <a:off x="444533" y="1709443"/>
          <a:ext cx="1317038" cy="614439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существительные</a:t>
          </a:r>
          <a:endParaRPr lang="ru-RU" sz="900" b="1" kern="1200" dirty="0"/>
        </a:p>
      </dsp:txBody>
      <dsp:txXfrm>
        <a:off x="444533" y="1709443"/>
        <a:ext cx="1317038" cy="614439"/>
      </dsp:txXfrm>
    </dsp:sp>
    <dsp:sp modelId="{8A78802E-3F4A-44D2-8A73-74859426B8DC}">
      <dsp:nvSpPr>
        <dsp:cNvPr id="0" name=""/>
        <dsp:cNvSpPr/>
      </dsp:nvSpPr>
      <dsp:spPr>
        <a:xfrm>
          <a:off x="1065" y="2972157"/>
          <a:ext cx="967620" cy="132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F9189-791E-4B89-A93E-C7EF04DE7792}">
      <dsp:nvSpPr>
        <dsp:cNvPr id="0" name=""/>
        <dsp:cNvSpPr/>
      </dsp:nvSpPr>
      <dsp:spPr>
        <a:xfrm>
          <a:off x="108578" y="3074294"/>
          <a:ext cx="967620" cy="1323907"/>
        </a:xfrm>
        <a:prstGeom prst="roundRect">
          <a:avLst>
            <a:gd name="adj" fmla="val 10000"/>
          </a:avLst>
        </a:prstGeom>
        <a:solidFill>
          <a:srgbClr val="CC33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Предмет и действие (водовоз, снегопад)</a:t>
          </a:r>
          <a:endParaRPr lang="ru-RU" sz="900" b="1" kern="1200" dirty="0"/>
        </a:p>
      </dsp:txBody>
      <dsp:txXfrm>
        <a:off x="108578" y="3074294"/>
        <a:ext cx="967620" cy="1323907"/>
      </dsp:txXfrm>
    </dsp:sp>
    <dsp:sp modelId="{0CCA0B27-2656-4EFA-9252-1368F56DB986}">
      <dsp:nvSpPr>
        <dsp:cNvPr id="0" name=""/>
        <dsp:cNvSpPr/>
      </dsp:nvSpPr>
      <dsp:spPr>
        <a:xfrm>
          <a:off x="1183713" y="2972157"/>
          <a:ext cx="967620" cy="1323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C208D-F775-4925-8F9A-8DCBD6D9A979}">
      <dsp:nvSpPr>
        <dsp:cNvPr id="0" name=""/>
        <dsp:cNvSpPr/>
      </dsp:nvSpPr>
      <dsp:spPr>
        <a:xfrm>
          <a:off x="1291226" y="3074294"/>
          <a:ext cx="967620" cy="1323907"/>
        </a:xfrm>
        <a:prstGeom prst="roundRect">
          <a:avLst>
            <a:gd name="adj" fmla="val 10000"/>
          </a:avLst>
        </a:prstGeom>
        <a:solidFill>
          <a:srgbClr val="CC33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Предмет и признак (тяжеловоз, белоручка) </a:t>
          </a:r>
          <a:endParaRPr lang="ru-RU" sz="900" b="1" kern="1200" dirty="0"/>
        </a:p>
      </dsp:txBody>
      <dsp:txXfrm>
        <a:off x="1291226" y="3074294"/>
        <a:ext cx="967620" cy="1323907"/>
      </dsp:txXfrm>
    </dsp:sp>
    <dsp:sp modelId="{FC4C7810-C11F-4581-BA00-D71475C15FCA}">
      <dsp:nvSpPr>
        <dsp:cNvPr id="0" name=""/>
        <dsp:cNvSpPr/>
      </dsp:nvSpPr>
      <dsp:spPr>
        <a:xfrm>
          <a:off x="2152387" y="1607306"/>
          <a:ext cx="1397699" cy="614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DC3C9-7E6E-4BF4-A91B-E71B183B1E71}">
      <dsp:nvSpPr>
        <dsp:cNvPr id="0" name=""/>
        <dsp:cNvSpPr/>
      </dsp:nvSpPr>
      <dsp:spPr>
        <a:xfrm>
          <a:off x="2259900" y="1709443"/>
          <a:ext cx="1397699" cy="614439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прилагательные</a:t>
          </a:r>
          <a:endParaRPr lang="ru-RU" sz="900" b="1" kern="1200" dirty="0"/>
        </a:p>
      </dsp:txBody>
      <dsp:txXfrm>
        <a:off x="2259900" y="1709443"/>
        <a:ext cx="1397699" cy="614439"/>
      </dsp:txXfrm>
    </dsp:sp>
    <dsp:sp modelId="{7C64B6EC-2718-4C60-A0D6-BAB95CB24D8C}">
      <dsp:nvSpPr>
        <dsp:cNvPr id="0" name=""/>
        <dsp:cNvSpPr/>
      </dsp:nvSpPr>
      <dsp:spPr>
        <a:xfrm>
          <a:off x="2364212" y="2938744"/>
          <a:ext cx="967620" cy="1385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913DA-5B7C-4C28-A617-612F375E76E1}">
      <dsp:nvSpPr>
        <dsp:cNvPr id="0" name=""/>
        <dsp:cNvSpPr/>
      </dsp:nvSpPr>
      <dsp:spPr>
        <a:xfrm>
          <a:off x="2471726" y="3040881"/>
          <a:ext cx="967620" cy="1385818"/>
        </a:xfrm>
        <a:prstGeom prst="roundRect">
          <a:avLst>
            <a:gd name="adj" fmla="val 10000"/>
          </a:avLst>
        </a:prstGeom>
        <a:solidFill>
          <a:srgbClr val="00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 prst="slope"/>
          </a:sp3d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Предмет и признак (белобокий, краснощекий)</a:t>
          </a:r>
          <a:endParaRPr lang="ru-RU" sz="900" b="1" kern="1200" dirty="0"/>
        </a:p>
      </dsp:txBody>
      <dsp:txXfrm>
        <a:off x="2471726" y="3040881"/>
        <a:ext cx="967620" cy="1385818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FA19B1-0284-4F8B-A392-70F260B95644}">
      <dsp:nvSpPr>
        <dsp:cNvPr id="0" name=""/>
        <dsp:cNvSpPr/>
      </dsp:nvSpPr>
      <dsp:spPr>
        <a:xfrm>
          <a:off x="1015366" y="2198033"/>
          <a:ext cx="2631755" cy="2631755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Сложные слова делятся на группы с одинаковой первой частью</a:t>
          </a:r>
          <a:endParaRPr lang="ru-RU" sz="1900" kern="1200" dirty="0"/>
        </a:p>
      </dsp:txBody>
      <dsp:txXfrm>
        <a:off x="1015366" y="2198033"/>
        <a:ext cx="2631755" cy="2631755"/>
      </dsp:txXfrm>
    </dsp:sp>
    <dsp:sp modelId="{C7671E14-39CC-4CF5-9291-F642DF3E6CD4}">
      <dsp:nvSpPr>
        <dsp:cNvPr id="0" name=""/>
        <dsp:cNvSpPr/>
      </dsp:nvSpPr>
      <dsp:spPr>
        <a:xfrm>
          <a:off x="1673305" y="1141127"/>
          <a:ext cx="1315877" cy="1315877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Белый</a:t>
          </a:r>
          <a:endParaRPr lang="ru-RU" sz="1200" kern="1200" dirty="0"/>
        </a:p>
      </dsp:txBody>
      <dsp:txXfrm>
        <a:off x="1673305" y="1141127"/>
        <a:ext cx="1315877" cy="1315877"/>
      </dsp:txXfrm>
    </dsp:sp>
    <dsp:sp modelId="{267089ED-3677-4BD1-8B1C-B8304A0D8D66}">
      <dsp:nvSpPr>
        <dsp:cNvPr id="0" name=""/>
        <dsp:cNvSpPr/>
      </dsp:nvSpPr>
      <dsp:spPr>
        <a:xfrm>
          <a:off x="3014025" y="1786783"/>
          <a:ext cx="1315877" cy="1315877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Вода</a:t>
          </a:r>
          <a:r>
            <a:rPr lang="ru-RU" sz="1200" b="1" kern="1200" dirty="0" smtClean="0"/>
            <a:t> </a:t>
          </a:r>
          <a:endParaRPr lang="ru-RU" sz="1200" kern="1200" dirty="0"/>
        </a:p>
      </dsp:txBody>
      <dsp:txXfrm>
        <a:off x="3014025" y="1786783"/>
        <a:ext cx="1315877" cy="1315877"/>
      </dsp:txXfrm>
    </dsp:sp>
    <dsp:sp modelId="{0283ED48-2A1B-43EC-8588-9015AED05B1B}">
      <dsp:nvSpPr>
        <dsp:cNvPr id="0" name=""/>
        <dsp:cNvSpPr/>
      </dsp:nvSpPr>
      <dsp:spPr>
        <a:xfrm>
          <a:off x="3345155" y="3237561"/>
          <a:ext cx="1315877" cy="1315877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 smtClean="0"/>
            <a:t>Земля</a:t>
          </a:r>
          <a:endParaRPr lang="ru-RU" sz="1500" kern="1200" dirty="0"/>
        </a:p>
      </dsp:txBody>
      <dsp:txXfrm>
        <a:off x="3345155" y="3237561"/>
        <a:ext cx="1315877" cy="1315877"/>
      </dsp:txXfrm>
    </dsp:sp>
    <dsp:sp modelId="{6FD98FE2-8EF5-4D5F-B383-579B3C3FA140}">
      <dsp:nvSpPr>
        <dsp:cNvPr id="0" name=""/>
        <dsp:cNvSpPr/>
      </dsp:nvSpPr>
      <dsp:spPr>
        <a:xfrm>
          <a:off x="2417348" y="4400994"/>
          <a:ext cx="1315877" cy="1315877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 smtClean="0"/>
            <a:t>Лес</a:t>
          </a:r>
          <a:endParaRPr lang="ru-RU" sz="1500" kern="1200" dirty="0"/>
        </a:p>
      </dsp:txBody>
      <dsp:txXfrm>
        <a:off x="2417348" y="4400994"/>
        <a:ext cx="1315877" cy="1315877"/>
      </dsp:txXfrm>
    </dsp:sp>
    <dsp:sp modelId="{5072CDAE-ADA0-4767-A58B-A512D8586351}">
      <dsp:nvSpPr>
        <dsp:cNvPr id="0" name=""/>
        <dsp:cNvSpPr/>
      </dsp:nvSpPr>
      <dsp:spPr>
        <a:xfrm>
          <a:off x="929261" y="4400994"/>
          <a:ext cx="1315877" cy="1315877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 smtClean="0"/>
            <a:t>Сам</a:t>
          </a:r>
          <a:endParaRPr lang="ru-RU" sz="1500" kern="1200" dirty="0"/>
        </a:p>
      </dsp:txBody>
      <dsp:txXfrm>
        <a:off x="929261" y="4400994"/>
        <a:ext cx="1315877" cy="1315877"/>
      </dsp:txXfrm>
    </dsp:sp>
    <dsp:sp modelId="{448AE739-0491-4EDF-9F71-6937C5712307}">
      <dsp:nvSpPr>
        <dsp:cNvPr id="0" name=""/>
        <dsp:cNvSpPr/>
      </dsp:nvSpPr>
      <dsp:spPr>
        <a:xfrm>
          <a:off x="1454" y="3237561"/>
          <a:ext cx="1315877" cy="1315877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 err="1" smtClean="0"/>
            <a:t>Электро</a:t>
          </a:r>
          <a:r>
            <a:rPr lang="ru-RU" sz="1500" b="1" u="sng" kern="1200" dirty="0" smtClean="0"/>
            <a:t>-</a:t>
          </a:r>
          <a:r>
            <a:rPr lang="ru-RU" sz="1500" b="1" kern="1200" dirty="0" smtClean="0"/>
            <a:t> </a:t>
          </a:r>
          <a:endParaRPr lang="ru-RU" sz="1500" kern="1200" dirty="0"/>
        </a:p>
      </dsp:txBody>
      <dsp:txXfrm>
        <a:off x="1454" y="3237561"/>
        <a:ext cx="1315877" cy="1315877"/>
      </dsp:txXfrm>
    </dsp:sp>
    <dsp:sp modelId="{82534F9E-30BD-44E1-836F-E1AB86CFCE2C}">
      <dsp:nvSpPr>
        <dsp:cNvPr id="0" name=""/>
        <dsp:cNvSpPr/>
      </dsp:nvSpPr>
      <dsp:spPr>
        <a:xfrm>
          <a:off x="332584" y="1786783"/>
          <a:ext cx="1315877" cy="1315877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 др..</a:t>
          </a:r>
          <a:endParaRPr lang="ru-RU" sz="1500" kern="1200" dirty="0"/>
        </a:p>
      </dsp:txBody>
      <dsp:txXfrm>
        <a:off x="332584" y="1786783"/>
        <a:ext cx="1315877" cy="1315877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B130F6-1EBF-406B-8886-EB059D67933B}">
      <dsp:nvSpPr>
        <dsp:cNvPr id="0" name=""/>
        <dsp:cNvSpPr/>
      </dsp:nvSpPr>
      <dsp:spPr>
        <a:xfrm>
          <a:off x="71453" y="0"/>
          <a:ext cx="2252872" cy="371685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Сложные слова</a:t>
          </a:r>
          <a:endParaRPr lang="ru-RU" sz="1600" kern="1200" dirty="0"/>
        </a:p>
      </dsp:txBody>
      <dsp:txXfrm rot="16200000">
        <a:off x="-1227168" y="1298622"/>
        <a:ext cx="3047819" cy="450574"/>
      </dsp:txXfrm>
    </dsp:sp>
    <dsp:sp modelId="{F4AC7E44-978B-4E34-BA35-AEB1E46A80F2}">
      <dsp:nvSpPr>
        <dsp:cNvPr id="0" name=""/>
        <dsp:cNvSpPr/>
      </dsp:nvSpPr>
      <dsp:spPr>
        <a:xfrm>
          <a:off x="662175" y="0"/>
          <a:ext cx="1678390" cy="371685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лесоводство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лесовоз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лесозавод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 smtClean="0">
              <a:solidFill>
                <a:schemeClr val="bg1"/>
              </a:solidFill>
            </a:rPr>
            <a:t>лесозащита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лесопилка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лесопогрузчик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Лесополоса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лесопосадка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лесозаготовки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 smtClean="0">
              <a:solidFill>
                <a:schemeClr val="bg1"/>
              </a:solidFill>
            </a:rPr>
            <a:t>лесомассив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лесоматериалы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лесомелиорация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лесонасаждения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 smtClean="0">
              <a:solidFill>
                <a:schemeClr val="bg1"/>
              </a:solidFill>
            </a:rPr>
            <a:t>Лесопарклесопродукция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лесопромышленность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лесоразведение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лесоразработки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лесоруб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 smtClean="0">
              <a:solidFill>
                <a:schemeClr val="bg1"/>
              </a:solidFill>
            </a:rPr>
            <a:t>лесосклад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лесосплав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/>
        </a:p>
      </dsp:txBody>
      <dsp:txXfrm>
        <a:off x="662175" y="0"/>
        <a:ext cx="1678390" cy="3716853"/>
      </dsp:txXfrm>
    </dsp:sp>
    <dsp:sp modelId="{A1AB04F1-84B8-4C77-A9D7-D821C0C6632F}">
      <dsp:nvSpPr>
        <dsp:cNvPr id="0" name=""/>
        <dsp:cNvSpPr/>
      </dsp:nvSpPr>
      <dsp:spPr>
        <a:xfrm>
          <a:off x="2471711" y="415"/>
          <a:ext cx="2522991" cy="365686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Упражнения в образовании сложных слов</a:t>
          </a:r>
          <a:endParaRPr lang="ru-RU" sz="1600" kern="1200" dirty="0"/>
        </a:p>
      </dsp:txBody>
      <dsp:txXfrm rot="16200000">
        <a:off x="1224697" y="1247429"/>
        <a:ext cx="2998626" cy="504598"/>
      </dsp:txXfrm>
    </dsp:sp>
    <dsp:sp modelId="{40ED4208-3851-4437-9AB3-44F877FF5BFB}">
      <dsp:nvSpPr>
        <dsp:cNvPr id="0" name=""/>
        <dsp:cNvSpPr/>
      </dsp:nvSpPr>
      <dsp:spPr>
        <a:xfrm rot="5400000">
          <a:off x="2106497" y="2973697"/>
          <a:ext cx="701181" cy="6278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CAD45F-2F2C-4238-B45A-326DB15F3EE5}">
      <dsp:nvSpPr>
        <dsp:cNvPr id="0" name=""/>
        <dsp:cNvSpPr/>
      </dsp:nvSpPr>
      <dsp:spPr>
        <a:xfrm>
          <a:off x="3096873" y="415"/>
          <a:ext cx="1879628" cy="365686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1" kern="1200" dirty="0" smtClean="0">
              <a:solidFill>
                <a:schemeClr val="bg1"/>
              </a:solidFill>
            </a:rPr>
            <a:t>Взрослый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Лес возит </a:t>
          </a:r>
          <a:r>
            <a:rPr lang="ru-RU" sz="800" b="1" kern="1200" dirty="0" smtClean="0">
              <a:solidFill>
                <a:schemeClr val="bg1"/>
              </a:solidFill>
            </a:rPr>
            <a:t>лесовоз.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Завод по переработке леса — </a:t>
          </a:r>
          <a:r>
            <a:rPr lang="ru-RU" sz="800" b="1" kern="1200" dirty="0" smtClean="0">
              <a:solidFill>
                <a:schemeClr val="bg1"/>
              </a:solidFill>
            </a:rPr>
            <a:t>лесозавод.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А где заготавливают лес?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Как называются материалы из леса?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Как назвать одним словом лес и парк?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Где пилят лес?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Какая машина грузит лес?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Как назвать одним словом лесную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промышленность?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Где разрабатывают лес?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Кто рубит лес?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Где сплавляют лес?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  </a:t>
          </a:r>
          <a:r>
            <a:rPr lang="ru-RU" sz="800" b="1" i="1" kern="1200" dirty="0" smtClean="0">
              <a:solidFill>
                <a:schemeClr val="bg1"/>
              </a:solidFill>
            </a:rPr>
            <a:t>Ребенок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на </a:t>
          </a:r>
          <a:r>
            <a:rPr lang="ru-RU" sz="800" b="1" kern="1200" dirty="0" smtClean="0">
              <a:solidFill>
                <a:schemeClr val="bg1"/>
              </a:solidFill>
            </a:rPr>
            <a:t>лесозаготовках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лесоматериалы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smtClean="0">
              <a:solidFill>
                <a:schemeClr val="bg1"/>
              </a:solidFill>
            </a:rPr>
            <a:t>лесопарк</a:t>
          </a:r>
          <a:endParaRPr lang="ru-RU" sz="800" kern="120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на </a:t>
          </a:r>
          <a:r>
            <a:rPr lang="ru-RU" sz="800" b="1" kern="1200" dirty="0" smtClean="0">
              <a:solidFill>
                <a:schemeClr val="bg1"/>
              </a:solidFill>
            </a:rPr>
            <a:t>лесопилке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лесопогрузчик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лесопромышленность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на </a:t>
          </a:r>
          <a:r>
            <a:rPr lang="ru-RU" sz="800" b="1" kern="1200" dirty="0" smtClean="0">
              <a:solidFill>
                <a:schemeClr val="bg1"/>
              </a:solidFill>
            </a:rPr>
            <a:t>лесоразработках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лесоруб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на </a:t>
          </a:r>
          <a:r>
            <a:rPr lang="ru-RU" sz="800" b="1" kern="1200" dirty="0" smtClean="0">
              <a:solidFill>
                <a:schemeClr val="bg1"/>
              </a:solidFill>
            </a:rPr>
            <a:t>лесосплаве</a:t>
          </a:r>
          <a:endParaRPr lang="ru-RU" sz="800" kern="1200" dirty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chemeClr val="bg1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</dsp:txBody>
      <dsp:txXfrm>
        <a:off x="3096873" y="415"/>
        <a:ext cx="1879628" cy="3656861"/>
      </dsp:txXfrm>
    </dsp:sp>
    <dsp:sp modelId="{057CE014-676B-4509-A3F3-D55D0201C54C}">
      <dsp:nvSpPr>
        <dsp:cNvPr id="0" name=""/>
        <dsp:cNvSpPr/>
      </dsp:nvSpPr>
      <dsp:spPr>
        <a:xfrm>
          <a:off x="5091147" y="415"/>
          <a:ext cx="2368990" cy="367898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Автоматизация в тексте</a:t>
          </a:r>
          <a:endParaRPr lang="ru-RU" sz="1600" kern="1200" dirty="0"/>
        </a:p>
      </dsp:txBody>
      <dsp:txXfrm rot="16200000">
        <a:off x="3819660" y="1271902"/>
        <a:ext cx="3016770" cy="473798"/>
      </dsp:txXfrm>
    </dsp:sp>
    <dsp:sp modelId="{15E1F632-DDFD-4F70-96ED-F6662BB76620}">
      <dsp:nvSpPr>
        <dsp:cNvPr id="0" name=""/>
        <dsp:cNvSpPr/>
      </dsp:nvSpPr>
      <dsp:spPr>
        <a:xfrm rot="5400000">
          <a:off x="4821135" y="2972203"/>
          <a:ext cx="701181" cy="6278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AF1C90-A604-421F-967F-EB4030891BA0}">
      <dsp:nvSpPr>
        <dsp:cNvPr id="0" name=""/>
        <dsp:cNvSpPr/>
      </dsp:nvSpPr>
      <dsp:spPr>
        <a:xfrm>
          <a:off x="5696674" y="415"/>
          <a:ext cx="1764898" cy="367898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</a:rPr>
            <a:t>Лесорубы, лесосплавы,</a:t>
          </a:r>
          <a:br>
            <a:rPr lang="ru-RU" sz="1000" b="1" kern="1200" dirty="0" smtClean="0">
              <a:solidFill>
                <a:schemeClr val="bg1"/>
              </a:solidFill>
            </a:rPr>
          </a:br>
          <a:r>
            <a:rPr lang="ru-RU" sz="1000" b="1" kern="1200" dirty="0" smtClean="0">
              <a:solidFill>
                <a:schemeClr val="bg1"/>
              </a:solidFill>
            </a:rPr>
            <a:t>Лесовозы, </a:t>
          </a:r>
          <a:r>
            <a:rPr lang="ru-RU" sz="1000" b="1" kern="1200" dirty="0" err="1" smtClean="0">
              <a:solidFill>
                <a:schemeClr val="bg1"/>
              </a:solidFill>
            </a:rPr>
            <a:t>лесосклады</a:t>
          </a:r>
          <a:r>
            <a:rPr lang="ru-RU" sz="1000" b="1" kern="1200" dirty="0" smtClean="0">
              <a:solidFill>
                <a:schemeClr val="bg1"/>
              </a:solidFill>
            </a:rPr>
            <a:t>,</a:t>
          </a:r>
          <a:br>
            <a:rPr lang="ru-RU" sz="1000" b="1" kern="1200" dirty="0" smtClean="0">
              <a:solidFill>
                <a:schemeClr val="bg1"/>
              </a:solidFill>
            </a:rPr>
          </a:br>
          <a:r>
            <a:rPr lang="ru-RU" sz="1000" kern="1200" dirty="0" smtClean="0">
              <a:solidFill>
                <a:schemeClr val="bg1"/>
              </a:solidFill>
            </a:rPr>
            <a:t>Лесники и </a:t>
          </a:r>
          <a:r>
            <a:rPr lang="ru-RU" sz="1000" b="1" kern="1200" dirty="0" smtClean="0">
              <a:solidFill>
                <a:schemeClr val="bg1"/>
              </a:solidFill>
            </a:rPr>
            <a:t>лесопилки </a:t>
          </a:r>
          <a:endParaRPr lang="ru-RU" sz="1000" kern="1200" dirty="0">
            <a:solidFill>
              <a:schemeClr val="bg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Все слова возьми в копилку</a:t>
          </a:r>
          <a:endParaRPr lang="ru-RU" sz="1000" kern="1200" dirty="0">
            <a:solidFill>
              <a:schemeClr val="bg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bg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Проводится </a:t>
          </a:r>
          <a:r>
            <a:rPr lang="ru-RU" sz="1000" b="1" kern="1200" dirty="0" err="1" smtClean="0">
              <a:solidFill>
                <a:schemeClr val="bg1"/>
              </a:solidFill>
            </a:rPr>
            <a:t>лесозащита</a:t>
          </a:r>
          <a:r>
            <a:rPr lang="ru-RU" sz="1000" b="1" kern="1200" dirty="0" smtClean="0">
              <a:solidFill>
                <a:schemeClr val="bg1"/>
              </a:solidFill>
            </a:rPr>
            <a:t/>
          </a:r>
          <a:br>
            <a:rPr lang="ru-RU" sz="1000" b="1" kern="1200" dirty="0" smtClean="0">
              <a:solidFill>
                <a:schemeClr val="bg1"/>
              </a:solidFill>
            </a:rPr>
          </a:br>
          <a:r>
            <a:rPr lang="ru-RU" sz="1000" kern="1200" dirty="0" smtClean="0">
              <a:solidFill>
                <a:schemeClr val="bg1"/>
              </a:solidFill>
            </a:rPr>
            <a:t>Огромных </a:t>
          </a:r>
          <a:r>
            <a:rPr lang="ru-RU" sz="1000" b="1" kern="1200" dirty="0" err="1" smtClean="0">
              <a:solidFill>
                <a:schemeClr val="bg1"/>
              </a:solidFill>
            </a:rPr>
            <a:t>лесомассивов</a:t>
          </a:r>
          <a:r>
            <a:rPr lang="ru-RU" sz="1000" b="1" kern="1200" dirty="0" smtClean="0">
              <a:solidFill>
                <a:schemeClr val="bg1"/>
              </a:solidFill>
            </a:rPr>
            <a:t>,</a:t>
          </a:r>
          <a:br>
            <a:rPr lang="ru-RU" sz="1000" b="1" kern="1200" dirty="0" smtClean="0">
              <a:solidFill>
                <a:schemeClr val="bg1"/>
              </a:solidFill>
            </a:rPr>
          </a:br>
          <a:r>
            <a:rPr lang="ru-RU" sz="1000" kern="1200" dirty="0" smtClean="0">
              <a:solidFill>
                <a:schemeClr val="bg1"/>
              </a:solidFill>
            </a:rPr>
            <a:t>И делают </a:t>
          </a:r>
          <a:r>
            <a:rPr lang="ru-RU" sz="1000" b="1" kern="1200" dirty="0" smtClean="0">
              <a:solidFill>
                <a:schemeClr val="bg1"/>
              </a:solidFill>
            </a:rPr>
            <a:t>лесопосадки,</a:t>
          </a:r>
          <a:endParaRPr lang="ru-RU" sz="1000" kern="1200" dirty="0">
            <a:solidFill>
              <a:schemeClr val="bg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Чтоб были леса в порядке.</a:t>
          </a:r>
          <a:endParaRPr lang="ru-RU" sz="1000" kern="1200" dirty="0">
            <a:solidFill>
              <a:schemeClr val="bg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bg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Есть у нас </a:t>
          </a:r>
          <a:r>
            <a:rPr lang="ru-RU" sz="1000" b="1" kern="1200" dirty="0" smtClean="0">
              <a:solidFill>
                <a:schemeClr val="bg1"/>
              </a:solidFill>
            </a:rPr>
            <a:t>лесозаводы,</a:t>
          </a:r>
          <a:br>
            <a:rPr lang="ru-RU" sz="1000" b="1" kern="1200" dirty="0" smtClean="0">
              <a:solidFill>
                <a:schemeClr val="bg1"/>
              </a:solidFill>
            </a:rPr>
          </a:br>
          <a:r>
            <a:rPr lang="ru-RU" sz="1000" kern="1200" dirty="0" smtClean="0">
              <a:solidFill>
                <a:schemeClr val="bg1"/>
              </a:solidFill>
            </a:rPr>
            <a:t>Лес привозят </a:t>
          </a:r>
          <a:r>
            <a:rPr lang="ru-RU" sz="1000" b="1" kern="1200" dirty="0" smtClean="0">
              <a:solidFill>
                <a:schemeClr val="bg1"/>
              </a:solidFill>
            </a:rPr>
            <a:t>лесовозы.</a:t>
          </a:r>
          <a:br>
            <a:rPr lang="ru-RU" sz="1000" b="1" kern="1200" dirty="0" smtClean="0">
              <a:solidFill>
                <a:schemeClr val="bg1"/>
              </a:solidFill>
            </a:rPr>
          </a:br>
          <a:r>
            <a:rPr lang="ru-RU" sz="1000" kern="1200" dirty="0" smtClean="0">
              <a:solidFill>
                <a:schemeClr val="bg1"/>
              </a:solidFill>
            </a:rPr>
            <a:t>Хранят его на </a:t>
          </a:r>
          <a:r>
            <a:rPr lang="ru-RU" sz="1000" b="1" kern="1200" dirty="0" err="1" smtClean="0">
              <a:solidFill>
                <a:schemeClr val="bg1"/>
              </a:solidFill>
            </a:rPr>
            <a:t>лесоскладе</a:t>
          </a:r>
          <a:r>
            <a:rPr lang="ru-RU" sz="1000" b="1" kern="1200" dirty="0" smtClean="0">
              <a:solidFill>
                <a:schemeClr val="bg1"/>
              </a:solidFill>
            </a:rPr>
            <a:t>.</a:t>
          </a:r>
          <a:br>
            <a:rPr lang="ru-RU" sz="1000" b="1" kern="1200" dirty="0" smtClean="0">
              <a:solidFill>
                <a:schemeClr val="bg1"/>
              </a:solidFill>
            </a:rPr>
          </a:br>
          <a:r>
            <a:rPr lang="ru-RU" sz="1000" kern="1200" dirty="0" smtClean="0">
              <a:solidFill>
                <a:schemeClr val="bg1"/>
              </a:solidFill>
            </a:rPr>
            <a:t>Что делают на </a:t>
          </a:r>
          <a:r>
            <a:rPr lang="ru-RU" sz="1000" b="1" kern="1200" dirty="0" smtClean="0">
              <a:solidFill>
                <a:schemeClr val="bg1"/>
              </a:solidFill>
            </a:rPr>
            <a:t>лесосплаве?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5696674" y="415"/>
        <a:ext cx="1764898" cy="36789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A6BE5A-8606-48F3-ADC5-8A2591AA2524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950EE-88EB-412B-9FFF-75AEA216B027}">
      <dsp:nvSpPr>
        <dsp:cNvPr id="0" name=""/>
        <dsp:cNvSpPr/>
      </dsp:nvSpPr>
      <dsp:spPr>
        <a:xfrm>
          <a:off x="2257400" y="0"/>
          <a:ext cx="6066660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Задачи </a:t>
          </a:r>
          <a:r>
            <a:rPr lang="ru-RU" sz="2200" b="1" kern="1200" dirty="0" err="1" smtClean="0"/>
            <a:t>ознакомительно</a:t>
          </a:r>
          <a:r>
            <a:rPr lang="ru-RU" sz="2200" b="1" kern="1200" dirty="0" smtClean="0"/>
            <a:t> – адаптационного цикла:</a:t>
          </a:r>
          <a:endParaRPr lang="ru-RU" sz="2200" kern="1200" dirty="0"/>
        </a:p>
      </dsp:txBody>
      <dsp:txXfrm>
        <a:off x="2257400" y="0"/>
        <a:ext cx="3033330" cy="1357791"/>
      </dsp:txXfrm>
    </dsp:sp>
    <dsp:sp modelId="{36769498-30CB-4B84-AEB4-ED4AFBD784C8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6B184-BC3C-44E9-8A54-80F9D0BADEC2}">
      <dsp:nvSpPr>
        <dsp:cNvPr id="0" name=""/>
        <dsp:cNvSpPr/>
      </dsp:nvSpPr>
      <dsp:spPr>
        <a:xfrm>
          <a:off x="2262981" y="1357791"/>
          <a:ext cx="6066660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Задачи </a:t>
          </a:r>
          <a:r>
            <a:rPr lang="ru-RU" sz="2200" b="1" kern="1200" dirty="0" err="1" smtClean="0"/>
            <a:t>коррекционно</a:t>
          </a:r>
          <a:r>
            <a:rPr lang="ru-RU" sz="2200" b="1" kern="1200" dirty="0" smtClean="0"/>
            <a:t> – образовательного цикла:</a:t>
          </a:r>
          <a:endParaRPr lang="ru-RU" sz="2200" kern="1200" dirty="0"/>
        </a:p>
      </dsp:txBody>
      <dsp:txXfrm>
        <a:off x="2262981" y="1357791"/>
        <a:ext cx="3033330" cy="1357787"/>
      </dsp:txXfrm>
    </dsp:sp>
    <dsp:sp modelId="{B41BD785-A5EC-429A-8E65-B5D2566513F1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992F7-811F-4B3D-A3F0-EC6E8A3D0A67}">
      <dsp:nvSpPr>
        <dsp:cNvPr id="0" name=""/>
        <dsp:cNvSpPr/>
      </dsp:nvSpPr>
      <dsp:spPr>
        <a:xfrm>
          <a:off x="2262981" y="2715579"/>
          <a:ext cx="6066660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Задачи творческого цикла:</a:t>
          </a:r>
          <a:endParaRPr lang="ru-RU" sz="2200" kern="1200" dirty="0"/>
        </a:p>
      </dsp:txBody>
      <dsp:txXfrm>
        <a:off x="2262981" y="2715579"/>
        <a:ext cx="3033330" cy="1357787"/>
      </dsp:txXfrm>
    </dsp:sp>
    <dsp:sp modelId="{65345CD2-1A57-4DB1-B59F-0F015130097D}">
      <dsp:nvSpPr>
        <dsp:cNvPr id="0" name=""/>
        <dsp:cNvSpPr/>
      </dsp:nvSpPr>
      <dsp:spPr>
        <a:xfrm>
          <a:off x="5296311" y="0"/>
          <a:ext cx="3033330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-  ознакомление детей с компьютером и правилами поведения при работе с ним.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-  знакомство детей  с компьютерными программами.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-  формирование у детей начальных навыков работы на компьютере с использованием манипулятора «мышь».</a:t>
          </a:r>
          <a:endParaRPr lang="ru-RU" sz="800" kern="1200" dirty="0"/>
        </a:p>
      </dsp:txBody>
      <dsp:txXfrm>
        <a:off x="5296311" y="0"/>
        <a:ext cx="3033330" cy="1357791"/>
      </dsp:txXfrm>
    </dsp:sp>
    <dsp:sp modelId="{46402A32-B3E0-4054-8330-C899AFABD67E}">
      <dsp:nvSpPr>
        <dsp:cNvPr id="0" name=""/>
        <dsp:cNvSpPr/>
      </dsp:nvSpPr>
      <dsp:spPr>
        <a:xfrm>
          <a:off x="5296311" y="1357791"/>
          <a:ext cx="3033330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-  </a:t>
          </a:r>
          <a:r>
            <a:rPr lang="ru-RU" sz="800" kern="1200" dirty="0" smtClean="0"/>
            <a:t>формирование и развитие у детей речевых и языковых средств: звукопроизношения, просодических компонентов речи, фонематического анализа и синтеза, </a:t>
          </a:r>
          <a:r>
            <a:rPr lang="ru-RU" sz="800" kern="1200" dirty="0" err="1" smtClean="0"/>
            <a:t>лексико</a:t>
          </a:r>
          <a:r>
            <a:rPr lang="ru-RU" sz="800" kern="1200" dirty="0" smtClean="0"/>
            <a:t> – грамматического строя речи, связной речи.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формирование и развитие навыков учебной деятельности: осознание цели, самостоятельное решение поставленных задач, достижение поставленной цели, оценка результатов деятельности.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развитие психических функций</a:t>
          </a:r>
          <a:endParaRPr lang="ru-RU" sz="800" kern="1200" dirty="0"/>
        </a:p>
      </dsp:txBody>
      <dsp:txXfrm>
        <a:off x="5296311" y="1357791"/>
        <a:ext cx="3033330" cy="1357787"/>
      </dsp:txXfrm>
    </dsp:sp>
    <dsp:sp modelId="{FE17C7B4-4CAB-4780-9039-7CE6FC8367AC}">
      <dsp:nvSpPr>
        <dsp:cNvPr id="0" name=""/>
        <dsp:cNvSpPr/>
      </dsp:nvSpPr>
      <dsp:spPr>
        <a:xfrm>
          <a:off x="5296311" y="2715579"/>
          <a:ext cx="3033330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-</a:t>
          </a:r>
          <a:r>
            <a:rPr lang="ru-RU" sz="800" kern="1200" dirty="0" smtClean="0"/>
            <a:t>  развитие воображения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/>
            <a:t>-</a:t>
          </a:r>
          <a:r>
            <a:rPr lang="ru-RU" sz="800" kern="1200" dirty="0" smtClean="0"/>
            <a:t>  развитие познавательной активности.</a:t>
          </a:r>
          <a:endParaRPr lang="ru-RU" sz="800" kern="1200" dirty="0"/>
        </a:p>
      </dsp:txBody>
      <dsp:txXfrm>
        <a:off x="5296311" y="2715579"/>
        <a:ext cx="3033330" cy="13577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9989ED-C0BA-460F-8169-043BF24AF05C}">
      <dsp:nvSpPr>
        <dsp:cNvPr id="0" name=""/>
        <dsp:cNvSpPr/>
      </dsp:nvSpPr>
      <dsp:spPr>
        <a:xfrm>
          <a:off x="0" y="268225"/>
          <a:ext cx="2249634" cy="990855"/>
        </a:xfrm>
        <a:prstGeom prst="chevron">
          <a:avLst/>
        </a:prstGeom>
        <a:solidFill>
          <a:srgbClr val="0A48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презентации</a:t>
          </a:r>
          <a:endParaRPr lang="ru-RU" sz="1500" kern="1200" dirty="0"/>
        </a:p>
      </dsp:txBody>
      <dsp:txXfrm>
        <a:off x="0" y="268225"/>
        <a:ext cx="2249634" cy="990855"/>
      </dsp:txXfrm>
    </dsp:sp>
    <dsp:sp modelId="{CBA4B3DC-019E-43C5-BC57-8448F6A84325}">
      <dsp:nvSpPr>
        <dsp:cNvPr id="0" name=""/>
        <dsp:cNvSpPr/>
      </dsp:nvSpPr>
      <dsp:spPr>
        <a:xfrm>
          <a:off x="2046070" y="416488"/>
          <a:ext cx="1867196" cy="746878"/>
        </a:xfrm>
        <a:prstGeom prst="chevron">
          <a:avLst/>
        </a:prstGeom>
        <a:solidFill>
          <a:srgbClr val="415D9D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слайд-шоу</a:t>
          </a:r>
          <a:endParaRPr lang="ru-RU" sz="900" kern="1200" dirty="0"/>
        </a:p>
      </dsp:txBody>
      <dsp:txXfrm>
        <a:off x="2046070" y="416488"/>
        <a:ext cx="1867196" cy="746878"/>
      </dsp:txXfrm>
    </dsp:sp>
    <dsp:sp modelId="{10F906C9-ABFC-46F4-A810-C9CC75D8334F}">
      <dsp:nvSpPr>
        <dsp:cNvPr id="0" name=""/>
        <dsp:cNvSpPr/>
      </dsp:nvSpPr>
      <dsp:spPr>
        <a:xfrm>
          <a:off x="3643337" y="428624"/>
          <a:ext cx="1867196" cy="746878"/>
        </a:xfrm>
        <a:prstGeom prst="chevron">
          <a:avLst/>
        </a:prstGeom>
        <a:solidFill>
          <a:srgbClr val="6A85C2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/>
            <a:t>мультимедийные</a:t>
          </a:r>
          <a:r>
            <a:rPr lang="ru-RU" sz="900" b="1" kern="1200" dirty="0" smtClean="0"/>
            <a:t> фотоальбомы</a:t>
          </a:r>
          <a:endParaRPr lang="ru-RU" sz="900" kern="1200" dirty="0"/>
        </a:p>
      </dsp:txBody>
      <dsp:txXfrm>
        <a:off x="3643337" y="428624"/>
        <a:ext cx="1867196" cy="746878"/>
      </dsp:txXfrm>
    </dsp:sp>
    <dsp:sp modelId="{1B92BE7E-AF81-4D78-8490-C5366B52DB91}">
      <dsp:nvSpPr>
        <dsp:cNvPr id="0" name=""/>
        <dsp:cNvSpPr/>
      </dsp:nvSpPr>
      <dsp:spPr>
        <a:xfrm>
          <a:off x="5214973" y="428624"/>
          <a:ext cx="1867196" cy="746878"/>
        </a:xfrm>
        <a:prstGeom prst="chevron">
          <a:avLst/>
        </a:prstGeom>
        <a:solidFill>
          <a:srgbClr val="95A8D3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Фотографии</a:t>
          </a:r>
          <a:endParaRPr lang="ru-RU" sz="900" b="1" kern="1200" dirty="0"/>
        </a:p>
      </dsp:txBody>
      <dsp:txXfrm>
        <a:off x="5214973" y="428624"/>
        <a:ext cx="1867196" cy="746878"/>
      </dsp:txXfrm>
    </dsp:sp>
    <dsp:sp modelId="{7A7CB36A-663A-4A49-B046-69F47CBB4F5C}">
      <dsp:nvSpPr>
        <dsp:cNvPr id="0" name=""/>
        <dsp:cNvSpPr/>
      </dsp:nvSpPr>
      <dsp:spPr>
        <a:xfrm>
          <a:off x="6776801" y="428624"/>
          <a:ext cx="1867196" cy="746878"/>
        </a:xfrm>
        <a:prstGeom prst="chevron">
          <a:avLst/>
        </a:prstGeom>
        <a:solidFill>
          <a:srgbClr val="C4CFE6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Компьютерные программы</a:t>
          </a:r>
          <a:endParaRPr lang="ru-RU" sz="900" b="1" kern="1200" dirty="0"/>
        </a:p>
      </dsp:txBody>
      <dsp:txXfrm>
        <a:off x="6776801" y="428624"/>
        <a:ext cx="1867196" cy="746878"/>
      </dsp:txXfrm>
    </dsp:sp>
    <dsp:sp modelId="{F5B216A7-7FA4-4721-8A73-EABA74679EA6}">
      <dsp:nvSpPr>
        <dsp:cNvPr id="0" name=""/>
        <dsp:cNvSpPr/>
      </dsp:nvSpPr>
      <dsp:spPr>
        <a:xfrm>
          <a:off x="44450" y="1899174"/>
          <a:ext cx="2249634" cy="899853"/>
        </a:xfrm>
        <a:prstGeom prst="chevron">
          <a:avLst/>
        </a:prstGeom>
        <a:solidFill>
          <a:srgbClr val="5051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аудио пособия</a:t>
          </a:r>
          <a:endParaRPr lang="ru-RU" sz="1500" kern="1200" dirty="0"/>
        </a:p>
      </dsp:txBody>
      <dsp:txXfrm>
        <a:off x="44450" y="1899174"/>
        <a:ext cx="2249634" cy="899853"/>
      </dsp:txXfrm>
    </dsp:sp>
    <dsp:sp modelId="{A2491C3B-147B-40EE-A775-F2202B56E096}">
      <dsp:nvSpPr>
        <dsp:cNvPr id="0" name=""/>
        <dsp:cNvSpPr/>
      </dsp:nvSpPr>
      <dsp:spPr>
        <a:xfrm>
          <a:off x="2046070" y="1973301"/>
          <a:ext cx="1867196" cy="746878"/>
        </a:xfrm>
        <a:prstGeom prst="chevron">
          <a:avLst/>
        </a:prstGeom>
        <a:solidFill>
          <a:srgbClr val="7D5397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видеофрагменты</a:t>
          </a:r>
          <a:endParaRPr lang="ru-RU" sz="900" kern="1200" dirty="0"/>
        </a:p>
      </dsp:txBody>
      <dsp:txXfrm>
        <a:off x="2046070" y="1973301"/>
        <a:ext cx="1867196" cy="746878"/>
      </dsp:txXfrm>
    </dsp:sp>
    <dsp:sp modelId="{C58984A6-83B4-41F4-A629-DF0DB161A55C}">
      <dsp:nvSpPr>
        <dsp:cNvPr id="0" name=""/>
        <dsp:cNvSpPr/>
      </dsp:nvSpPr>
      <dsp:spPr>
        <a:xfrm>
          <a:off x="3643337" y="2000263"/>
          <a:ext cx="1867196" cy="746878"/>
        </a:xfrm>
        <a:prstGeom prst="chevron">
          <a:avLst/>
        </a:prstGeom>
        <a:solidFill>
          <a:srgbClr val="7935B1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интерактивные схемы и модели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643337" y="2000263"/>
        <a:ext cx="1867196" cy="746878"/>
      </dsp:txXfrm>
    </dsp:sp>
    <dsp:sp modelId="{D2435319-3125-44F6-963C-D9A122B1C075}">
      <dsp:nvSpPr>
        <dsp:cNvPr id="0" name=""/>
        <dsp:cNvSpPr/>
      </dsp:nvSpPr>
      <dsp:spPr>
        <a:xfrm>
          <a:off x="5214973" y="2000263"/>
          <a:ext cx="1867196" cy="746878"/>
        </a:xfrm>
        <a:prstGeom prst="chevron">
          <a:avLst/>
        </a:prstGeom>
        <a:solidFill>
          <a:srgbClr val="BF96D6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предметные картинки в движении</a:t>
          </a:r>
          <a:r>
            <a:rPr lang="ru-RU" sz="900" kern="1200" dirty="0" smtClean="0"/>
            <a:t> </a:t>
          </a:r>
          <a:endParaRPr lang="ru-RU" sz="900" kern="1200" dirty="0"/>
        </a:p>
      </dsp:txBody>
      <dsp:txXfrm>
        <a:off x="5214973" y="2000263"/>
        <a:ext cx="1867196" cy="746878"/>
      </dsp:txXfrm>
    </dsp:sp>
    <dsp:sp modelId="{B9173C90-C384-4D34-A1ED-E742C83E2D3C}">
      <dsp:nvSpPr>
        <dsp:cNvPr id="0" name=""/>
        <dsp:cNvSpPr/>
      </dsp:nvSpPr>
      <dsp:spPr>
        <a:xfrm>
          <a:off x="6776801" y="2000263"/>
          <a:ext cx="1867196" cy="746878"/>
        </a:xfrm>
        <a:prstGeom prst="chevron">
          <a:avLst/>
        </a:prstGeom>
        <a:solidFill>
          <a:srgbClr val="DEC8EA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Компьютерные игры</a:t>
          </a:r>
          <a:endParaRPr lang="ru-RU" sz="900" kern="1200" dirty="0"/>
        </a:p>
      </dsp:txBody>
      <dsp:txXfrm>
        <a:off x="6776801" y="2000263"/>
        <a:ext cx="1867196" cy="746878"/>
      </dsp:txXfrm>
    </dsp:sp>
    <dsp:sp modelId="{937070C0-43F9-451D-877F-C56320D80305}">
      <dsp:nvSpPr>
        <dsp:cNvPr id="0" name=""/>
        <dsp:cNvSpPr/>
      </dsp:nvSpPr>
      <dsp:spPr>
        <a:xfrm>
          <a:off x="0" y="3678382"/>
          <a:ext cx="2249634" cy="899853"/>
        </a:xfrm>
        <a:prstGeom prst="chevron">
          <a:avLst/>
        </a:prstGeom>
        <a:solidFill>
          <a:srgbClr val="6B0B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Ресурсное обеспечение</a:t>
          </a:r>
          <a:endParaRPr lang="ru-RU" sz="1500" kern="1200" dirty="0"/>
        </a:p>
      </dsp:txBody>
      <dsp:txXfrm>
        <a:off x="0" y="3678382"/>
        <a:ext cx="2249634" cy="899853"/>
      </dsp:txXfrm>
    </dsp:sp>
    <dsp:sp modelId="{F41EF201-E949-4E6D-8278-D3600BADE244}">
      <dsp:nvSpPr>
        <dsp:cNvPr id="0" name=""/>
        <dsp:cNvSpPr/>
      </dsp:nvSpPr>
      <dsp:spPr>
        <a:xfrm>
          <a:off x="1971935" y="3752518"/>
          <a:ext cx="1867196" cy="746878"/>
        </a:xfrm>
        <a:prstGeom prst="chevron">
          <a:avLst/>
        </a:prstGeom>
        <a:solidFill>
          <a:srgbClr val="B92D5F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ноутбук</a:t>
          </a:r>
          <a:endParaRPr lang="ru-RU" sz="900" kern="1200" dirty="0"/>
        </a:p>
      </dsp:txBody>
      <dsp:txXfrm>
        <a:off x="1971935" y="3752518"/>
        <a:ext cx="1867196" cy="746878"/>
      </dsp:txXfrm>
    </dsp:sp>
    <dsp:sp modelId="{2D5229CF-45C8-4D3B-898C-C437106C1A67}">
      <dsp:nvSpPr>
        <dsp:cNvPr id="0" name=""/>
        <dsp:cNvSpPr/>
      </dsp:nvSpPr>
      <dsp:spPr>
        <a:xfrm>
          <a:off x="3602884" y="3752518"/>
          <a:ext cx="1867196" cy="746878"/>
        </a:xfrm>
        <a:prstGeom prst="chevron">
          <a:avLst/>
        </a:prstGeom>
        <a:solidFill>
          <a:srgbClr val="DA609D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принтер/копир</a:t>
          </a:r>
          <a:endParaRPr lang="ru-RU" sz="900" kern="1200" dirty="0"/>
        </a:p>
      </dsp:txBody>
      <dsp:txXfrm>
        <a:off x="3602884" y="3752518"/>
        <a:ext cx="1867196" cy="746878"/>
      </dsp:txXfrm>
    </dsp:sp>
    <dsp:sp modelId="{231F7B47-6A80-4B2C-A723-6482C65E5670}">
      <dsp:nvSpPr>
        <dsp:cNvPr id="0" name=""/>
        <dsp:cNvSpPr/>
      </dsp:nvSpPr>
      <dsp:spPr>
        <a:xfrm>
          <a:off x="3602878" y="4642132"/>
          <a:ext cx="1867196" cy="746878"/>
        </a:xfrm>
        <a:prstGeom prst="chevron">
          <a:avLst/>
        </a:prstGeom>
        <a:solidFill>
          <a:srgbClr val="E98FCB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сканер</a:t>
          </a:r>
          <a:endParaRPr lang="ru-RU" sz="900" kern="1200" dirty="0"/>
        </a:p>
      </dsp:txBody>
      <dsp:txXfrm>
        <a:off x="3602878" y="4642132"/>
        <a:ext cx="1867196" cy="746878"/>
      </dsp:txXfrm>
    </dsp:sp>
    <dsp:sp modelId="{513E2A1E-F17D-42C4-B3BA-54CDDBF9DB25}">
      <dsp:nvSpPr>
        <dsp:cNvPr id="0" name=""/>
        <dsp:cNvSpPr/>
      </dsp:nvSpPr>
      <dsp:spPr>
        <a:xfrm>
          <a:off x="5233837" y="4642132"/>
          <a:ext cx="1867196" cy="746878"/>
        </a:xfrm>
        <a:prstGeom prst="chevron">
          <a:avLst/>
        </a:prstGeom>
        <a:solidFill>
          <a:srgbClr val="F6BCDA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цифровой фотоаппарат</a:t>
          </a:r>
          <a:endParaRPr lang="ru-RU" sz="900" kern="1200" dirty="0"/>
        </a:p>
      </dsp:txBody>
      <dsp:txXfrm>
        <a:off x="5233837" y="4642132"/>
        <a:ext cx="1867196" cy="7468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A5E0A6-3EFF-4528-AE3A-CDC3610C6617}">
      <dsp:nvSpPr>
        <dsp:cNvPr id="0" name=""/>
        <dsp:cNvSpPr/>
      </dsp:nvSpPr>
      <dsp:spPr>
        <a:xfrm rot="5400000">
          <a:off x="4108561" y="-1955218"/>
          <a:ext cx="1014495" cy="4928155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Употребление ед.ч. существительных в ж.р., м.р. и с.р.. Игра: «</a:t>
          </a:r>
          <a:r>
            <a:rPr lang="ru-RU" sz="900" kern="1200" dirty="0" err="1" smtClean="0"/>
            <a:t>Он,она,оно,они</a:t>
          </a:r>
          <a:r>
            <a:rPr lang="ru-RU" sz="900" kern="1200" dirty="0" smtClean="0"/>
            <a:t>»  Употребление  существительных  во мн.ч.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Ориентация в пространстве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Одушевленные и неодушевленные существительные . Игра: «Кто это? Что это?»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Образование местоименных словосочетаний. Игра: «Чей? Чьё? Чья? Чьи?»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Составление предложений по предметным картинкам</a:t>
          </a:r>
          <a:endParaRPr lang="ru-RU" sz="9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 rot="5400000">
        <a:off x="4108561" y="-1955218"/>
        <a:ext cx="1014495" cy="4928155"/>
      </dsp:txXfrm>
    </dsp:sp>
    <dsp:sp modelId="{59F82029-84B2-45C3-9F55-C27C95C6ABA1}">
      <dsp:nvSpPr>
        <dsp:cNvPr id="0" name=""/>
        <dsp:cNvSpPr/>
      </dsp:nvSpPr>
      <dsp:spPr>
        <a:xfrm>
          <a:off x="622787" y="3909"/>
          <a:ext cx="1528944" cy="1009898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Фонетика</a:t>
          </a:r>
          <a:endParaRPr lang="ru-RU" sz="1400" kern="1200" dirty="0"/>
        </a:p>
      </dsp:txBody>
      <dsp:txXfrm>
        <a:off x="622787" y="3909"/>
        <a:ext cx="1528944" cy="1009898"/>
      </dsp:txXfrm>
    </dsp:sp>
    <dsp:sp modelId="{9AA14822-71B4-413F-AD83-FE19E65ABB6E}">
      <dsp:nvSpPr>
        <dsp:cNvPr id="0" name=""/>
        <dsp:cNvSpPr/>
      </dsp:nvSpPr>
      <dsp:spPr>
        <a:xfrm rot="5400000">
          <a:off x="4123639" y="-897346"/>
          <a:ext cx="999961" cy="4937794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Составление СПП. «4 лишний»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Уменьшительно-ласкательные формы существительных «Большой - маленький»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Согласование числительных с существительными «Посчитай»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Образование существительных мн.ч. «Один-много»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/>
            <a:t>Р,п</a:t>
          </a:r>
          <a:r>
            <a:rPr lang="ru-RU" sz="900" kern="1200" dirty="0" smtClean="0"/>
            <a:t>. существительных «Чего не стало»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«Закончи предложение»</a:t>
          </a:r>
          <a:endParaRPr lang="ru-RU" sz="900" kern="1200" dirty="0"/>
        </a:p>
      </dsp:txBody>
      <dsp:txXfrm rot="5400000">
        <a:off x="4123639" y="-897346"/>
        <a:ext cx="999961" cy="4937794"/>
      </dsp:txXfrm>
    </dsp:sp>
    <dsp:sp modelId="{76887F49-262C-4914-9014-582562EFE91F}">
      <dsp:nvSpPr>
        <dsp:cNvPr id="0" name=""/>
        <dsp:cNvSpPr/>
      </dsp:nvSpPr>
      <dsp:spPr>
        <a:xfrm>
          <a:off x="622787" y="1066601"/>
          <a:ext cx="1531935" cy="100989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Автоматизация звуков </a:t>
          </a:r>
          <a:endParaRPr lang="ru-RU" sz="1400" kern="1200" dirty="0"/>
        </a:p>
      </dsp:txBody>
      <dsp:txXfrm>
        <a:off x="622787" y="1066601"/>
        <a:ext cx="1531935" cy="1009898"/>
      </dsp:txXfrm>
    </dsp:sp>
    <dsp:sp modelId="{FB096022-D8AA-4F63-995A-C58E6E1D2E23}">
      <dsp:nvSpPr>
        <dsp:cNvPr id="0" name=""/>
        <dsp:cNvSpPr/>
      </dsp:nvSpPr>
      <dsp:spPr>
        <a:xfrm rot="5400000">
          <a:off x="4112379" y="167841"/>
          <a:ext cx="1014665" cy="4932972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Схемы описательных рассказов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Тексты цепной организации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Ознакомительные (по лексическим темам). (Осень. Зима. Весна.)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Составление рассказа по сюжетной картинке.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Составление рассказа по серии сюжетных картин.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Пересказ рассказа с опорой на картинный план.(Рассказы </a:t>
          </a:r>
          <a:r>
            <a:rPr lang="ru-RU" sz="900" kern="1200" dirty="0" err="1" smtClean="0"/>
            <a:t>Сутеева</a:t>
          </a:r>
          <a:r>
            <a:rPr lang="ru-RU" sz="900" kern="1200" dirty="0" smtClean="0"/>
            <a:t>).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Пересказ сказок с опорой на картинный план.</a:t>
          </a:r>
          <a:endParaRPr lang="ru-RU" sz="900" kern="1200" dirty="0"/>
        </a:p>
      </dsp:txBody>
      <dsp:txXfrm rot="5400000">
        <a:off x="4112379" y="167841"/>
        <a:ext cx="1014665" cy="4932972"/>
      </dsp:txXfrm>
    </dsp:sp>
    <dsp:sp modelId="{DE0D0821-9620-47DE-8CDF-42F64412F2D8}">
      <dsp:nvSpPr>
        <dsp:cNvPr id="0" name=""/>
        <dsp:cNvSpPr/>
      </dsp:nvSpPr>
      <dsp:spPr>
        <a:xfrm>
          <a:off x="622787" y="2129378"/>
          <a:ext cx="1530439" cy="1009898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Связная речь</a:t>
          </a:r>
          <a:endParaRPr lang="ru-RU" sz="1400" kern="1200" dirty="0"/>
        </a:p>
      </dsp:txBody>
      <dsp:txXfrm>
        <a:off x="622787" y="2129378"/>
        <a:ext cx="1530439" cy="100989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D8ECF2-74D2-432A-A9EA-29111CC0BFBE}">
      <dsp:nvSpPr>
        <dsp:cNvPr id="0" name=""/>
        <dsp:cNvSpPr/>
      </dsp:nvSpPr>
      <dsp:spPr>
        <a:xfrm rot="5400000">
          <a:off x="-208041" y="251986"/>
          <a:ext cx="1679909" cy="1175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Морфология</a:t>
          </a:r>
          <a:endParaRPr lang="ru-RU" sz="1400" kern="1200" dirty="0"/>
        </a:p>
      </dsp:txBody>
      <dsp:txXfrm rot="5400000">
        <a:off x="-208041" y="251986"/>
        <a:ext cx="1679909" cy="1175936"/>
      </dsp:txXfrm>
    </dsp:sp>
    <dsp:sp modelId="{75A59321-5F04-4101-BEA5-22D4B1E922FE}">
      <dsp:nvSpPr>
        <dsp:cNvPr id="0" name=""/>
        <dsp:cNvSpPr/>
      </dsp:nvSpPr>
      <dsp:spPr>
        <a:xfrm rot="5400000">
          <a:off x="3863930" y="-2685511"/>
          <a:ext cx="1091940" cy="6467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раздел науки о языке, изучающий слово как часть речи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является частью грамматики (грамматического учения о слове), которая изучает значимые единицы языка: слова и предложения</a:t>
          </a:r>
          <a:endParaRPr lang="ru-RU" sz="1700" kern="1200" dirty="0"/>
        </a:p>
      </dsp:txBody>
      <dsp:txXfrm rot="5400000">
        <a:off x="3863930" y="-2685511"/>
        <a:ext cx="1091940" cy="6467929"/>
      </dsp:txXfrm>
    </dsp:sp>
    <dsp:sp modelId="{9FEDD037-5347-46C8-9EAF-7EAE4A6F425D}">
      <dsp:nvSpPr>
        <dsp:cNvPr id="0" name=""/>
        <dsp:cNvSpPr/>
      </dsp:nvSpPr>
      <dsp:spPr>
        <a:xfrm rot="5400000">
          <a:off x="-251986" y="1641428"/>
          <a:ext cx="1679909" cy="1175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Синтаксис</a:t>
          </a:r>
          <a:endParaRPr lang="ru-RU" sz="1400" kern="1200" dirty="0"/>
        </a:p>
      </dsp:txBody>
      <dsp:txXfrm rot="5400000">
        <a:off x="-251986" y="1641428"/>
        <a:ext cx="1679909" cy="1175936"/>
      </dsp:txXfrm>
    </dsp:sp>
    <dsp:sp modelId="{0DB79696-6A49-4570-9975-F314F5163F27}">
      <dsp:nvSpPr>
        <dsp:cNvPr id="0" name=""/>
        <dsp:cNvSpPr/>
      </dsp:nvSpPr>
      <dsp:spPr>
        <a:xfrm rot="5400000">
          <a:off x="3863930" y="-1298552"/>
          <a:ext cx="1091940" cy="6467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раздел науки о языке, изучающий словосочетание и предложение 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построение простых и сложных предложений</a:t>
          </a:r>
          <a:endParaRPr lang="ru-RU" sz="1700" b="1" kern="1200" dirty="0"/>
        </a:p>
      </dsp:txBody>
      <dsp:txXfrm rot="5400000">
        <a:off x="3863930" y="-1298552"/>
        <a:ext cx="1091940" cy="64679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D8ECF2-74D2-432A-A9EA-29111CC0BFBE}">
      <dsp:nvSpPr>
        <dsp:cNvPr id="0" name=""/>
        <dsp:cNvSpPr/>
      </dsp:nvSpPr>
      <dsp:spPr>
        <a:xfrm rot="5400000">
          <a:off x="-213506" y="258605"/>
          <a:ext cx="1724036" cy="1206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Словообразование</a:t>
          </a:r>
          <a:endParaRPr lang="ru-RU" sz="1000" kern="1200" dirty="0"/>
        </a:p>
      </dsp:txBody>
      <dsp:txXfrm rot="5400000">
        <a:off x="-213506" y="258605"/>
        <a:ext cx="1724036" cy="1206825"/>
      </dsp:txXfrm>
    </dsp:sp>
    <dsp:sp modelId="{75A59321-5F04-4101-BEA5-22D4B1E922FE}">
      <dsp:nvSpPr>
        <dsp:cNvPr id="0" name=""/>
        <dsp:cNvSpPr/>
      </dsp:nvSpPr>
      <dsp:spPr>
        <a:xfrm rot="5400000">
          <a:off x="3905514" y="-2698689"/>
          <a:ext cx="1120623" cy="6518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Раздел языкознания, изучающий строение слов и способы их образования</a:t>
          </a: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Тесно связано с лексикой и морфологией: все новые слова обогащают словарный запас. Все новые слова оформляются по законам грамматического строя русского языка</a:t>
          </a:r>
          <a:endParaRPr lang="ru-RU" sz="1400" kern="1200" dirty="0"/>
        </a:p>
      </dsp:txBody>
      <dsp:txXfrm rot="5400000">
        <a:off x="3905514" y="-2698689"/>
        <a:ext cx="1120623" cy="651800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1419C6-9DA3-40E8-A791-EFBA3A4CB1A1}">
      <dsp:nvSpPr>
        <dsp:cNvPr id="0" name=""/>
        <dsp:cNvSpPr/>
      </dsp:nvSpPr>
      <dsp:spPr>
        <a:xfrm>
          <a:off x="1911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1. Помочь детям практически освоить морфологическую систему родного языка (изменение по родам, числам, лицам, времена).</a:t>
          </a:r>
          <a:endParaRPr lang="ru-RU" sz="1000" kern="1200" dirty="0"/>
        </a:p>
      </dsp:txBody>
      <dsp:txXfrm>
        <a:off x="3914838" y="1099809"/>
        <a:ext cx="1357788" cy="1131490"/>
      </dsp:txXfrm>
    </dsp:sp>
    <dsp:sp modelId="{AC377266-E809-4768-B8B9-2D478B3E1E3B}">
      <dsp:nvSpPr>
        <dsp:cNvPr id="0" name=""/>
        <dsp:cNvSpPr/>
      </dsp:nvSpPr>
      <dsp:spPr>
        <a:xfrm>
          <a:off x="1832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2. Помочь детям в овладении синтаксической стороной: учить правильному согласованию слов в предложении, построению разных типов предложений и сочетанию их в связном тексте.</a:t>
          </a:r>
          <a:br>
            <a:rPr lang="ru-RU" sz="1000" kern="1200" dirty="0" smtClean="0"/>
          </a:br>
          <a:endParaRPr lang="ru-RU" sz="1000" kern="1200" dirty="0"/>
        </a:p>
      </dsp:txBody>
      <dsp:txXfrm>
        <a:off x="2738088" y="2896616"/>
        <a:ext cx="2036683" cy="995711"/>
      </dsp:txXfrm>
    </dsp:sp>
    <dsp:sp modelId="{C179A240-E0EF-49C8-B455-042F6E04ED84}">
      <dsp:nvSpPr>
        <dsp:cNvPr id="0" name=""/>
        <dsp:cNvSpPr/>
      </dsp:nvSpPr>
      <dsp:spPr>
        <a:xfrm>
          <a:off x="1754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3. Сообщить знания о некоторых нормах образования форм – словообразования.</a:t>
          </a:r>
          <a:br>
            <a:rPr lang="ru-RU" sz="1000" kern="1200" dirty="0" smtClean="0"/>
          </a:br>
          <a:endParaRPr lang="ru-RU" sz="1000" kern="1200" dirty="0"/>
        </a:p>
      </dsp:txBody>
      <dsp:txXfrm>
        <a:off x="2194972" y="1099809"/>
        <a:ext cx="1357788" cy="1131490"/>
      </dsp:txXfrm>
    </dsp:sp>
    <dsp:sp modelId="{D3D56677-CDE9-4D55-85B3-0AE2C739C71E}">
      <dsp:nvSpPr>
        <dsp:cNvPr id="0" name=""/>
        <dsp:cNvSpPr/>
      </dsp:nvSpPr>
      <dsp:spPr>
        <a:xfrm>
          <a:off x="1676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B58710-2AEE-4739-8D33-C4E5B782F928}">
      <dsp:nvSpPr>
        <dsp:cNvPr id="0" name=""/>
        <dsp:cNvSpPr/>
      </dsp:nvSpPr>
      <dsp:spPr>
        <a:xfrm>
          <a:off x="1597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FF4B4B-1ECD-48F4-9003-96994DED3960}">
      <dsp:nvSpPr>
        <dsp:cNvPr id="0" name=""/>
        <dsp:cNvSpPr/>
      </dsp:nvSpPr>
      <dsp:spPr>
        <a:xfrm>
          <a:off x="1518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EFAA3-31C2-4753-BF6E-48CE52226BF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70244-FDEF-4EFF-8FE1-8E498F8FE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6A5E6-EC35-4C86-AFF6-AC597CE964C4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9657-BF4B-4EC7-8AC5-2764D6B3C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9657-BF4B-4EC7-8AC5-2764D6B3CAD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9657-BF4B-4EC7-8AC5-2764D6B3CAD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9657-BF4B-4EC7-8AC5-2764D6B3CAD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9657-BF4B-4EC7-8AC5-2764D6B3CAD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9D0A-F294-42C6-9567-BAD1BE678FA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9657-BF4B-4EC7-8AC5-2764D6B3CAD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9657-BF4B-4EC7-8AC5-2764D6B3CAD2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9657-BF4B-4EC7-8AC5-2764D6B3CAD2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9657-BF4B-4EC7-8AC5-2764D6B3CAD2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552E-AC32-4745-B94F-B4E1D9BF41EF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9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12" Type="http://schemas.microsoft.com/office/2007/relationships/diagramDrawing" Target="../diagrams/drawing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0.xml"/><Relationship Id="rId11" Type="http://schemas.openxmlformats.org/officeDocument/2006/relationships/diagramColors" Target="../diagrams/colors31.xml"/><Relationship Id="rId5" Type="http://schemas.openxmlformats.org/officeDocument/2006/relationships/diagramQuickStyle" Target="../diagrams/quickStyle30.xml"/><Relationship Id="rId10" Type="http://schemas.openxmlformats.org/officeDocument/2006/relationships/diagramQuickStyle" Target="../diagrams/quickStyle31.xml"/><Relationship Id="rId4" Type="http://schemas.openxmlformats.org/officeDocument/2006/relationships/diagramLayout" Target="../diagrams/layout30.xml"/><Relationship Id="rId9" Type="http://schemas.openxmlformats.org/officeDocument/2006/relationships/diagramLayout" Target="../diagrams/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alutki.org/%d0%b4%d0%be%d0%bc%d0%b0%d1%88%d0%bd%d0%b8%d0%b9-%d0%bb%d0%be%d0%b3%d0%be%d0%bf%d0%b5%d0%b4-%d0%bf%d1%80%d0%b0%d0%ba%d1%82%d0%b8%d1%87%d0%b5%d1%81%d0%ba%d0%b8%d0%b9-%d0%ba%d1%83%d1%80%d1%81-%d0%bc/" TargetMode="External"/><Relationship Id="rId2" Type="http://schemas.openxmlformats.org/officeDocument/2006/relationships/hyperlink" Target="http://www.logopunk.ru/tigra.htm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7114978" cy="58579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>Тема: </a:t>
            </a:r>
            <a:br>
              <a:rPr lang="ru-RU" sz="2800" dirty="0" smtClean="0"/>
            </a:br>
            <a:r>
              <a:rPr lang="ru-RU" sz="2800" dirty="0" smtClean="0"/>
              <a:t>«Задачи и содержание  работы учителя-логопеда в ДОУ по формированию грамматического строя речи  у детей с ОНР с использованием компьютерных технологий.»</a:t>
            </a:r>
            <a:br>
              <a:rPr lang="ru-RU" sz="28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071942"/>
            <a:ext cx="5786478" cy="2428892"/>
          </a:xfrm>
        </p:spPr>
        <p:txBody>
          <a:bodyPr>
            <a:normAutofit fontScale="70000" lnSpcReduction="20000"/>
          </a:bodyPr>
          <a:lstStyle/>
          <a:p>
            <a:endParaRPr lang="ru-RU" sz="1300" dirty="0" smtClean="0"/>
          </a:p>
          <a:p>
            <a:endParaRPr lang="ru-RU" sz="1300" dirty="0" smtClean="0"/>
          </a:p>
          <a:p>
            <a:endParaRPr lang="ru-RU" sz="1300" dirty="0" smtClean="0"/>
          </a:p>
          <a:p>
            <a:endParaRPr lang="ru-RU" sz="1300" dirty="0" smtClean="0"/>
          </a:p>
          <a:p>
            <a:pPr algn="ctr"/>
            <a:endParaRPr lang="ru-RU" sz="1300" dirty="0" smtClean="0"/>
          </a:p>
          <a:p>
            <a:endParaRPr lang="ru-RU" sz="1300" dirty="0" smtClean="0"/>
          </a:p>
          <a:p>
            <a:endParaRPr lang="ru-RU" sz="1300" dirty="0" smtClean="0"/>
          </a:p>
          <a:p>
            <a:pPr algn="l"/>
            <a:r>
              <a:rPr lang="ru-RU" sz="1600" dirty="0" smtClean="0"/>
              <a:t>«Человек не изобретает новых звуков, суффиксов и приставок. </a:t>
            </a:r>
          </a:p>
          <a:p>
            <a:pPr algn="l"/>
            <a:r>
              <a:rPr lang="ru-RU" sz="1600" dirty="0" smtClean="0"/>
              <a:t>Он самостоятельно пользуется ими для выражения собственных мыслей и чувств. Правила образования грамматических форм слов, словосочетаний и предложений составляют суть грамматического строя языка» </a:t>
            </a:r>
          </a:p>
          <a:p>
            <a:r>
              <a:rPr lang="ru-RU" sz="1600" dirty="0" smtClean="0"/>
              <a:t>                                                        К. Д. Ушинский</a:t>
            </a:r>
          </a:p>
          <a:p>
            <a:endParaRPr lang="ru-RU" sz="1300" dirty="0" smtClean="0"/>
          </a:p>
          <a:p>
            <a:endParaRPr lang="ru-RU" sz="1300" dirty="0" smtClean="0"/>
          </a:p>
          <a:p>
            <a:endParaRPr lang="ru-RU" sz="1300" dirty="0" smtClean="0"/>
          </a:p>
          <a:p>
            <a:endParaRPr lang="ru-RU" sz="1300" dirty="0" smtClean="0"/>
          </a:p>
          <a:p>
            <a:pPr algn="ctr"/>
            <a:r>
              <a:rPr lang="ru-RU" sz="1500" dirty="0" smtClean="0"/>
              <a:t>2012 г.</a:t>
            </a:r>
            <a:endParaRPr lang="ru-RU" sz="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6072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sz="1200" dirty="0" smtClean="0"/>
          </a:p>
          <a:p>
            <a:pPr algn="r">
              <a:buNone/>
            </a:pPr>
            <a:endParaRPr lang="ru-RU" sz="1200" dirty="0" smtClean="0"/>
          </a:p>
          <a:p>
            <a:pPr algn="r">
              <a:buNone/>
            </a:pPr>
            <a:endParaRPr lang="ru-RU" sz="1200" dirty="0" smtClean="0"/>
          </a:p>
          <a:p>
            <a:pPr algn="r"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1"/>
            <a:ext cx="7839075" cy="121444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Блок </a:t>
            </a:r>
            <a:r>
              <a:rPr lang="ru-RU" sz="2000" b="1" dirty="0">
                <a:solidFill>
                  <a:srgbClr val="C07510"/>
                </a:solidFill>
              </a:rPr>
              <a:t>«Лексика»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</a:rPr>
              <a:t>направлен на коррекцию и формирование </a:t>
            </a:r>
            <a:r>
              <a:rPr lang="ru-RU" sz="2000" b="1" i="1" dirty="0">
                <a:solidFill>
                  <a:srgbClr val="F2890A"/>
                </a:solidFill>
              </a:rPr>
              <a:t>лексико-грамматических компонентов языка:</a:t>
            </a: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4214818"/>
            <a:ext cx="2786082" cy="2214578"/>
          </a:xfrm>
          <a:noFill/>
        </p:spPr>
      </p:pic>
      <p:sp>
        <p:nvSpPr>
          <p:cNvPr id="137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1214422"/>
            <a:ext cx="8643966" cy="5643578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b="1" i="1" dirty="0" smtClean="0"/>
              <a:t> -  расширение </a:t>
            </a:r>
            <a:r>
              <a:rPr lang="ru-RU" sz="2000" b="1" i="1" dirty="0"/>
              <a:t>объема пассивного </a:t>
            </a:r>
            <a:r>
              <a:rPr lang="ru-RU" sz="2000" b="1" i="1" dirty="0" smtClean="0"/>
              <a:t>   словаря;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b="1" i="1" dirty="0" smtClean="0">
                <a:solidFill>
                  <a:srgbClr val="1B891E"/>
                </a:solidFill>
              </a:rPr>
              <a:t>  -  формирование </a:t>
            </a:r>
            <a:r>
              <a:rPr lang="ru-RU" sz="2000" b="1" i="1" dirty="0">
                <a:solidFill>
                  <a:srgbClr val="1B891E"/>
                </a:solidFill>
              </a:rPr>
              <a:t>и развитие структуры значения </a:t>
            </a:r>
            <a:r>
              <a:rPr lang="ru-RU" sz="2000" b="1" i="1" dirty="0" err="1" smtClean="0">
                <a:solidFill>
                  <a:srgbClr val="1B891E"/>
                </a:solidFill>
              </a:rPr>
              <a:t>сло</a:t>
            </a:r>
            <a:endParaRPr lang="ru-RU" sz="2000" b="1" i="1" dirty="0" smtClean="0">
              <a:solidFill>
                <a:srgbClr val="1B891E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b="1" i="1" dirty="0" smtClean="0">
                <a:solidFill>
                  <a:srgbClr val="B4A40C"/>
                </a:solidFill>
              </a:rPr>
              <a:t>  -  введение </a:t>
            </a:r>
            <a:r>
              <a:rPr lang="ru-RU" sz="2000" b="1" i="1" dirty="0">
                <a:solidFill>
                  <a:srgbClr val="B4A40C"/>
                </a:solidFill>
              </a:rPr>
              <a:t>слова в систему лексических связей; </a:t>
            </a:r>
            <a:endParaRPr lang="ru-RU" sz="2000" b="1" i="1" dirty="0" smtClean="0">
              <a:solidFill>
                <a:srgbClr val="B4A40C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b="1" i="1" dirty="0" smtClean="0"/>
              <a:t>   -   организацию </a:t>
            </a:r>
            <a:r>
              <a:rPr lang="ru-RU" sz="2000" b="1" i="1" dirty="0"/>
              <a:t>семантических полей;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b="1" i="1" dirty="0" smtClean="0">
                <a:solidFill>
                  <a:srgbClr val="1B891E"/>
                </a:solidFill>
              </a:rPr>
              <a:t>                                             -   формирование </a:t>
            </a:r>
            <a:r>
              <a:rPr lang="ru-RU" sz="2000" b="1" i="1" dirty="0">
                <a:solidFill>
                  <a:srgbClr val="1B891E"/>
                </a:solidFill>
              </a:rPr>
              <a:t>грамматического значения слова;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b="1" i="1" dirty="0" smtClean="0">
                <a:solidFill>
                  <a:srgbClr val="B4A40C"/>
                </a:solidFill>
              </a:rPr>
              <a:t>                                              -  формирование </a:t>
            </a:r>
            <a:r>
              <a:rPr lang="ru-RU" sz="2000" b="1" i="1" dirty="0">
                <a:solidFill>
                  <a:srgbClr val="B4A40C"/>
                </a:solidFill>
              </a:rPr>
              <a:t>умения </a:t>
            </a:r>
            <a:r>
              <a:rPr lang="ru-RU" sz="2000" b="1" i="1" dirty="0" smtClean="0">
                <a:solidFill>
                  <a:srgbClr val="B4A40C"/>
                </a:solidFill>
              </a:rPr>
              <a:t>структурировать</a:t>
            </a:r>
            <a:r>
              <a:rPr lang="ru-RU" sz="2000" b="1" i="1" dirty="0">
                <a:solidFill>
                  <a:srgbClr val="B4A40C"/>
                </a:solidFill>
              </a:rPr>
              <a:t> </a:t>
            </a:r>
            <a:r>
              <a:rPr lang="ru-RU" sz="2000" b="1" i="1" dirty="0" smtClean="0">
                <a:solidFill>
                  <a:srgbClr val="B4A40C"/>
                </a:solidFill>
              </a:rPr>
              <a:t> </a:t>
            </a:r>
            <a:r>
              <a:rPr lang="ru-RU" sz="2000" b="1" i="1" dirty="0" smtClean="0">
                <a:solidFill>
                  <a:srgbClr val="EF5F17"/>
                </a:solidFill>
              </a:rPr>
              <a:t>     </a:t>
            </a:r>
            <a:r>
              <a:rPr lang="ru-RU" sz="2000" b="1" i="1" dirty="0" smtClean="0">
                <a:solidFill>
                  <a:srgbClr val="B4A40C"/>
                </a:solidFill>
              </a:rPr>
              <a:t>словосочетания и фразы.</a:t>
            </a:r>
            <a:endParaRPr lang="ru-RU" sz="2000" b="1" i="1" dirty="0">
              <a:solidFill>
                <a:srgbClr val="EF5F1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143380"/>
            <a:ext cx="3071834" cy="250033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7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7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7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8000"/>
                </a:solidFill>
              </a:rPr>
              <a:t/>
            </a:r>
            <a:br>
              <a:rPr lang="ru-RU" sz="3200" b="1" dirty="0" smtClean="0">
                <a:solidFill>
                  <a:srgbClr val="008000"/>
                </a:solidFill>
              </a:rPr>
            </a:br>
            <a:r>
              <a:rPr lang="ru-RU" sz="3200" b="1" dirty="0" smtClean="0">
                <a:solidFill>
                  <a:srgbClr val="008000"/>
                </a:solidFill>
              </a:rPr>
              <a:t/>
            </a:r>
            <a:br>
              <a:rPr lang="ru-RU" sz="3200" b="1" dirty="0" smtClean="0">
                <a:solidFill>
                  <a:srgbClr val="008000"/>
                </a:solidFill>
              </a:rPr>
            </a:br>
            <a:r>
              <a:rPr lang="ru-RU" sz="3200" b="1" dirty="0" smtClean="0">
                <a:solidFill>
                  <a:srgbClr val="008000"/>
                </a:solidFill>
              </a:rPr>
              <a:t/>
            </a:r>
            <a:br>
              <a:rPr lang="ru-RU" sz="3200" b="1" dirty="0" smtClean="0">
                <a:solidFill>
                  <a:srgbClr val="008000"/>
                </a:solidFill>
              </a:rPr>
            </a:br>
            <a:endParaRPr lang="ru-RU" sz="2000" b="1" dirty="0">
              <a:solidFill>
                <a:srgbClr val="008000"/>
              </a:solidFill>
            </a:endParaRPr>
          </a:p>
        </p:txBody>
      </p:sp>
      <p:pic>
        <p:nvPicPr>
          <p:cNvPr id="8" name="Содержимое 7" descr="domashnijj_logoped_prakticheskijj_kur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1"/>
            <a:ext cx="3643337" cy="361078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67200" y="285729"/>
            <a:ext cx="4662518" cy="3786214"/>
          </a:xfrm>
          <a:solidFill>
            <a:srgbClr val="CC99FF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редназначен для работы над звуками речи 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представлен  разделами :</a:t>
            </a:r>
          </a:p>
          <a:p>
            <a:r>
              <a:rPr lang="ru-RU" dirty="0" smtClean="0"/>
              <a:t>1. Согласные звуки</a:t>
            </a:r>
          </a:p>
          <a:p>
            <a:r>
              <a:rPr lang="ru-RU" dirty="0" smtClean="0"/>
              <a:t>2. Гласные звуки</a:t>
            </a:r>
          </a:p>
          <a:p>
            <a:r>
              <a:rPr lang="ru-RU" dirty="0" smtClean="0"/>
              <a:t>3. Советы родителям</a:t>
            </a:r>
          </a:p>
          <a:p>
            <a:r>
              <a:rPr lang="ru-RU" dirty="0" smtClean="0"/>
              <a:t>4. Мини – игры «</a:t>
            </a:r>
            <a:r>
              <a:rPr lang="ru-RU" dirty="0" err="1" smtClean="0"/>
              <a:t>Звуковичок</a:t>
            </a:r>
            <a:r>
              <a:rPr lang="ru-RU" dirty="0" smtClean="0"/>
              <a:t>», «Угадай – </a:t>
            </a:r>
            <a:r>
              <a:rPr lang="ru-RU" dirty="0" err="1" smtClean="0"/>
              <a:t>ка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43" name="Picture 11" descr="BS0058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43375"/>
            <a:ext cx="2974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57158" y="214290"/>
            <a:ext cx="3571900" cy="857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Мультимедийный</a:t>
            </a:r>
            <a:r>
              <a:rPr lang="ru-RU" b="1" dirty="0" smtClean="0">
                <a:solidFill>
                  <a:schemeClr val="bg1"/>
                </a:solidFill>
              </a:rPr>
              <a:t> диск «Домашний логопед»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28596" y="5072074"/>
            <a:ext cx="5143536" cy="1285884"/>
          </a:xfrm>
          <a:prstGeom prst="wedgeRectCallout">
            <a:avLst>
              <a:gd name="adj1" fmla="val -19538"/>
              <a:gd name="adj2" fmla="val 49764"/>
            </a:avLst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Представлен </a:t>
            </a:r>
            <a:r>
              <a:rPr lang="ru-RU" dirty="0" err="1" smtClean="0">
                <a:solidFill>
                  <a:srgbClr val="C00000"/>
                </a:solidFill>
              </a:rPr>
              <a:t>подразделом:автоматизация</a:t>
            </a:r>
            <a:r>
              <a:rPr lang="ru-RU" dirty="0" smtClean="0">
                <a:solidFill>
                  <a:srgbClr val="C00000"/>
                </a:solidFill>
              </a:rPr>
              <a:t> в слогах, словах, предложениях, фразовой речи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Picture 11" descr="BS0058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2974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Каталог презентаций по лексическим темам</a:t>
            </a:r>
            <a:endParaRPr lang="ru-RU" sz="20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258202" cy="594075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57256"/>
                <a:gridCol w="1895478"/>
                <a:gridCol w="819166"/>
                <a:gridCol w="1933568"/>
                <a:gridCol w="995390"/>
                <a:gridCol w="1757344"/>
              </a:tblGrid>
              <a:tr h="28575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Лексическая тема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Презентации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Лексическая 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Презентации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Лексическая тема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Презентации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115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Овощи-фрукты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000" dirty="0" smtClean="0"/>
                        <a:t>1. Лексика.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000" dirty="0" smtClean="0"/>
                        <a:t>2. «Один -много»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000" dirty="0" smtClean="0"/>
                        <a:t>3. «4-лишний»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000" dirty="0" smtClean="0"/>
                        <a:t>4. Что растет на грядке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000" dirty="0" smtClean="0"/>
                        <a:t>5. «</a:t>
                      </a:r>
                      <a:r>
                        <a:rPr lang="ru-RU" sz="1000" dirty="0" err="1" smtClean="0"/>
                        <a:t>Большой-маленький</a:t>
                      </a:r>
                      <a:r>
                        <a:rPr lang="ru-RU" sz="1000" dirty="0" smtClean="0"/>
                        <a:t>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Дикие животные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Лексика: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1.Белка 2.Волк 3.Ёжик 4.Заяц 5.Кабан 6.Лиса 7.Лось 8.Олень 9.Дикие животные </a:t>
                      </a:r>
                    </a:p>
                    <a:p>
                      <a:r>
                        <a:rPr lang="ru-RU" sz="800" dirty="0" smtClean="0"/>
                        <a:t>Грамматика: </a:t>
                      </a:r>
                    </a:p>
                    <a:p>
                      <a:r>
                        <a:rPr lang="ru-RU" sz="800" dirty="0" smtClean="0"/>
                        <a:t>1. «Чья тень?» (притяжательные прилагательные) 2. «Один-много»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Защитники Отечества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1.Защитники Отечества</a:t>
                      </a:r>
                    </a:p>
                    <a:p>
                      <a:r>
                        <a:rPr lang="ru-RU" sz="800" dirty="0" smtClean="0"/>
                        <a:t>2. «Один-много»</a:t>
                      </a:r>
                    </a:p>
                    <a:p>
                      <a:r>
                        <a:rPr lang="ru-RU" sz="800" dirty="0" smtClean="0"/>
                        <a:t>3.</a:t>
                      </a:r>
                      <a:r>
                        <a:rPr lang="ru-RU" sz="800" baseline="0" dirty="0" smtClean="0"/>
                        <a:t> «4 лишний»</a:t>
                      </a:r>
                      <a:endParaRPr lang="ru-RU" sz="800" dirty="0"/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Посуда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Антонимы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«Назови ласково»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«Из чего сделана»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«4 лишний»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«</a:t>
                      </a:r>
                      <a:r>
                        <a:rPr lang="ru-RU" sz="800" dirty="0" err="1" smtClean="0"/>
                        <a:t>Большой-маленький</a:t>
                      </a:r>
                      <a:r>
                        <a:rPr lang="ru-RU" sz="800" dirty="0" smtClean="0"/>
                        <a:t>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«Один-много»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Описательный рассказ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Домашние животные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Домашние животные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Домашние животные и детеныши.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«Кто как голос подает?»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«Чья тень?»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«Чей силуэт?»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«4 лишний»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Кто живет на ферме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Кто какую пользу приносит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Дни недели.</a:t>
                      </a:r>
                      <a:r>
                        <a:rPr lang="ru-RU" sz="1000" baseline="0" dirty="0" smtClean="0"/>
                        <a:t> Части суток.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Время («Минутки, часы, сутки»)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Дни недели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Какие бывают</a:t>
                      </a:r>
                      <a:r>
                        <a:rPr lang="ru-RU" sz="800" baseline="0" dirty="0" smtClean="0"/>
                        <a:t> часы</a:t>
                      </a:r>
                      <a:endParaRPr lang="ru-RU" sz="800" dirty="0"/>
                    </a:p>
                  </a:txBody>
                  <a:tcPr/>
                </a:tc>
              </a:tr>
              <a:tr h="69586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Продукты питания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1. «4-лишний»</a:t>
                      </a:r>
                    </a:p>
                    <a:p>
                      <a:r>
                        <a:rPr lang="ru-RU" sz="800" dirty="0" smtClean="0"/>
                        <a:t>2. «Из чего ?» (относительные прилагательные)</a:t>
                      </a:r>
                    </a:p>
                    <a:p>
                      <a:r>
                        <a:rPr lang="ru-RU" sz="800" dirty="0" smtClean="0"/>
                        <a:t>3. «Готовим суп» (относительные прилагательные)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Животные</a:t>
                      </a:r>
                      <a:r>
                        <a:rPr lang="ru-RU" sz="1000" baseline="0" dirty="0" smtClean="0"/>
                        <a:t> жарких стран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Загадки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Бегемот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«Чья тень?»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«4 лишний»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«Один-много»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Предметы гигиены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 На полочке </a:t>
                      </a:r>
                      <a:r>
                        <a:rPr lang="ru-RU" sz="800" dirty="0" err="1" smtClean="0"/>
                        <a:t>стекл</a:t>
                      </a:r>
                      <a:r>
                        <a:rPr lang="ru-RU" sz="800" dirty="0" smtClean="0"/>
                        <a:t>.</a:t>
                      </a:r>
                      <a:endParaRPr lang="ru-RU" sz="800" dirty="0"/>
                    </a:p>
                  </a:txBody>
                  <a:tcPr/>
                </a:tc>
              </a:tr>
              <a:tr h="3520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Деревья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1. «4-лишний»</a:t>
                      </a:r>
                    </a:p>
                    <a:p>
                      <a:r>
                        <a:rPr lang="ru-RU" sz="800" dirty="0" smtClean="0"/>
                        <a:t>2. Антонимы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Насекомые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Насекомые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«Кого не стало» (Р.п. </a:t>
                      </a:r>
                      <a:r>
                        <a:rPr lang="ru-RU" sz="800" dirty="0" err="1" smtClean="0"/>
                        <a:t>сущ-х</a:t>
                      </a:r>
                      <a:r>
                        <a:rPr lang="ru-RU" sz="800" dirty="0" smtClean="0"/>
                        <a:t>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«Один-много»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</a:t>
                      </a:r>
                      <a:r>
                        <a:rPr lang="ru-RU" sz="800" dirty="0" err="1" smtClean="0"/>
                        <a:t>Большой-маленький</a:t>
                      </a:r>
                      <a:r>
                        <a:rPr lang="ru-RU" sz="800" dirty="0" smtClean="0"/>
                        <a:t>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«Назови ласково»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«Помоги Незнайке»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Звуки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Анатомия</a:t>
                      </a:r>
                      <a:endParaRPr lang="ru-RU" sz="800" dirty="0"/>
                    </a:p>
                  </a:txBody>
                  <a:tcPr/>
                </a:tc>
              </a:tr>
              <a:tr h="38440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Профессии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Профессии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«4</a:t>
                      </a:r>
                      <a:r>
                        <a:rPr lang="ru-RU" sz="800" baseline="0" dirty="0" smtClean="0"/>
                        <a:t> лишний</a:t>
                      </a:r>
                      <a:r>
                        <a:rPr lang="ru-RU" sz="800" dirty="0" smtClean="0"/>
                        <a:t>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«4 лишний»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Обитатели водоёмов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800" baseline="0" dirty="0" smtClean="0"/>
                        <a:t>«4 лишний»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baseline="0" dirty="0" smtClean="0"/>
                        <a:t>«</a:t>
                      </a:r>
                      <a:r>
                        <a:rPr lang="ru-RU" sz="800" baseline="0" dirty="0" err="1" smtClean="0"/>
                        <a:t>Большой-маленький</a:t>
                      </a:r>
                      <a:r>
                        <a:rPr lang="ru-RU" sz="800" baseline="0" dirty="0" smtClean="0"/>
                        <a:t>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baseline="0" dirty="0" smtClean="0"/>
                        <a:t>«Один-много»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Электрические приборы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Кухня.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Приборы</a:t>
                      </a:r>
                      <a:endParaRPr lang="ru-RU" sz="800" dirty="0"/>
                    </a:p>
                  </a:txBody>
                  <a:tcPr/>
                </a:tc>
              </a:tr>
              <a:tr h="44769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Женские профессии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Профессии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«4 лишний»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Одежда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Когда появилась одежда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Из чего сделана одежда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Ягоды.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800" dirty="0" smtClean="0"/>
                        <a:t>Варенье для </a:t>
                      </a:r>
                      <a:r>
                        <a:rPr lang="ru-RU" sz="800" dirty="0" err="1" smtClean="0"/>
                        <a:t>Карлосона</a:t>
                      </a:r>
                      <a:endParaRPr lang="ru-RU" sz="800" dirty="0"/>
                    </a:p>
                  </a:txBody>
                  <a:tcPr/>
                </a:tc>
              </a:tr>
              <a:tr h="4507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Семья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 Сюжетные картинки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Транспорт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Транспорт.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</a:t>
                      </a:r>
                      <a:r>
                        <a:rPr lang="ru-RU" sz="800" dirty="0" err="1" smtClean="0"/>
                        <a:t>Большой-маленький</a:t>
                      </a:r>
                      <a:r>
                        <a:rPr lang="ru-RU" sz="800" dirty="0" smtClean="0"/>
                        <a:t>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«Где летает вертолет?»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«Помоги маленькой фее»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Птицы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Птицы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«Где летает</a:t>
                      </a:r>
                      <a:r>
                        <a:rPr lang="ru-RU" sz="800" baseline="0" dirty="0" smtClean="0"/>
                        <a:t> птица</a:t>
                      </a:r>
                      <a:r>
                        <a:rPr lang="ru-RU" sz="800" dirty="0" smtClean="0"/>
                        <a:t>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«Один-много»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«Кто как голос подает»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800" dirty="0" smtClean="0"/>
                        <a:t>«4 лишний»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785795"/>
          <a:ext cx="7715304" cy="3143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142976" y="5072074"/>
            <a:ext cx="257176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родителями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4810" y="5072074"/>
            <a:ext cx="3357586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Домашние задания. Консультации. Справочный материал.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4810" y="5929330"/>
            <a:ext cx="3357586" cy="571504"/>
          </a:xfrm>
          <a:prstGeom prst="roundRect">
            <a:avLst/>
          </a:prstGeom>
          <a:solidFill>
            <a:srgbClr val="8C9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Консультации. Взаимосвязь.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714744" y="5286388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643306" y="600076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5929330"/>
            <a:ext cx="2571768" cy="642942"/>
          </a:xfrm>
          <a:prstGeom prst="roundRect">
            <a:avLst/>
          </a:prstGeom>
          <a:solidFill>
            <a:srgbClr val="7935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воспитателями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4414" y="4143380"/>
            <a:ext cx="242889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43372" y="4143380"/>
            <a:ext cx="350046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Диагностические альбомы.</a:t>
            </a:r>
          </a:p>
          <a:p>
            <a:pPr algn="ctr"/>
            <a:r>
              <a:rPr lang="ru-RU" dirty="0" smtClean="0"/>
              <a:t>Презентации.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643306" y="4429132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Грамматика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7643866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57158" y="4643446"/>
          <a:ext cx="7724828" cy="1724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Основные задачи и содержание работы по формированию грамматической стороны речи у дошкольников с ОНР: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7467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5400000" flipH="1" flipV="1">
            <a:off x="5286380" y="242886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000496" y="157161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7467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Морфологические признаки самостоятельных  частей речи: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643182"/>
          <a:ext cx="307180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143240" y="2643182"/>
          <a:ext cx="307183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000760" y="2643182"/>
          <a:ext cx="271464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u="sng" dirty="0" smtClean="0"/>
              <a:t>Последовательность при формировании словоизменения существительных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214422"/>
          <a:ext cx="678661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u="sng" dirty="0" smtClean="0"/>
              <a:t>Дидактические принципы применения компьютерных технологий: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26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104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Дифференциация единственного и множественного числа существительных проводится в следующей последовательности.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38" y="1600200"/>
          <a:ext cx="65008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Падежные окончания имен существительных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78581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Лексическая тема: «МЕБЕЛЬ»</a:t>
            </a:r>
            <a:endParaRPr lang="ru-RU" sz="1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785795"/>
          <a:ext cx="8401080" cy="571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60"/>
                <a:gridCol w="2800360"/>
                <a:gridCol w="2800360"/>
              </a:tblGrid>
              <a:tr h="393551"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Именительный и винительный падежи (Есть что? Вижу что?)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Родительный падеж (Нет чего?)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Автоматизация в тексте</a:t>
                      </a:r>
                      <a:endParaRPr lang="ru-RU" sz="1000" dirty="0"/>
                    </a:p>
                  </a:txBody>
                  <a:tcPr/>
                </a:tc>
              </a:tr>
              <a:tr h="5321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-</a:t>
                      </a:r>
                      <a:r>
                        <a:rPr kumimoji="0" lang="ru-RU" sz="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ы</a:t>
                      </a: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(распространенное)</a:t>
                      </a: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-и (распространенное)</a:t>
                      </a: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-а (единичное)</a:t>
                      </a: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Несклоняемое: БЮРО.</a:t>
                      </a:r>
                      <a:endParaRPr lang="ru-RU" sz="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-</a:t>
                      </a:r>
                      <a:r>
                        <a:rPr kumimoji="0" lang="ru-RU" sz="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(распространенное)</a:t>
                      </a: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-ей (единичное)</a:t>
                      </a: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-</a:t>
                      </a:r>
                      <a:r>
                        <a:rPr kumimoji="0" lang="ru-RU" sz="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ьев</a:t>
                      </a: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(единичное)</a:t>
                      </a: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 вставочной гласной (нередкие случаи)</a:t>
                      </a: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 окончаний (единичные случаи)</a:t>
                      </a: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Здесь много диван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комод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стол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Красивых сервант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высоких шкаф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видно табурет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кресел и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банкет</a:t>
                      </a: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Этажер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«стен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тумбоч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кушет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магазинах мебельных много есть стол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Тумбоч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диван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кроват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ей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Много стуль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ев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секретер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шкаф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Только деревенских нет полат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ей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имел я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БЮРО</a:t>
                      </a:r>
                      <a:b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мечтал о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БЮРО.</a:t>
                      </a:r>
                      <a:b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Мне купили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БЮРО.</a:t>
                      </a:r>
                      <a:b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 доволен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БЮРО.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428736"/>
          <a:ext cx="1785949" cy="154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7"/>
                <a:gridCol w="1000132"/>
              </a:tblGrid>
              <a:tr h="1500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Взрослый</a:t>
                      </a:r>
                      <a:br>
                        <a:rPr lang="ru-RU" sz="800" b="1" i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есть   буфет</a:t>
                      </a:r>
                      <a:b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диван</a:t>
                      </a:r>
                      <a:b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комод</a:t>
                      </a:r>
                      <a:b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парта</a:t>
                      </a:r>
                      <a:b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секретер</a:t>
                      </a:r>
                      <a:b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сервант</a:t>
                      </a:r>
                      <a:b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софа</a:t>
                      </a:r>
                      <a:b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стол</a:t>
                      </a:r>
                      <a:b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тахта</a:t>
                      </a:r>
                      <a:b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шкаф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вижу   буфеты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диваны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комоды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парты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секретеры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серванты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софы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столы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тахты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шкафы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3214686"/>
          <a:ext cx="21431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870"/>
                <a:gridCol w="117527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Взрослый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есть   </a:t>
                      </a:r>
                      <a:r>
                        <a:rPr kumimoji="0" lang="ru-RU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банкетка</a:t>
                      </a: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кровать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кушетка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«стенка»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сундук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табуретка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тумбочка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этажерка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вижу   </a:t>
                      </a:r>
                      <a:r>
                        <a:rPr kumimoji="0" lang="ru-RU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банкетки</a:t>
                      </a: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кровати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кушетки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«стенки»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сундуки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табуретки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тумбочки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этажерки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2" y="4714884"/>
          <a:ext cx="15716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85725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Взрослый</a:t>
                      </a:r>
                      <a:br>
                        <a:rPr lang="ru-RU" sz="800" b="1" i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есть   кресло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Ребенок</a:t>
                      </a:r>
                      <a:br>
                        <a:rPr lang="ru-RU" sz="800" b="1" i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вижу   кресла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Взрослый</a:t>
                      </a:r>
                      <a:br>
                        <a:rPr lang="ru-RU" sz="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есть   стул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Ребенок</a:t>
                      </a:r>
                      <a:br>
                        <a:rPr lang="ru-RU" sz="800" b="1" i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вижу стулья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28992" y="1428736"/>
          <a:ext cx="207170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851"/>
                <a:gridCol w="1035851"/>
              </a:tblGrid>
              <a:tr h="1143008"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Взрослый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есть   буфеты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диваны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комоды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секретеры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серванты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столы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сундуки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шкафы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нет    буфетов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диванов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комодов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секретеров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сервантов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столов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сундуков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шкафов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428992" y="2928934"/>
          <a:ext cx="1928826" cy="44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000132"/>
              </a:tblGrid>
              <a:tr h="442278"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Взрослый</a:t>
                      </a:r>
                      <a:b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есть   кровати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нет    кроватей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357554" y="3643314"/>
          <a:ext cx="192882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13"/>
                <a:gridCol w="964413"/>
              </a:tblGrid>
              <a:tr h="0"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Взрослый</a:t>
                      </a:r>
                      <a:b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есть   стулья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нет    стульев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428992" y="4286256"/>
          <a:ext cx="2143140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071570"/>
              </a:tblGrid>
              <a:tr h="1071570"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Взрослый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есть   </a:t>
                      </a:r>
                      <a:r>
                        <a:rPr kumimoji="0" lang="ru-RU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банкетки</a:t>
                      </a: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кресла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кушетки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«стенки»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табуретки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тумбочки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этажерки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нет    </a:t>
                      </a:r>
                      <a:r>
                        <a:rPr kumimoji="0" lang="ru-RU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банкеток</a:t>
                      </a: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кресел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кушеток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«стенок»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табуреток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тумбочек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этажерок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428992" y="5786454"/>
          <a:ext cx="192882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928694"/>
              </a:tblGrid>
              <a:tr h="436243"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Взрослый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есть   парты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софы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тахты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нет    ПАРТ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СОФ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ТАХТ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000" b="1" kern="1200" cap="none" baseline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2000" b="1" kern="1200" cap="none" baseline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2000" b="1" kern="1200" cap="none" baseline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ru-RU" sz="2000" b="1" kern="1200" cap="none" baseline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2000" b="1" kern="1200" cap="none" baseline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Предложные конструкции  связаны с основными формами косвенных  падежей            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u="sng" dirty="0" smtClean="0"/>
              <a:t>ДАТЕЛЬНЫЙ ПАДЕЖ </a:t>
            </a:r>
            <a:r>
              <a:rPr lang="ru-RU" sz="2000" b="1" i="1" u="sng" dirty="0" smtClean="0"/>
              <a:t>к чему? (к кому?)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dirty="0" smtClean="0"/>
              <a:t>к </a:t>
            </a:r>
            <a:r>
              <a:rPr lang="ru-RU" sz="2000" dirty="0" smtClean="0"/>
              <a:t>(подошел </a:t>
            </a:r>
            <a:r>
              <a:rPr lang="ru-RU" sz="2000" b="1" i="1" dirty="0" smtClean="0"/>
              <a:t>к чему? к кому?)</a:t>
            </a:r>
            <a:r>
              <a:rPr lang="ru-RU" sz="2000" b="1" dirty="0" smtClean="0"/>
              <a:t> по (</a:t>
            </a:r>
            <a:r>
              <a:rPr lang="ru-RU" sz="2000" b="1" i="1" dirty="0" smtClean="0"/>
              <a:t>скучаю по чему? по кому?)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6" y="1285875"/>
          <a:ext cx="8429688" cy="2248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48"/>
                <a:gridCol w="1404948"/>
                <a:gridCol w="1404948"/>
                <a:gridCol w="1404948"/>
                <a:gridCol w="1404948"/>
                <a:gridCol w="1404948"/>
              </a:tblGrid>
              <a:tr h="408967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Падежный</a:t>
                      </a:r>
                      <a:b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вопрос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Мужской род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род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Женский род</a:t>
                      </a:r>
                      <a:endParaRPr lang="ru-RU" sz="1600" dirty="0"/>
                    </a:p>
                  </a:txBody>
                  <a:tcPr/>
                </a:tc>
              </a:tr>
              <a:tr h="37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неодуш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одуш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на -а, -я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931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Подошел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Скучаю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 чему ?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 чему?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 лес</a:t>
                      </a:r>
                      <a:r>
                        <a:rPr lang="ru-RU" b="1" dirty="0" smtClean="0"/>
                        <a:t>у</a:t>
                      </a:r>
                    </a:p>
                    <a:p>
                      <a:r>
                        <a:rPr lang="ru-RU" dirty="0" smtClean="0"/>
                        <a:t>К дом</a:t>
                      </a:r>
                      <a:r>
                        <a:rPr lang="ru-RU" b="1" dirty="0" smtClean="0"/>
                        <a:t>у</a:t>
                      </a:r>
                    </a:p>
                    <a:p>
                      <a:r>
                        <a:rPr lang="ru-RU" dirty="0" smtClean="0"/>
                        <a:t>К рул</a:t>
                      </a:r>
                      <a:r>
                        <a:rPr lang="ru-RU" b="1" dirty="0" smtClean="0"/>
                        <a:t>ю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0" dirty="0" smtClean="0"/>
                        <a:t>По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город</a:t>
                      </a:r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 дяд</a:t>
                      </a:r>
                      <a:r>
                        <a:rPr lang="ru-RU" b="1" dirty="0" smtClean="0"/>
                        <a:t>е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К пап</a:t>
                      </a:r>
                      <a:r>
                        <a:rPr lang="ru-RU" b="1" dirty="0" smtClean="0"/>
                        <a:t>е</a:t>
                      </a:r>
                    </a:p>
                    <a:p>
                      <a:r>
                        <a:rPr lang="ru-RU" dirty="0" smtClean="0"/>
                        <a:t>К  Юр</a:t>
                      </a:r>
                      <a:r>
                        <a:rPr lang="ru-RU" b="1" dirty="0" smtClean="0"/>
                        <a:t>е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0" dirty="0" smtClean="0"/>
                        <a:t>По Юр</a:t>
                      </a:r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 озер</a:t>
                      </a:r>
                      <a:r>
                        <a:rPr lang="ru-RU" b="1" dirty="0" smtClean="0"/>
                        <a:t>у</a:t>
                      </a:r>
                    </a:p>
                    <a:p>
                      <a:r>
                        <a:rPr lang="ru-RU" dirty="0" smtClean="0"/>
                        <a:t>К пол</a:t>
                      </a:r>
                      <a:r>
                        <a:rPr lang="ru-RU" b="1" dirty="0" smtClean="0"/>
                        <a:t>ю</a:t>
                      </a:r>
                    </a:p>
                    <a:p>
                      <a:r>
                        <a:rPr lang="ru-RU" dirty="0" smtClean="0"/>
                        <a:t>К мор</a:t>
                      </a:r>
                      <a:r>
                        <a:rPr lang="ru-RU" b="1" dirty="0" smtClean="0"/>
                        <a:t>ю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0" dirty="0" smtClean="0"/>
                        <a:t>По мор</a:t>
                      </a:r>
                      <a:r>
                        <a:rPr lang="ru-RU" b="1" dirty="0" smtClean="0"/>
                        <a:t>ю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 лип</a:t>
                      </a:r>
                      <a:r>
                        <a:rPr lang="ru-RU" b="1" dirty="0" smtClean="0"/>
                        <a:t>е</a:t>
                      </a:r>
                    </a:p>
                    <a:p>
                      <a:r>
                        <a:rPr lang="ru-RU" dirty="0" smtClean="0"/>
                        <a:t>Ко рж</a:t>
                      </a:r>
                      <a:r>
                        <a:rPr lang="ru-RU" b="1" dirty="0" smtClean="0"/>
                        <a:t>и</a:t>
                      </a:r>
                    </a:p>
                    <a:p>
                      <a:r>
                        <a:rPr lang="ru-RU" dirty="0" smtClean="0"/>
                        <a:t>К степ</a:t>
                      </a:r>
                      <a:r>
                        <a:rPr lang="ru-RU" b="1" dirty="0" smtClean="0"/>
                        <a:t>и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0" dirty="0" smtClean="0"/>
                        <a:t>По степ</a:t>
                      </a:r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44" y="3786190"/>
            <a:ext cx="2714644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Подходил я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степ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Дело было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ноч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мне вдруг захотелось,</a:t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 ночь была короче.</a:t>
            </a:r>
          </a:p>
          <a:p>
            <a:pPr lvl="0" algn="ctr"/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Подошёл я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Подошёл я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Подошёл я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озер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большому пол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786190"/>
            <a:ext cx="2214578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Подошёл я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лип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Подошёл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осин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берёзк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белой,</a:t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родной рябин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3786190"/>
            <a:ext cx="3071834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цветк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подлетает жучок,</a:t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травинк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ползет червячок,</a:t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Зайчонок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лесочк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бежит,</a:t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гнёздышк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птичка летит.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Скучал я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рощ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луг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где бегал я вволю,</a:t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речк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озер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тропинке,</a:t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даже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старой любимой осинк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Последовательность в работе над падежными формами существительных множественного числа.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8794" y="1600200"/>
          <a:ext cx="52864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85728"/>
          <a:ext cx="7467600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857884" y="3714752"/>
            <a:ext cx="2286016" cy="50006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dirty="0" smtClean="0"/>
              <a:t>Подлежащее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6446" y="1000108"/>
            <a:ext cx="2000264" cy="4286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Сочинительные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429256" y="4000504"/>
            <a:ext cx="42862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6" idx="1"/>
          </p:cNvCxnSpPr>
          <p:nvPr/>
        </p:nvCxnSpPr>
        <p:spPr>
          <a:xfrm>
            <a:off x="5000628" y="1142984"/>
            <a:ext cx="78581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786446" y="214290"/>
            <a:ext cx="2000264" cy="50006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Подчинительные</a:t>
            </a:r>
          </a:p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 flipV="1">
            <a:off x="5000628" y="464323"/>
            <a:ext cx="785818" cy="75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857884" y="4286256"/>
            <a:ext cx="2000264" cy="50006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dirty="0" smtClean="0"/>
              <a:t>Сказуемое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5000636"/>
            <a:ext cx="2000264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dirty="0" smtClean="0"/>
              <a:t>Обстоятельство</a:t>
            </a: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86512" y="5643578"/>
            <a:ext cx="2000264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dirty="0" smtClean="0"/>
              <a:t>Дополнение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57950" y="6215082"/>
            <a:ext cx="2000264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dirty="0" smtClean="0"/>
              <a:t>Определение</a:t>
            </a:r>
          </a:p>
          <a:p>
            <a:pPr algn="ctr"/>
            <a:endParaRPr lang="ru-RU" dirty="0"/>
          </a:p>
        </p:txBody>
      </p:sp>
      <p:cxnSp>
        <p:nvCxnSpPr>
          <p:cNvPr id="23" name="Прямая соединительная линия 22"/>
          <p:cNvCxnSpPr>
            <a:endCxn id="15" idx="1"/>
          </p:cNvCxnSpPr>
          <p:nvPr/>
        </p:nvCxnSpPr>
        <p:spPr>
          <a:xfrm>
            <a:off x="5357818" y="4143380"/>
            <a:ext cx="500066" cy="392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6" idx="1"/>
          </p:cNvCxnSpPr>
          <p:nvPr/>
        </p:nvCxnSpPr>
        <p:spPr>
          <a:xfrm rot="5400000" flipH="1" flipV="1">
            <a:off x="5875744" y="5304248"/>
            <a:ext cx="464347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7" idx="1"/>
          </p:cNvCxnSpPr>
          <p:nvPr/>
        </p:nvCxnSpPr>
        <p:spPr>
          <a:xfrm>
            <a:off x="5929322" y="5715016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21" idx="1"/>
          </p:cNvCxnSpPr>
          <p:nvPr/>
        </p:nvCxnSpPr>
        <p:spPr>
          <a:xfrm rot="16200000" flipH="1">
            <a:off x="5857884" y="592933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Классификация простых предложений. </a:t>
            </a:r>
            <a:br>
              <a:rPr lang="ru-RU" sz="2200" b="1" dirty="0" smtClean="0"/>
            </a:br>
            <a:r>
              <a:rPr lang="ru-RU" sz="2200" b="1" dirty="0" smtClean="0"/>
              <a:t>Виды предложений: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28596" y="1571613"/>
          <a:ext cx="749620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00034" y="1571612"/>
          <a:ext cx="5572164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одержимое 9"/>
          <p:cNvGraphicFramePr>
            <a:graphicFrameLocks/>
          </p:cNvGraphicFramePr>
          <p:nvPr/>
        </p:nvGraphicFramePr>
        <p:xfrm>
          <a:off x="500034" y="4500570"/>
          <a:ext cx="5572164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500066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215074" y="4714884"/>
            <a:ext cx="228601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Предложения с прямой речью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Последовательность работы над предложением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7467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     Эффективность применения компьютерных технологий</a:t>
            </a:r>
            <a:br>
              <a:rPr lang="ru-RU" sz="2200" b="1" dirty="0" smtClean="0"/>
            </a:br>
            <a:r>
              <a:rPr lang="ru-RU" sz="2200" b="1" dirty="0" smtClean="0"/>
              <a:t>  проявляться в следующем: </a:t>
            </a:r>
            <a:br>
              <a:rPr lang="ru-RU" sz="2200" b="1" dirty="0" smtClean="0"/>
            </a:br>
            <a:endParaRPr lang="ru-RU" sz="2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857232"/>
          <a:ext cx="842968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7000924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0" y="3786190"/>
          <a:ext cx="8858280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Блок-схема: карточка 12"/>
          <p:cNvSpPr/>
          <p:nvPr/>
        </p:nvSpPr>
        <p:spPr>
          <a:xfrm>
            <a:off x="7215206" y="5286388"/>
            <a:ext cx="1785950" cy="1357322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Диалог 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Последовательность логопедической работы по закреплению словоизменения в связной речи 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329642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7467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u="sng" dirty="0" smtClean="0"/>
              <a:t>Префиксальный способ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Интерактивные схемы и модели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28596" y="1571612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214942" y="1214422"/>
          <a:ext cx="3657600" cy="495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556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«Стихотворные подсказки.»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4000504"/>
            <a:ext cx="4040188" cy="2571768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>
                <a:solidFill>
                  <a:schemeClr val="tx1"/>
                </a:solidFill>
              </a:rPr>
              <a:t>ПРИСТАВКИ НА-, ВЫ-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Воду в ведро наливают,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 из ведра выливают.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чашку песок насыпают,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 из неё высыпают.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Насыпаем, наливаем и накладываем.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Высыпаем, выливаем и выкладываем.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первом случае посуда НАПОЛНЯЕТСЯ,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 втором она ОПОРОЖНЯЕТСЯ.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вазу конфеты накладывают,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Из вазы на стол их выкладывают.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4000504"/>
            <a:ext cx="4041775" cy="257176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ПРОВЕРОЧНЫЕ ЗАДАНИЯ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Дополнить последние слова четверостишия, употребив глагол</a:t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i="1" dirty="0" smtClean="0">
                <a:solidFill>
                  <a:schemeClr val="tx1"/>
                </a:solidFill>
              </a:rPr>
              <a:t>сыпать </a:t>
            </a:r>
            <a:r>
              <a:rPr lang="ru-RU" sz="1700" dirty="0" smtClean="0">
                <a:solidFill>
                  <a:schemeClr val="tx1"/>
                </a:solidFill>
              </a:rPr>
              <a:t>с нужными приставками.</a:t>
            </a:r>
          </a:p>
          <a:p>
            <a:endParaRPr lang="ru-RU" sz="17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Снег все тропинки... </a:t>
            </a:r>
            <a:r>
              <a:rPr lang="ru-RU" sz="1700" i="1" dirty="0" smtClean="0">
                <a:solidFill>
                  <a:schemeClr val="tx1"/>
                </a:solidFill>
              </a:rPr>
              <a:t>(засыпал),</a:t>
            </a:r>
            <a:br>
              <a:rPr lang="ru-RU" sz="1700" i="1" dirty="0" smtClean="0">
                <a:solidFill>
                  <a:schemeClr val="tx1"/>
                </a:solidFill>
              </a:rPr>
            </a:br>
            <a:r>
              <a:rPr lang="ru-RU" sz="1700" dirty="0" smtClean="0">
                <a:solidFill>
                  <a:schemeClr val="tx1"/>
                </a:solidFill>
              </a:rPr>
              <a:t>Я соли в солонку... </a:t>
            </a:r>
            <a:r>
              <a:rPr lang="ru-RU" sz="1700" i="1" dirty="0" smtClean="0">
                <a:solidFill>
                  <a:schemeClr val="tx1"/>
                </a:solidFill>
              </a:rPr>
              <a:t>(насыпал),</a:t>
            </a:r>
            <a:br>
              <a:rPr lang="ru-RU" sz="1700" i="1" dirty="0" smtClean="0">
                <a:solidFill>
                  <a:schemeClr val="tx1"/>
                </a:solidFill>
              </a:rPr>
            </a:br>
            <a:r>
              <a:rPr lang="ru-RU" sz="1700" dirty="0" smtClean="0">
                <a:solidFill>
                  <a:schemeClr val="tx1"/>
                </a:solidFill>
              </a:rPr>
              <a:t>Немножко оттуда... </a:t>
            </a:r>
            <a:r>
              <a:rPr lang="ru-RU" sz="1700" i="1" dirty="0" smtClean="0">
                <a:solidFill>
                  <a:schemeClr val="tx1"/>
                </a:solidFill>
              </a:rPr>
              <a:t>(отсыпал),</a:t>
            </a:r>
            <a:br>
              <a:rPr lang="ru-RU" sz="1700" i="1" dirty="0" smtClean="0">
                <a:solidFill>
                  <a:schemeClr val="tx1"/>
                </a:solidFill>
              </a:rPr>
            </a:br>
            <a:r>
              <a:rPr lang="ru-RU" sz="1700" dirty="0" smtClean="0">
                <a:solidFill>
                  <a:schemeClr val="tx1"/>
                </a:solidFill>
              </a:rPr>
              <a:t>Потом все в стакан... </a:t>
            </a:r>
            <a:r>
              <a:rPr lang="ru-RU" sz="1700" i="1" dirty="0" smtClean="0">
                <a:solidFill>
                  <a:schemeClr val="tx1"/>
                </a:solidFill>
              </a:rPr>
              <a:t>(пересыпал).</a:t>
            </a:r>
            <a:endParaRPr lang="ru-RU" sz="1700" dirty="0" smtClean="0">
              <a:solidFill>
                <a:schemeClr val="tx1"/>
              </a:solidFill>
            </a:endParaRPr>
          </a:p>
          <a:p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1142984"/>
            <a:ext cx="4040188" cy="264320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ПРИСТАВКИ В-, ВЫ-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Мы входим в дом, мы входим в лес,</a:t>
            </a:r>
          </a:p>
          <a:p>
            <a:pPr>
              <a:buNone/>
            </a:pPr>
            <a:r>
              <a:rPr lang="ru-RU" dirty="0" smtClean="0"/>
              <a:t>И там мы остаёмся.</a:t>
            </a:r>
          </a:p>
          <a:p>
            <a:pPr>
              <a:buNone/>
            </a:pPr>
            <a:r>
              <a:rPr lang="ru-RU" dirty="0" smtClean="0"/>
              <a:t>Когда выходим мы из них,</a:t>
            </a:r>
          </a:p>
          <a:p>
            <a:pPr>
              <a:buNone/>
            </a:pPr>
            <a:r>
              <a:rPr lang="ru-RU" dirty="0" smtClean="0"/>
              <a:t>То с ними расстаёмся.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Коль входим мы внутрь чего-то,</a:t>
            </a:r>
          </a:p>
          <a:p>
            <a:pPr>
              <a:buNone/>
            </a:pPr>
            <a:r>
              <a:rPr lang="ru-RU" dirty="0" smtClean="0"/>
              <a:t>То с нами приставка в-,</a:t>
            </a:r>
          </a:p>
          <a:p>
            <a:pPr>
              <a:buNone/>
            </a:pPr>
            <a:r>
              <a:rPr lang="ru-RU" dirty="0" smtClean="0"/>
              <a:t>А если выходит кто-то,</a:t>
            </a:r>
          </a:p>
          <a:p>
            <a:pPr>
              <a:buNone/>
            </a:pPr>
            <a:r>
              <a:rPr lang="ru-RU" dirty="0" smtClean="0"/>
              <a:t>С ним будет приставка вы-.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3438" y="1142984"/>
            <a:ext cx="4041775" cy="26432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1600" b="1" dirty="0" smtClean="0"/>
              <a:t>ПРИСТАВКИ ПРИ-, У-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sz="1700" dirty="0" smtClean="0"/>
              <a:t>Мы можем прибить, привинтить,</a:t>
            </a:r>
            <a:br>
              <a:rPr lang="ru-RU" sz="1700" dirty="0" smtClean="0"/>
            </a:br>
            <a:r>
              <a:rPr lang="ru-RU" sz="1700" dirty="0" smtClean="0"/>
              <a:t>Пристроить, приделать, пришить,</a:t>
            </a:r>
            <a:br>
              <a:rPr lang="ru-RU" sz="1700" dirty="0" smtClean="0"/>
            </a:br>
            <a:r>
              <a:rPr lang="ru-RU" sz="1700" dirty="0" smtClean="0"/>
              <a:t>Приклеить, порой привязать —</a:t>
            </a:r>
            <a:br>
              <a:rPr lang="ru-RU" sz="1700" dirty="0" smtClean="0"/>
            </a:br>
            <a:r>
              <a:rPr lang="ru-RU" sz="1700" dirty="0" smtClean="0"/>
              <a:t>ПРИБЛИЗИТЬ, иначе сказать.</a:t>
            </a:r>
          </a:p>
          <a:p>
            <a:pPr>
              <a:buNone/>
            </a:pPr>
            <a:r>
              <a:rPr lang="ru-RU" sz="1700" dirty="0" smtClean="0"/>
              <a:t> </a:t>
            </a:r>
          </a:p>
          <a:p>
            <a:pPr>
              <a:buNone/>
            </a:pPr>
            <a:r>
              <a:rPr lang="ru-RU" sz="1700" dirty="0" smtClean="0"/>
              <a:t>       Улететь, убежать, уползти,</a:t>
            </a:r>
            <a:br>
              <a:rPr lang="ru-RU" sz="1700" dirty="0" smtClean="0"/>
            </a:br>
            <a:r>
              <a:rPr lang="ru-RU" sz="1700" dirty="0" smtClean="0"/>
              <a:t>Ускакать, упорхнуть, ускользнуть,</a:t>
            </a:r>
            <a:br>
              <a:rPr lang="ru-RU" sz="1700" dirty="0" smtClean="0"/>
            </a:br>
            <a:r>
              <a:rPr lang="ru-RU" sz="1700" dirty="0" smtClean="0"/>
              <a:t>Вдаль уплыть иль уехать, уйти —</a:t>
            </a:r>
            <a:br>
              <a:rPr lang="ru-RU" sz="1700" dirty="0" smtClean="0"/>
            </a:br>
            <a:r>
              <a:rPr lang="ru-RU" sz="1700" dirty="0" smtClean="0"/>
              <a:t>УДАЛИТЬСЯ, о том не забудь!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Уменьшительно-ласкательный суффикс </a:t>
            </a:r>
            <a:r>
              <a:rPr lang="ru-RU" sz="1600" b="1" u="sng" dirty="0" smtClean="0"/>
              <a:t>-</a:t>
            </a:r>
            <a:r>
              <a:rPr lang="ru-RU" sz="1600" b="1" u="sng" dirty="0" err="1" smtClean="0"/>
              <a:t>ок</a:t>
            </a:r>
            <a:r>
              <a:rPr lang="ru-RU" sz="1600" b="1" u="sng" dirty="0" smtClean="0"/>
              <a:t>-</a:t>
            </a:r>
            <a:endParaRPr lang="ru-RU" sz="1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785795"/>
          <a:ext cx="7467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/>
                <a:gridCol w="3221054"/>
                <a:gridCol w="2489200"/>
              </a:tblGrid>
              <a:tr h="526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 в образовании слов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Чередование согласных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Автоматизация  суффикса </a:t>
                      </a:r>
                    </a:p>
                    <a:p>
                      <a:pPr algn="ctr"/>
                      <a:r>
                        <a:rPr kumimoji="0" lang="ru-RU" sz="1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тексте</a:t>
                      </a:r>
                      <a:endParaRPr lang="ru-RU" sz="1000" i="1" dirty="0"/>
                    </a:p>
                  </a:txBody>
                  <a:tcPr/>
                </a:tc>
              </a:tr>
              <a:tr h="5260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-а (единичное)</a:t>
                      </a: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Несклоняемое: БЮРО.</a:t>
                      </a:r>
                      <a:endParaRPr lang="ru-RU" sz="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Чередование</a:t>
                      </a:r>
                      <a:r>
                        <a:rPr kumimoji="0" lang="ru-RU" sz="800" b="1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1" i="1" u="sng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г-ж</a:t>
                      </a:r>
                      <a:r>
                        <a:rPr kumimoji="0" lang="ru-RU" sz="800" b="1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ru-RU" sz="800" b="1" i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kumimoji="0" lang="ru-RU" sz="800" b="1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Чередование  </a:t>
                      </a:r>
                      <a:r>
                        <a:rPr kumimoji="0" lang="ru-RU" sz="800" b="1" i="1" u="sng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к-ч</a:t>
                      </a:r>
                      <a:endParaRPr kumimoji="0" lang="ru-RU" sz="800" b="1" i="1" u="sng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r>
                        <a:rPr lang="ru-RU" sz="900" i="1" u="sng" dirty="0" smtClean="0"/>
                        <a:t>Чередование  </a:t>
                      </a:r>
                      <a:r>
                        <a:rPr lang="ru-RU" sz="900" i="1" u="sng" dirty="0" err="1" smtClean="0"/>
                        <a:t>х-ш</a:t>
                      </a:r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 ком, а стал комок,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 дым, а стал дымок.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Летает крупный пух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маленький пушок.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Стоит большой петух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рядом — петушок.</a:t>
                      </a:r>
                    </a:p>
                    <a:p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Уж пришёл холодок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Даже в наш городок,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 достал 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свитерок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Отыскал 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джемперок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Испекли нам блинок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купили сырок,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Дали сладкий медок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ещё сахарок.</a:t>
                      </a:r>
                    </a:p>
                    <a:p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800" dirty="0" smtClean="0"/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Старичок 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рыбачок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Уронил свой крючок,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уплыл от него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Молодой судачок.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Выпал первый снежок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речной бережок,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покрыл тот снежок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Весь зелёный лужок.</a:t>
                      </a:r>
                    </a:p>
                    <a:p>
                      <a:endParaRPr lang="ru-RU" sz="800" dirty="0" smtClean="0"/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Молодой наш бычок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Наскочил на сучок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поранил бочок,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Вырвал шерсти клочок.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Снял я свой башмачок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надел сапожок.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Низкий в нём каблучок,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вверху ремешок.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428736"/>
          <a:ext cx="1500198" cy="452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785818"/>
              </a:tblGrid>
              <a:tr h="1500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Взрослый 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блин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брус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ветер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Вечер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волос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воз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голос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голубь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город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гриб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джемпер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дуб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дым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желоб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колос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костер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лед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лес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лен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локоть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мед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мел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парус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повод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провод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сахар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свитер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след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сыр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терем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угол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холод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хутор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шум</a:t>
                      </a:r>
                    </a:p>
                    <a:p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блинок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брусок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ветерок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Вечерок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волосок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возок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голосок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голубок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городок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грибок</a:t>
                      </a:r>
                    </a:p>
                    <a:p>
                      <a:r>
                        <a:rPr kumimoji="0" lang="ru-RU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джемперок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дубок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дымок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желобок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колосок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костерок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ледок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лесок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ленок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Локоток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медок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мелок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парусок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поводок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сахарок</a:t>
                      </a:r>
                    </a:p>
                    <a:p>
                      <a:r>
                        <a:rPr kumimoji="0" lang="ru-RU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свитерок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следок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сырок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теремок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уголок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холодок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хуторок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шумок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5984" y="1571612"/>
          <a:ext cx="128588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714380"/>
              </a:tblGrid>
              <a:tr h="2000264"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Взрослый</a:t>
                      </a:r>
                    </a:p>
                    <a:p>
                      <a:endParaRPr kumimoji="0" lang="ru-RU" sz="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Берег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долг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друг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луг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пирог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плуг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сапог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снег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творог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флаг</a:t>
                      </a:r>
                      <a:endParaRPr kumimoji="0" lang="ru-RU" sz="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</a:p>
                    <a:p>
                      <a:endParaRPr kumimoji="0" lang="ru-RU" sz="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Бережок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должок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дружок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лужок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пирожок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плужок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сапожок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снежок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творожок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флажок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786182" y="1571612"/>
          <a:ext cx="1500198" cy="335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785818"/>
              </a:tblGrid>
              <a:tr h="3357585"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Взрослый</a:t>
                      </a:r>
                    </a:p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брак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бык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волк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воротник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жук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каблук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клык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колпак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крюк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лук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ночник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паук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пятак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рыбак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старик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судак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хомяк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червяк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чердак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язык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ярлык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</a:p>
                    <a:p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брачок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бычок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волчок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воротничок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жучок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каблучок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клочок</a:t>
                      </a:r>
                    </a:p>
                    <a:p>
                      <a:r>
                        <a:rPr kumimoji="0" lang="ru-RU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клычок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колпачок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крючок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лучок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ночничок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паучок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пятачок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рачок</a:t>
                      </a:r>
                    </a:p>
                    <a:p>
                      <a:r>
                        <a:rPr kumimoji="0" lang="ru-RU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рыбачок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старичок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судачок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хомячок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червячок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чердачок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язычок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ярлычок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285984" y="5000636"/>
          <a:ext cx="1500198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86"/>
                <a:gridCol w="782712"/>
              </a:tblGrid>
              <a:tr h="857256"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Взрослый</a:t>
                      </a:r>
                    </a:p>
                    <a:p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пастух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петух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пух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стих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</a:p>
                    <a:p>
                      <a:endParaRPr kumimoji="0" lang="ru-RU" sz="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пастушок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петушок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пушок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стишок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>Обозначение названий детенышей животных . </a:t>
            </a:r>
            <a:br>
              <a:rPr lang="ru-RU" sz="1600" b="1" dirty="0" smtClean="0"/>
            </a:br>
            <a:r>
              <a:rPr lang="ru-RU" sz="1600" b="1" dirty="0" smtClean="0"/>
              <a:t>Суффиксы -</a:t>
            </a:r>
            <a:r>
              <a:rPr lang="ru-RU" sz="1600" b="1" dirty="0" err="1" smtClean="0"/>
              <a:t>онок</a:t>
            </a:r>
            <a:r>
              <a:rPr lang="ru-RU" sz="1600" b="1" dirty="0" smtClean="0"/>
              <a:t>- (-</a:t>
            </a:r>
            <a:r>
              <a:rPr lang="ru-RU" sz="1600" b="1" dirty="0" err="1" smtClean="0"/>
              <a:t>ёнок</a:t>
            </a:r>
            <a:r>
              <a:rPr lang="ru-RU" sz="1600" b="1" dirty="0" smtClean="0"/>
              <a:t>-), -</a:t>
            </a:r>
            <a:r>
              <a:rPr lang="ru-RU" sz="1600" b="1" dirty="0" err="1" smtClean="0"/>
              <a:t>ата</a:t>
            </a:r>
            <a:r>
              <a:rPr lang="ru-RU" sz="1600" b="1" dirty="0" smtClean="0"/>
              <a:t>- (-</a:t>
            </a:r>
            <a:r>
              <a:rPr lang="ru-RU" sz="1600" b="1" dirty="0" err="1" smtClean="0"/>
              <a:t>ята</a:t>
            </a:r>
            <a:r>
              <a:rPr lang="ru-RU" sz="1600" b="1" dirty="0" smtClean="0"/>
              <a:t>-).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785795"/>
          <a:ext cx="7467600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2"/>
                <a:gridCol w="2006608"/>
                <a:gridCol w="2489200"/>
              </a:tblGrid>
              <a:tr h="483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 в образовании слов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Чередование согласных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Автоматизация  суффикса </a:t>
                      </a:r>
                    </a:p>
                    <a:p>
                      <a:pPr algn="ctr"/>
                      <a:r>
                        <a:rPr kumimoji="0" lang="ru-RU" sz="1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тексте</a:t>
                      </a:r>
                      <a:endParaRPr lang="ru-RU" sz="1000" i="1" dirty="0"/>
                    </a:p>
                  </a:txBody>
                  <a:tcPr/>
                </a:tc>
              </a:tr>
              <a:tr h="4945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-а (единичное)</a:t>
                      </a: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endParaRPr lang="ru-RU" u="sng" dirty="0" smtClean="0"/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Несклоняемое: БЮРО.</a:t>
                      </a:r>
                      <a:endParaRPr lang="ru-RU" sz="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Чередование  </a:t>
                      </a:r>
                      <a:r>
                        <a:rPr kumimoji="0" lang="ru-RU" sz="800" b="1" i="1" u="sng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к-ч</a:t>
                      </a:r>
                      <a:r>
                        <a:rPr kumimoji="0" lang="ru-RU" sz="800" b="1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других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endParaRPr lang="ru-RU" sz="900" i="1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Медвежонок и зайчонок,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Лягушонок и бельчонок,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мышонок, и ужонок —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Чей же лучше всех ребёнок?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Щенок и жеребёнок,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Телёнок и ягнёнок,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маленький цыплёнок —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Чей каждый здесь ребёнок?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Лисята в норе,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Бельчата в дупле,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Галчата в гнезде,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Щурята в воде.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Жеребята, и телята,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ягнята, и цыплята —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они ещё ребята</a:t>
                      </a:r>
                      <a:b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почти что дошколята.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500174"/>
          <a:ext cx="2500330" cy="387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892975"/>
                <a:gridCol w="892975"/>
              </a:tblGrid>
              <a:tr h="3571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Взрослый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барсука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белки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верблюда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волка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дельфина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ежа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зайца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индюка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кенгуру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кита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козы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кошки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кролика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крысы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лисы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лося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льва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лягушки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медведя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моржа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оленя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осла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слона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рыси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тигра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</a:p>
                    <a:p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барсучонок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бельчонок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верблюжонок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волчонок</a:t>
                      </a:r>
                    </a:p>
                    <a:p>
                      <a:r>
                        <a:rPr kumimoji="0" lang="ru-RU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дельфиненок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ежонок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зайчонок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индюшонок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кенгурёнок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китёнок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козлёнок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котёнок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крольчонок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крысёнок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лисёнок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лосёнок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львёнок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лягушонок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медвежонок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Моржонок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оленёнок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Ослёнок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слонёнок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рысёнок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тигрёнок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барсучата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бельчата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верблюжата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волчата</a:t>
                      </a:r>
                    </a:p>
                    <a:p>
                      <a:r>
                        <a:rPr kumimoji="0" lang="ru-RU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дельфинята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ежата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журавлята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зайчата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кенгурята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китята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козлята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котята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крольчата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крысята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лисята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лосята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львята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лягушата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медвежата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моржата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оленята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Ослята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слонята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рысята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тигрята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868" y="1785926"/>
          <a:ext cx="1714512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078"/>
                <a:gridCol w="816434"/>
              </a:tblGrid>
              <a:tr h="2143140"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Взрослый</a:t>
                      </a:r>
                    </a:p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барсука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белки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волка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галки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кролика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медведя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kumimoji="0" lang="ru-RU" sz="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верблюда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зайца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индюка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кошки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щуки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</a:p>
                    <a:p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Полная однотипность окончаний этих существительных более видна   на схемах: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42844" y="857232"/>
          <a:ext cx="39719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714876" y="1214438"/>
          <a:ext cx="4143404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Суффикс –</a:t>
            </a:r>
            <a:r>
              <a:rPr lang="ru-RU" sz="1400" b="1" dirty="0" err="1" smtClean="0"/>
              <a:t>ист</a:t>
            </a:r>
            <a:r>
              <a:rPr lang="ru-RU" sz="1400" b="1" dirty="0" smtClean="0"/>
              <a:t>-  для обозначения профессий, занятий или характерологических особенностей людей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1537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43174" y="1000108"/>
          <a:ext cx="2714644" cy="564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357322"/>
              </a:tblGrid>
              <a:tr h="5643578"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Взрослый</a:t>
                      </a:r>
                      <a:endParaRPr kumimoji="0" lang="ru-RU" sz="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автомобиле ездит автомобилист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аквалангом плавает аквалангист.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 кто играет на аккордеоне?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поднимается в Альпы?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служит в артиллерии?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играет в баскетбол?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играет на баяне?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работает на бульдозере?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ездит на велосипеде?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играет на виолончели?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играет в волейбол?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учится в гимназии?</a:t>
                      </a:r>
                      <a:b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играет на гитаре?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играет на горне?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работает в журнале?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служит в кавалерии?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рисует карикатуры?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играет на кларнете?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поет куплеты?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учится на курсах?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учится в лицее?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делает массаж?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ездит на мотоцикле?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играет на органе?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пишет очерки?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аккордеонист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альпинист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артиллерист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баскетболист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баянист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бульдозерист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велосипедист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виолончелист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волейболист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гимназист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Гитарист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горнист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журналист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кавалерист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карикатурист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кларнетист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куплетист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курсист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лицеист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массажист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мотоциклист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органист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очеркист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парашютист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паспортист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пейзажист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пианист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планерист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портретист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протезист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саксофонист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связист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сценарист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таксист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танкист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теннисист</a:t>
                      </a:r>
                    </a:p>
                    <a:p>
                      <a:r>
                        <a:rPr kumimoji="0"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террорист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Суффиксы для обозначения лиц женского пола и названий детенышей животных ( -к-, -ниц-, -</a:t>
            </a:r>
            <a:r>
              <a:rPr lang="ru-RU" sz="1600" b="1" dirty="0" err="1" smtClean="0"/>
              <a:t>чиц</a:t>
            </a:r>
            <a:r>
              <a:rPr lang="ru-RU" sz="1600" b="1" dirty="0" smtClean="0"/>
              <a:t>-, -</a:t>
            </a:r>
            <a:r>
              <a:rPr lang="ru-RU" sz="1600" b="1" dirty="0" err="1" smtClean="0"/>
              <a:t>щиц</a:t>
            </a:r>
            <a:r>
              <a:rPr lang="ru-RU" sz="1600" b="1" dirty="0" smtClean="0"/>
              <a:t>-, -</a:t>
            </a:r>
            <a:r>
              <a:rPr lang="ru-RU" sz="1600" b="1" dirty="0" err="1" smtClean="0"/>
              <a:t>иц</a:t>
            </a:r>
            <a:r>
              <a:rPr lang="ru-RU" sz="1600" b="1" dirty="0" smtClean="0"/>
              <a:t>-, -</a:t>
            </a:r>
            <a:r>
              <a:rPr lang="ru-RU" sz="1600" b="1" dirty="0" err="1" smtClean="0"/>
              <a:t>ш</a:t>
            </a:r>
            <a:r>
              <a:rPr lang="ru-RU" sz="1600" b="1" dirty="0" smtClean="0"/>
              <a:t>-, -</a:t>
            </a:r>
            <a:r>
              <a:rPr lang="ru-RU" sz="1600" b="1" dirty="0" err="1" smtClean="0"/>
              <a:t>енк</a:t>
            </a:r>
            <a:r>
              <a:rPr lang="ru-RU" sz="1600" b="1" dirty="0" smtClean="0"/>
              <a:t>-, -их-) 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5827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Задачи, решаемые в процессе использования компьютерных технологий на логопедических занятиях: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785794"/>
          <a:ext cx="365760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267200" y="0"/>
          <a:ext cx="4662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СЛОЖНЫЕ СЛОВА СО СЛОВОМ </a:t>
            </a:r>
            <a:r>
              <a:rPr lang="ru-RU" sz="2000" b="1" i="1" dirty="0" smtClean="0"/>
              <a:t>ЛЕС</a:t>
            </a:r>
            <a:endParaRPr lang="ru-RU" sz="20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928662" y="1357298"/>
          <a:ext cx="746760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495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Использование </a:t>
            </a:r>
            <a:r>
              <a:rPr lang="ru-RU" b="1" dirty="0">
                <a:solidFill>
                  <a:srgbClr val="FF9900"/>
                </a:solidFill>
              </a:rPr>
              <a:t>компьютерных технологий</a:t>
            </a: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 позволяет значительно </a:t>
            </a:r>
            <a:r>
              <a:rPr lang="ru-RU" b="1" dirty="0">
                <a:solidFill>
                  <a:srgbClr val="00CC00"/>
                </a:solidFill>
              </a:rPr>
              <a:t>повысить эффективность</a:t>
            </a: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 коррекционно-образовательного </a:t>
            </a:r>
            <a:br>
              <a:rPr lang="ru-RU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процесса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5486400"/>
            <a:ext cx="7772400" cy="73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141317" name="Picture 5" descr="NA0086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267200"/>
            <a:ext cx="22367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200" b="1" dirty="0" smtClean="0"/>
              <a:t>Литература</a:t>
            </a:r>
            <a:endParaRPr lang="ru-RU" sz="1200" dirty="0" smtClean="0"/>
          </a:p>
          <a:p>
            <a:pPr hangingPunct="0"/>
            <a:r>
              <a:rPr lang="ru-RU" sz="1200" dirty="0" smtClean="0"/>
              <a:t>1. </a:t>
            </a:r>
            <a:r>
              <a:rPr lang="ru-RU" sz="1200" dirty="0" err="1" smtClean="0"/>
              <a:t>Агранович</a:t>
            </a:r>
            <a:r>
              <a:rPr lang="ru-RU" sz="1200" dirty="0" smtClean="0"/>
              <a:t> З.Е. Сборник домашних заданий в помощь логопедам и родителям. 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2001.</a:t>
            </a:r>
          </a:p>
          <a:p>
            <a:pPr hangingPunct="0"/>
            <a:r>
              <a:rPr lang="ru-RU" sz="1200" dirty="0" smtClean="0"/>
              <a:t>2. Гвоздев А.Н. Вопросы изучения детской речи. - М., 1961.</a:t>
            </a:r>
          </a:p>
          <a:p>
            <a:pPr hangingPunct="0"/>
            <a:r>
              <a:rPr lang="ru-RU" sz="1200" dirty="0" smtClean="0"/>
              <a:t>3. Жукова Н.С., </a:t>
            </a:r>
            <a:r>
              <a:rPr lang="ru-RU" sz="1200" dirty="0" err="1" smtClean="0"/>
              <a:t>Мастюкова</a:t>
            </a:r>
            <a:r>
              <a:rPr lang="ru-RU" sz="1200" dirty="0" smtClean="0"/>
              <a:t> Е.М., Филичева Т.Б. Преодоление общего недоразвития речи у дошкольников. - М., 1990.</a:t>
            </a:r>
          </a:p>
          <a:p>
            <a:pPr hangingPunct="0"/>
            <a:r>
              <a:rPr lang="ru-RU" sz="1200" dirty="0" smtClean="0"/>
              <a:t>4. </a:t>
            </a:r>
            <a:r>
              <a:rPr lang="ru-RU" sz="1200" dirty="0" err="1" smtClean="0"/>
              <a:t>Лалаева</a:t>
            </a:r>
            <a:r>
              <a:rPr lang="ru-RU" sz="1200" dirty="0" smtClean="0"/>
              <a:t> Р.И., Серебрякова Н.В. Коррекция общего недоразвития речи у дошкольников (формирование лексики и грамматического строя)  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1999.</a:t>
            </a:r>
          </a:p>
          <a:p>
            <a:pPr hangingPunct="0"/>
            <a:r>
              <a:rPr lang="ru-RU" sz="1200" dirty="0" smtClean="0"/>
              <a:t>5. </a:t>
            </a:r>
            <a:r>
              <a:rPr lang="ru-RU" sz="1200" dirty="0" err="1" smtClean="0"/>
              <a:t>Лалаева</a:t>
            </a:r>
            <a:r>
              <a:rPr lang="ru-RU" sz="1200" dirty="0" smtClean="0"/>
              <a:t> Р.И. Логопедическая работа в коррекционных классах. - М., 1999.</a:t>
            </a:r>
          </a:p>
          <a:p>
            <a:pPr hangingPunct="0"/>
            <a:r>
              <a:rPr lang="ru-RU" sz="1200" dirty="0" smtClean="0"/>
              <a:t>6. Логопедия / Под ред. Волковой Л.С. - М., 1989.</a:t>
            </a:r>
          </a:p>
          <a:p>
            <a:pPr hangingPunct="0"/>
            <a:r>
              <a:rPr lang="ru-RU" sz="1200" dirty="0" smtClean="0"/>
              <a:t>7. Лопатина Л.В., Серебрякова Н.В. Преодоление речевых нарушений у дошкольников. 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2001.</a:t>
            </a:r>
          </a:p>
          <a:p>
            <a:pPr hangingPunct="0"/>
            <a:r>
              <a:rPr lang="ru-RU" sz="1200" dirty="0" smtClean="0"/>
              <a:t>8. Селиверстов В.И. Игры в логопедической работе с детьми. - М., 1981.</a:t>
            </a:r>
          </a:p>
          <a:p>
            <a:pPr hangingPunct="0"/>
            <a:r>
              <a:rPr lang="ru-RU" sz="1200" dirty="0" smtClean="0"/>
              <a:t>9. Спирова Л.Ф., </a:t>
            </a:r>
            <a:r>
              <a:rPr lang="ru-RU" sz="1200" dirty="0" err="1" smtClean="0"/>
              <a:t>Ястребова</a:t>
            </a:r>
            <a:r>
              <a:rPr lang="ru-RU" sz="1200" dirty="0" smtClean="0"/>
              <a:t> А.В. Обследование лексического запаса и грамматического строя языка. /Под ред. Власенко И.Т. //Методы обследования речи у детей.  - М., 1992.</a:t>
            </a:r>
          </a:p>
          <a:p>
            <a:pPr hangingPunct="0"/>
            <a:r>
              <a:rPr lang="ru-RU" sz="1200" dirty="0" smtClean="0"/>
              <a:t>10. Ткаченко Т.А. Если дошкольник плохо говорит.-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1997.</a:t>
            </a:r>
          </a:p>
          <a:p>
            <a:pPr hangingPunct="0"/>
            <a:r>
              <a:rPr lang="ru-RU" sz="1200" dirty="0" smtClean="0"/>
              <a:t>11. Ткаченко Т.А. В первый класс -  без дефектов речи. 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1999.</a:t>
            </a:r>
          </a:p>
          <a:p>
            <a:pPr hangingPunct="0"/>
            <a:r>
              <a:rPr lang="ru-RU" sz="1200" dirty="0" smtClean="0"/>
              <a:t>12. Ткаченко Т.А. Логопедическая тетрадь: формирование лексико-грамматических представлений. - </a:t>
            </a:r>
            <a:r>
              <a:rPr lang="ru-RU" sz="1200" dirty="0" err="1" smtClean="0"/>
              <a:t>Спб</a:t>
            </a:r>
            <a:r>
              <a:rPr lang="ru-RU" sz="1200" dirty="0" smtClean="0"/>
              <a:t>, 1999.</a:t>
            </a:r>
          </a:p>
          <a:p>
            <a:pPr hangingPunct="0"/>
            <a:r>
              <a:rPr lang="ru-RU" sz="1200" dirty="0" smtClean="0"/>
              <a:t>13. Парамонова  Л.Г. Как подготовить дошкольника  к овладению  грамотным письмом. Профилактика </a:t>
            </a:r>
            <a:r>
              <a:rPr lang="ru-RU" sz="1200" dirty="0" err="1" smtClean="0"/>
              <a:t>дизорфографии.-СПб</a:t>
            </a:r>
            <a:r>
              <a:rPr lang="ru-RU" sz="1200" dirty="0" smtClean="0"/>
              <a:t>.: ДЕТСТВО-ПРЕСС,2008.</a:t>
            </a:r>
          </a:p>
          <a:p>
            <a:pPr hangingPunct="0"/>
            <a:r>
              <a:rPr lang="ru-RU" sz="1200" dirty="0" smtClean="0"/>
              <a:t>14. Филичева Т.Б., Чиркина Г.В. Основы логопедии. - М., 1989.</a:t>
            </a:r>
          </a:p>
          <a:p>
            <a:pPr hangingPunct="0"/>
            <a:r>
              <a:rPr lang="ru-RU" sz="1200" dirty="0" smtClean="0"/>
              <a:t>15. Филичева Т.Б., Чиркина Г.В. Подготовка к школе детей с общим недоразвитием речи в условиях специального детского сада. - М., 1993.</a:t>
            </a:r>
          </a:p>
          <a:p>
            <a:pPr hangingPunct="0"/>
            <a:r>
              <a:rPr lang="ru-RU" sz="1200" dirty="0" smtClean="0"/>
              <a:t>16. Филичева Т.Б., Туманова Т.В. Дети с общим недоразвитием речи. Воспитание и обучение. - М., 2000.</a:t>
            </a:r>
            <a:endParaRPr lang="en-US" sz="1200" dirty="0" smtClean="0"/>
          </a:p>
          <a:p>
            <a:r>
              <a:rPr lang="ru-RU" sz="1200" dirty="0" smtClean="0"/>
              <a:t>17.  </a:t>
            </a:r>
            <a:r>
              <a:rPr lang="en-US" sz="1200" u="sng" dirty="0" smtClean="0">
                <a:hlinkClick r:id="rId2"/>
              </a:rPr>
              <a:t>www</a:t>
            </a:r>
            <a:r>
              <a:rPr lang="ru-RU" sz="1200" u="sng" dirty="0" smtClean="0">
                <a:hlinkClick r:id="rId2"/>
              </a:rPr>
              <a:t>.</a:t>
            </a:r>
            <a:r>
              <a:rPr lang="en-US" sz="1200" u="sng" dirty="0" err="1" smtClean="0">
                <a:hlinkClick r:id="rId2"/>
              </a:rPr>
              <a:t>logopunk</a:t>
            </a:r>
            <a:r>
              <a:rPr lang="ru-RU" sz="1200" u="sng" dirty="0" smtClean="0">
                <a:hlinkClick r:id="rId2"/>
              </a:rPr>
              <a:t>.</a:t>
            </a:r>
            <a:r>
              <a:rPr lang="en-US" sz="1200" u="sng" dirty="0" err="1" smtClean="0">
                <a:hlinkClick r:id="rId2"/>
              </a:rPr>
              <a:t>ru</a:t>
            </a:r>
            <a:r>
              <a:rPr lang="ru-RU" sz="1200" u="sng" dirty="0" smtClean="0">
                <a:hlinkClick r:id="rId2"/>
              </a:rPr>
              <a:t>/</a:t>
            </a:r>
            <a:r>
              <a:rPr lang="en-US" sz="1200" u="sng" dirty="0" err="1" smtClean="0">
                <a:hlinkClick r:id="rId2"/>
              </a:rPr>
              <a:t>tigra</a:t>
            </a:r>
            <a:r>
              <a:rPr lang="ru-RU" sz="1200" u="sng" dirty="0" smtClean="0">
                <a:hlinkClick r:id="rId2"/>
              </a:rPr>
              <a:t>.</a:t>
            </a:r>
            <a:r>
              <a:rPr lang="en-US" sz="1200" u="sng" dirty="0" err="1" smtClean="0">
                <a:hlinkClick r:id="rId2"/>
              </a:rPr>
              <a:t>htm</a:t>
            </a:r>
            <a:endParaRPr lang="ru-RU" sz="1200" dirty="0" smtClean="0"/>
          </a:p>
          <a:p>
            <a:r>
              <a:rPr lang="ru-RU" sz="1200" dirty="0" smtClean="0"/>
              <a:t>18. Варченко В.И., </a:t>
            </a:r>
            <a:r>
              <a:rPr lang="ru-RU" sz="1200" dirty="0" err="1" smtClean="0"/>
              <a:t>Клетнова</a:t>
            </a:r>
            <a:r>
              <a:rPr lang="ru-RU" sz="1200" dirty="0" smtClean="0"/>
              <a:t> Л.И., Ларина А.Б., Назарова Г.А. Компьютерный практикум для проведения логопедических занятий в начальной школе. Калининград. «</a:t>
            </a:r>
            <a:r>
              <a:rPr lang="ru-RU" sz="1200" dirty="0" err="1" smtClean="0"/>
              <a:t>Кибер</a:t>
            </a:r>
            <a:r>
              <a:rPr lang="ru-RU" sz="1200" dirty="0" smtClean="0"/>
              <a:t> Сфера»2009.</a:t>
            </a:r>
          </a:p>
          <a:p>
            <a:r>
              <a:rPr lang="ru-RU" sz="1200" dirty="0" smtClean="0"/>
              <a:t>19. </a:t>
            </a:r>
            <a:r>
              <a:rPr lang="ru-RU" sz="1200" dirty="0" err="1" smtClean="0"/>
              <a:t>Аствацатуров</a:t>
            </a:r>
            <a:r>
              <a:rPr lang="ru-RU" sz="1200" dirty="0" smtClean="0"/>
              <a:t> Г.О.,  Шевченко Л.Е. Программно-методический комплекс “Развитие речи”.</a:t>
            </a:r>
          </a:p>
          <a:p>
            <a:r>
              <a:rPr lang="ru-RU" sz="1200" dirty="0" smtClean="0"/>
              <a:t>20.</a:t>
            </a:r>
            <a:r>
              <a:rPr lang="ru-RU" sz="1200" i="1" dirty="0" smtClean="0"/>
              <a:t> </a:t>
            </a:r>
            <a:r>
              <a:rPr lang="ru-RU" sz="1200" u="sng" dirty="0" smtClean="0">
                <a:hlinkClick r:id="rId3" tooltip="Домашний логопед. Практический курс (мультимедийный диск)"/>
              </a:rPr>
              <a:t>Домашний логопед. Практический курс (</a:t>
            </a:r>
            <a:r>
              <a:rPr lang="ru-RU" sz="1200" u="sng" dirty="0" err="1" smtClean="0">
                <a:hlinkClick r:id="rId3" tooltip="Домашний логопед. Практический курс (мультимедийный диск)"/>
              </a:rPr>
              <a:t>мультимедийный</a:t>
            </a:r>
            <a:r>
              <a:rPr lang="ru-RU" sz="1200" u="sng" dirty="0" smtClean="0">
                <a:hlinkClick r:id="rId3" tooltip="Домашний логопед. Практический курс (мультимедийный диск)"/>
              </a:rPr>
              <a:t> диск). </a:t>
            </a:r>
            <a:endParaRPr lang="ru-RU" sz="1200" dirty="0" smtClean="0"/>
          </a:p>
          <a:p>
            <a:pPr hangingPunct="0"/>
            <a:r>
              <a:rPr lang="ru-RU" sz="1200" dirty="0" smtClean="0"/>
              <a:t> </a:t>
            </a:r>
          </a:p>
          <a:p>
            <a:pPr hangingPunct="0"/>
            <a:r>
              <a:rPr lang="ru-RU" sz="1200" b="1" dirty="0" smtClean="0"/>
              <a:t> </a:t>
            </a:r>
            <a:endParaRPr lang="ru-RU" sz="1200" dirty="0" smtClean="0"/>
          </a:p>
          <a:p>
            <a:pPr hangingPunct="0"/>
            <a:r>
              <a:rPr lang="ru-RU" b="1" dirty="0" smtClean="0"/>
              <a:t> </a:t>
            </a:r>
            <a:endParaRPr lang="ru-RU" dirty="0" smtClean="0"/>
          </a:p>
          <a:p>
            <a:pPr hangingPunct="0"/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Подготовили: </a:t>
            </a:r>
          </a:p>
          <a:p>
            <a:r>
              <a:rPr lang="ru-RU" dirty="0" smtClean="0"/>
              <a:t>учитель-логопед </a:t>
            </a:r>
            <a:r>
              <a:rPr lang="ru-RU" dirty="0" err="1" smtClean="0"/>
              <a:t>Мингулина</a:t>
            </a:r>
            <a:r>
              <a:rPr lang="ru-RU" dirty="0" smtClean="0"/>
              <a:t> М.П.</a:t>
            </a:r>
          </a:p>
          <a:p>
            <a:r>
              <a:rPr lang="ru-RU" dirty="0" smtClean="0"/>
              <a:t>учитель-логопед Толкачева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851648" cy="18288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СПАСИБО ЗА ВНИМАНИЕ!!!!</a:t>
            </a:r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 качестве </a:t>
            </a:r>
            <a:r>
              <a:rPr lang="ru-RU" sz="2400" dirty="0" err="1" smtClean="0"/>
              <a:t>мультимедиаресурсов</a:t>
            </a:r>
            <a:r>
              <a:rPr lang="ru-RU" sz="2400" dirty="0" smtClean="0"/>
              <a:t> выступают: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64399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Компьютерный практикум для проведения логопедических  занятий</a:t>
            </a:r>
            <a:endParaRPr lang="ru-RU" sz="2000" dirty="0"/>
          </a:p>
        </p:txBody>
      </p:sp>
      <p:pic>
        <p:nvPicPr>
          <p:cNvPr id="6" name="Содержимое 5" descr="Disk_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1432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Он включает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пять разделов 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1. Подготовительный.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2. Восполнение пробелов в развитии звуковой стороны речи.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3. Восполнение пробелов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лексико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– грамматического развития.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4. Развитие пробелов в формировании связной речи.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5. Развитие индивидуальных качеств ребенка.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Программно – методический комплекс « Развитие речи». </a:t>
            </a:r>
            <a:endParaRPr lang="ru-RU" sz="2000" dirty="0"/>
          </a:p>
        </p:txBody>
      </p:sp>
      <p:pic>
        <p:nvPicPr>
          <p:cNvPr id="5" name="Содержимое 4" descr="cover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214710" cy="414340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Он включает в себя следующие разделы 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>
                <a:solidFill>
                  <a:srgbClr val="CC3399"/>
                </a:solidFill>
              </a:rPr>
              <a:t>Неречевые звуки, Звукоподражание.</a:t>
            </a:r>
          </a:p>
          <a:p>
            <a:pPr lvl="0"/>
            <a:r>
              <a:rPr lang="ru-RU" dirty="0" smtClean="0">
                <a:solidFill>
                  <a:srgbClr val="00FF00"/>
                </a:solidFill>
              </a:rPr>
              <a:t>Речевые звуки.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Развитие связной речи.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Интерактивный раздел.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3657600" cy="5483245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Раздел «Речевые звуки»</a:t>
            </a:r>
            <a:r>
              <a:rPr lang="ru-RU" dirty="0" smtClean="0">
                <a:solidFill>
                  <a:srgbClr val="7030A0"/>
                </a:solidFill>
              </a:rPr>
              <a:t> включает в себя четыре подраздела :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1. «Голосистые» звуки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2. «Безголосые» звуки,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3. Звуки – «двойняшки»,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4. «Сердитые и ласковые» звуки. </a:t>
            </a:r>
          </a:p>
          <a:p>
            <a:pPr>
              <a:buNone/>
            </a:pPr>
            <a:endParaRPr lang="ru-RU" sz="1900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657600" cy="548324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Разделе «Развитие связной речи» представлен </a:t>
            </a:r>
            <a:r>
              <a:rPr lang="ru-RU" sz="2400" u="sng" dirty="0" err="1" smtClean="0">
                <a:solidFill>
                  <a:srgbClr val="002060"/>
                </a:solidFill>
              </a:rPr>
              <a:t>мультимедийными</a:t>
            </a:r>
            <a:r>
              <a:rPr lang="ru-RU" sz="2400" u="sng" dirty="0" smtClean="0">
                <a:solidFill>
                  <a:srgbClr val="002060"/>
                </a:solidFill>
              </a:rPr>
              <a:t> играми – заданиями следующих  типов 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1.  « Слово – действие»,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2. « Подбери действие»,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3. «Слово – признак»,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C3399"/>
                </a:solidFill>
              </a:rPr>
              <a:t>4. «Подбери признаки»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5. «Составляем описание»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6.  «Послушай рассказ».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5" descr="BS0097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2357454" cy="136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42910" y="3857628"/>
            <a:ext cx="328614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Ребенок учится выделять слова, обозначающие одушевлённые и неодушевлённые предметы.</a:t>
            </a:r>
            <a:endParaRPr lang="ru-RU" sz="1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6600"/>
                </a:solidFill>
              </a:rPr>
              <a:t/>
            </a:r>
            <a:br>
              <a:rPr lang="ru-RU" sz="2200" b="1" dirty="0" smtClean="0">
                <a:solidFill>
                  <a:srgbClr val="FF6600"/>
                </a:solidFill>
              </a:rPr>
            </a:br>
            <a:r>
              <a:rPr lang="ru-RU" sz="2200" b="1" dirty="0" smtClean="0">
                <a:solidFill>
                  <a:srgbClr val="FF6600"/>
                </a:solidFill>
              </a:rPr>
              <a:t> </a:t>
            </a:r>
            <a:r>
              <a:rPr lang="ru-RU" sz="2200" b="1" dirty="0" smtClean="0">
                <a:solidFill>
                  <a:srgbClr val="008000"/>
                </a:solidFill>
              </a:rPr>
              <a:t>СПЕЦИАЛИЗИРОВАННАЯ КОМПЬЮТЕРНАЯ ЛОГОПЕДИЧЕСКАЯ       ПРОГРАММА  </a:t>
            </a:r>
            <a:r>
              <a:rPr lang="ru-RU" sz="2200" b="1" dirty="0" smtClean="0">
                <a:solidFill>
                  <a:srgbClr val="FF6600"/>
                </a:solidFill>
              </a:rPr>
              <a:t>И</a:t>
            </a:r>
            <a:r>
              <a:rPr lang="ru-RU" sz="2200" b="1" dirty="0" smtClean="0">
                <a:solidFill>
                  <a:srgbClr val="993300"/>
                </a:solidFill>
              </a:rPr>
              <a:t>Г</a:t>
            </a:r>
            <a:r>
              <a:rPr lang="ru-RU" sz="2200" b="1" dirty="0" smtClean="0">
                <a:solidFill>
                  <a:srgbClr val="FF6600"/>
                </a:solidFill>
              </a:rPr>
              <a:t>Р</a:t>
            </a:r>
            <a:r>
              <a:rPr lang="ru-RU" sz="2200" b="1" dirty="0" smtClean="0">
                <a:solidFill>
                  <a:srgbClr val="993300"/>
                </a:solidFill>
              </a:rPr>
              <a:t>Ы</a:t>
            </a:r>
            <a:r>
              <a:rPr lang="ru-RU" sz="2200" b="1" dirty="0" smtClean="0">
                <a:solidFill>
                  <a:srgbClr val="CC6600"/>
                </a:solidFill>
              </a:rPr>
              <a:t> </a:t>
            </a:r>
            <a:r>
              <a:rPr lang="ru-RU" sz="2200" b="1" dirty="0" smtClean="0">
                <a:solidFill>
                  <a:srgbClr val="FF6600"/>
                </a:solidFill>
              </a:rPr>
              <a:t>Д</a:t>
            </a:r>
            <a:r>
              <a:rPr lang="ru-RU" sz="2200" b="1" dirty="0" smtClean="0">
                <a:solidFill>
                  <a:srgbClr val="993300"/>
                </a:solidFill>
              </a:rPr>
              <a:t>Л</a:t>
            </a:r>
            <a:r>
              <a:rPr lang="ru-RU" sz="2200" b="1" dirty="0" smtClean="0">
                <a:solidFill>
                  <a:srgbClr val="FF6600"/>
                </a:solidFill>
              </a:rPr>
              <a:t>Я</a:t>
            </a:r>
            <a:r>
              <a:rPr lang="ru-RU" sz="2200" b="1" dirty="0" smtClean="0">
                <a:solidFill>
                  <a:srgbClr val="CC6600"/>
                </a:solidFill>
              </a:rPr>
              <a:t> </a:t>
            </a:r>
            <a:r>
              <a:rPr lang="ru-RU" sz="2200" b="1" dirty="0" smtClean="0">
                <a:solidFill>
                  <a:srgbClr val="993300"/>
                </a:solidFill>
              </a:rPr>
              <a:t>Т</a:t>
            </a:r>
            <a:r>
              <a:rPr lang="ru-RU" sz="2200" b="1" dirty="0" smtClean="0">
                <a:solidFill>
                  <a:srgbClr val="FF6600"/>
                </a:solidFill>
              </a:rPr>
              <a:t>И</a:t>
            </a:r>
            <a:r>
              <a:rPr lang="ru-RU" sz="2200" b="1" dirty="0" smtClean="0">
                <a:solidFill>
                  <a:srgbClr val="993300"/>
                </a:solidFill>
              </a:rPr>
              <a:t>Г</a:t>
            </a:r>
            <a:r>
              <a:rPr lang="ru-RU" sz="2200" b="1" dirty="0" smtClean="0">
                <a:solidFill>
                  <a:srgbClr val="FF6600"/>
                </a:solidFill>
              </a:rPr>
              <a:t>Р</a:t>
            </a:r>
            <a:r>
              <a:rPr lang="ru-RU" sz="2200" b="1" dirty="0" smtClean="0">
                <a:solidFill>
                  <a:srgbClr val="993300"/>
                </a:solidFill>
              </a:rPr>
              <a:t>Ы</a:t>
            </a:r>
            <a:r>
              <a:rPr lang="ru-RU" sz="8000" b="1" dirty="0" smtClean="0">
                <a:solidFill>
                  <a:srgbClr val="CC6600"/>
                </a:solidFill>
              </a:rPr>
              <a:t/>
            </a:r>
            <a:br>
              <a:rPr lang="ru-RU" sz="8000" b="1" dirty="0" smtClean="0">
                <a:solidFill>
                  <a:srgbClr val="CC6600"/>
                </a:solidFill>
              </a:rPr>
            </a:br>
            <a:endParaRPr lang="ru-RU" sz="22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71678"/>
            <a:ext cx="3657600" cy="3163103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6600"/>
                </a:solidFill>
              </a:rPr>
              <a:t>Программа включает в себя четыре блока</a:t>
            </a:r>
            <a:r>
              <a:rPr lang="ru-RU" sz="2400" dirty="0" smtClean="0">
                <a:solidFill>
                  <a:srgbClr val="FF6600"/>
                </a:solidFill>
              </a:rPr>
              <a:t>:</a:t>
            </a:r>
          </a:p>
          <a:p>
            <a:r>
              <a:rPr lang="ru-RU" sz="2400" b="1" i="1" dirty="0" smtClean="0">
                <a:solidFill>
                  <a:srgbClr val="0B990E"/>
                </a:solidFill>
              </a:rPr>
              <a:t>ПРОСОДИКА,</a:t>
            </a:r>
          </a:p>
          <a:p>
            <a:r>
              <a:rPr lang="ru-RU" sz="2400" b="1" i="1" dirty="0" smtClean="0">
                <a:solidFill>
                  <a:srgbClr val="FE6AC9"/>
                </a:solidFill>
              </a:rPr>
              <a:t>ЗВУКОПРОИЗНОШЕНИЕ</a:t>
            </a:r>
            <a:r>
              <a:rPr lang="ru-RU" sz="2400" b="1" i="1" dirty="0" smtClean="0"/>
              <a:t>,</a:t>
            </a:r>
          </a:p>
          <a:p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ФОНЕМАТИКА,</a:t>
            </a:r>
          </a:p>
          <a:p>
            <a:r>
              <a:rPr lang="ru-RU" sz="2400" b="1" i="1" dirty="0" smtClean="0">
                <a:solidFill>
                  <a:srgbClr val="D4A200"/>
                </a:solidFill>
              </a:rPr>
              <a:t>ЛЕКСИКА.</a:t>
            </a:r>
          </a:p>
          <a:p>
            <a:endParaRPr lang="ru-RU" sz="1600" b="1" i="1" dirty="0" smtClean="0">
              <a:solidFill>
                <a:srgbClr val="D4A200"/>
              </a:solidFill>
            </a:endParaRPr>
          </a:p>
          <a:p>
            <a:endParaRPr lang="ru-RU" sz="1600" b="1" i="1" dirty="0" smtClean="0">
              <a:solidFill>
                <a:srgbClr val="D4A200"/>
              </a:solidFill>
            </a:endParaRP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29454" y="4429132"/>
            <a:ext cx="2024050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3685</Words>
  <Application>Microsoft Office PowerPoint</Application>
  <PresentationFormat>Экран (4:3)</PresentationFormat>
  <Paragraphs>1210</Paragraphs>
  <Slides>45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Техническая</vt:lpstr>
      <vt:lpstr>   Тема:  «Задачи и содержание  работы учителя-логопеда в ДОУ по формированию грамматического строя речи  у детей с ОНР с использованием компьютерных технологий.»     </vt:lpstr>
      <vt:lpstr>  Дидактические принципы применения компьютерных технологий: </vt:lpstr>
      <vt:lpstr>        Эффективность применения компьютерных технологий   проявляться в следующем:  </vt:lpstr>
      <vt:lpstr>    Задачи, решаемые в процессе использования компьютерных технологий на логопедических занятиях:   </vt:lpstr>
      <vt:lpstr>В качестве мультимедиаресурсов выступают:</vt:lpstr>
      <vt:lpstr>Компьютерный практикум для проведения логопедических  занятий</vt:lpstr>
      <vt:lpstr>Программно – методический комплекс « Развитие речи». </vt:lpstr>
      <vt:lpstr>Слайд 8</vt:lpstr>
      <vt:lpstr>  СПЕЦИАЛИЗИРОВАННАЯ КОМПЬЮТЕРНАЯ ЛОГОПЕДИЧЕСКАЯ       ПРОГРАММА  ИГРЫ ДЛЯ ТИГРЫ </vt:lpstr>
      <vt:lpstr>Блок «Лексика» направлен на коррекцию и формирование лексико-грамматических компонентов языка:</vt:lpstr>
      <vt:lpstr>   </vt:lpstr>
      <vt:lpstr>Каталог презентаций по лексическим темам</vt:lpstr>
      <vt:lpstr>Слайд 13</vt:lpstr>
      <vt:lpstr>Грамматика</vt:lpstr>
      <vt:lpstr>Основные задачи и содержание работы по формированию грамматической стороны речи у дошкольников с ОНР:</vt:lpstr>
      <vt:lpstr>Слайд 16</vt:lpstr>
      <vt:lpstr>Слайд 17</vt:lpstr>
      <vt:lpstr>Морфологические признаки самостоятельных  частей речи:</vt:lpstr>
      <vt:lpstr>Последовательность при формировании словоизменения существительных</vt:lpstr>
      <vt:lpstr>Дифференциация единственного и множественного числа существительных проводится в следующей последовательности. </vt:lpstr>
      <vt:lpstr>Падежные окончания имен существительных</vt:lpstr>
      <vt:lpstr>Лексическая тема: «МЕБЕЛЬ»</vt:lpstr>
      <vt:lpstr>  Предложные конструкции  связаны с основными формами косвенных  падежей            </vt:lpstr>
      <vt:lpstr>ДАТЕЛЬНЫЙ ПАДЕЖ к чему? (к кому?) к (подошел к чему? к кому?) по (скучаю по чему? по кому?)  </vt:lpstr>
      <vt:lpstr>Последовательность в работе над падежными формами существительных множественного числа. </vt:lpstr>
      <vt:lpstr>Слайд 26</vt:lpstr>
      <vt:lpstr>Классификация простых предложений.  Виды предложений:  </vt:lpstr>
      <vt:lpstr>Слайд 28</vt:lpstr>
      <vt:lpstr>Последовательность работы над предложением</vt:lpstr>
      <vt:lpstr>Слайд 30</vt:lpstr>
      <vt:lpstr>Последовательность логопедической работы по закреплению словоизменения в связной речи </vt:lpstr>
      <vt:lpstr>Слайд 32</vt:lpstr>
      <vt:lpstr>Префиксальный способ Интерактивные схемы и модели. </vt:lpstr>
      <vt:lpstr>«Стихотворные подсказки.»</vt:lpstr>
      <vt:lpstr>Уменьшительно-ласкательный суффикс -ок-</vt:lpstr>
      <vt:lpstr>Обозначение названий детенышей животных .  Суффиксы -онок- (-ёнок-), -ата- (-ята-). </vt:lpstr>
      <vt:lpstr> Полная однотипность окончаний этих существительных более видна   на схемах: </vt:lpstr>
      <vt:lpstr>Суффикс –ист-  для обозначения профессий, занятий или характерологических особенностей людей</vt:lpstr>
      <vt:lpstr>Суффиксы для обозначения лиц женского пола и названий детенышей животных ( -к-, -ниц-, -чиц-, -щиц-, -иц-, -ш-, -енк-, -их-) . </vt:lpstr>
      <vt:lpstr>  </vt:lpstr>
      <vt:lpstr>СЛОЖНЫЕ СЛОВА СО СЛОВОМ ЛЕС</vt:lpstr>
      <vt:lpstr>Использование компьютерных технологий позволяет значительно повысить эффективность коррекционно-образовательного  процесса</vt:lpstr>
      <vt:lpstr>Слайд 43</vt:lpstr>
      <vt:lpstr>Слайд 44</vt:lpstr>
      <vt:lpstr>СПАСИБО ЗА ВНИМАНИЕ!!!!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 учителей-логопедов Центрального района:  «Современные информационно-компьютерные технологии в работе учителя-логопеда по формированию грамматического строя речи у детей дошкольного возраста с ОНР». </dc:title>
  <dc:creator>марина</dc:creator>
  <cp:lastModifiedBy>revaz</cp:lastModifiedBy>
  <cp:revision>275</cp:revision>
  <dcterms:created xsi:type="dcterms:W3CDTF">2012-05-01T11:44:29Z</dcterms:created>
  <dcterms:modified xsi:type="dcterms:W3CDTF">2013-02-27T14:37:43Z</dcterms:modified>
</cp:coreProperties>
</file>