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27"/>
  </p:notesMasterIdLst>
  <p:sldIdLst>
    <p:sldId id="278"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 id="281" r:id="rId23"/>
    <p:sldId id="282" r:id="rId24"/>
    <p:sldId id="283" r:id="rId25"/>
    <p:sldId id="279" r:id="rId26"/>
  </p:sldIdLst>
  <p:sldSz cx="9144000" cy="6858000" type="screen4x3"/>
  <p:notesSz cx="6858000" cy="9144000"/>
  <p:defaultTextStyle>
    <a:defPPr>
      <a:defRPr lang="ru-RU"/>
    </a:defPPr>
    <a:lvl1pPr algn="l" rtl="0" fontAlgn="base">
      <a:spcBef>
        <a:spcPct val="0"/>
      </a:spcBef>
      <a:spcAft>
        <a:spcPct val="0"/>
      </a:spcAft>
      <a:defRPr sz="2000" b="1" kern="1200">
        <a:solidFill>
          <a:schemeClr val="tx1"/>
        </a:solidFill>
        <a:latin typeface="Arial" charset="0"/>
        <a:ea typeface="+mn-ea"/>
        <a:cs typeface="+mn-cs"/>
      </a:defRPr>
    </a:lvl1pPr>
    <a:lvl2pPr marL="457200" algn="l" rtl="0" fontAlgn="base">
      <a:spcBef>
        <a:spcPct val="0"/>
      </a:spcBef>
      <a:spcAft>
        <a:spcPct val="0"/>
      </a:spcAft>
      <a:defRPr sz="2000" b="1" kern="1200">
        <a:solidFill>
          <a:schemeClr val="tx1"/>
        </a:solidFill>
        <a:latin typeface="Arial" charset="0"/>
        <a:ea typeface="+mn-ea"/>
        <a:cs typeface="+mn-cs"/>
      </a:defRPr>
    </a:lvl2pPr>
    <a:lvl3pPr marL="914400" algn="l" rtl="0" fontAlgn="base">
      <a:spcBef>
        <a:spcPct val="0"/>
      </a:spcBef>
      <a:spcAft>
        <a:spcPct val="0"/>
      </a:spcAft>
      <a:defRPr sz="2000" b="1" kern="1200">
        <a:solidFill>
          <a:schemeClr val="tx1"/>
        </a:solidFill>
        <a:latin typeface="Arial" charset="0"/>
        <a:ea typeface="+mn-ea"/>
        <a:cs typeface="+mn-cs"/>
      </a:defRPr>
    </a:lvl3pPr>
    <a:lvl4pPr marL="1371600" algn="l" rtl="0" fontAlgn="base">
      <a:spcBef>
        <a:spcPct val="0"/>
      </a:spcBef>
      <a:spcAft>
        <a:spcPct val="0"/>
      </a:spcAft>
      <a:defRPr sz="2000" b="1" kern="1200">
        <a:solidFill>
          <a:schemeClr val="tx1"/>
        </a:solidFill>
        <a:latin typeface="Arial" charset="0"/>
        <a:ea typeface="+mn-ea"/>
        <a:cs typeface="+mn-cs"/>
      </a:defRPr>
    </a:lvl4pPr>
    <a:lvl5pPr marL="1828800" algn="l" rtl="0" fontAlgn="base">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6F6C2"/>
    <a:srgbClr val="FFFFFF"/>
    <a:srgbClr val="FFFFCC"/>
    <a:srgbClr val="C6F0F2"/>
    <a:srgbClr val="D9F8A0"/>
    <a:srgbClr val="CCF6A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792"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817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ru-RU"/>
          </a:p>
        </p:txBody>
      </p:sp>
      <p:sp>
        <p:nvSpPr>
          <p:cNvPr id="17817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ru-RU"/>
          </a:p>
        </p:txBody>
      </p:sp>
      <p:sp>
        <p:nvSpPr>
          <p:cNvPr id="286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818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7818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ru-RU"/>
          </a:p>
        </p:txBody>
      </p:sp>
      <p:sp>
        <p:nvSpPr>
          <p:cNvPr id="17818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BA1DDAA0-16BC-4B8A-A670-7C2C8711EC92}"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apedia.mobi/en/National_day"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wapedia.mobi/en/Eisteddfod" TargetMode="External"/><Relationship Id="rId5" Type="http://schemas.openxmlformats.org/officeDocument/2006/relationships/hyperlink" Target="http://wapedia.mobi/en/1st_March" TargetMode="External"/><Relationship Id="rId4" Type="http://schemas.openxmlformats.org/officeDocument/2006/relationships/hyperlink" Target="http://wapedia.mobi/en/Wale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miter lim="800000"/>
            <a:headEnd/>
            <a:tailEnd/>
          </a:ln>
        </p:spPr>
        <p:txBody>
          <a:bodyPr/>
          <a:lstStyle/>
          <a:p>
            <a:fld id="{AECCA99B-63B3-443B-8C8D-0C695F850062}" type="slidenum">
              <a:rPr lang="ru-RU" smtClean="0"/>
              <a:pPr/>
              <a:t>17</a:t>
            </a:fld>
            <a:endParaRPr lang="ru-RU" smtClean="0"/>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pPr eaLnBrk="1" hangingPunct="1"/>
            <a:r>
              <a:rPr lang="en-US" b="1" smtClean="0">
                <a:solidFill>
                  <a:srgbClr val="A50021"/>
                </a:solidFill>
              </a:rPr>
              <a:t>Wales is famous over the world  for its castles.</a:t>
            </a:r>
            <a:endParaRPr lang="ru-RU" b="1" smtClean="0">
              <a:solidFill>
                <a:srgbClr val="A5002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0DBE3573-DDCF-4064-ACE5-874452D02C12}" type="slidenum">
              <a:rPr lang="ru-RU" smtClean="0"/>
              <a:pPr/>
              <a:t>20</a:t>
            </a:fld>
            <a:endParaRPr lang="ru-RU" smtClean="0"/>
          </a:p>
        </p:txBody>
      </p:sp>
      <p:sp>
        <p:nvSpPr>
          <p:cNvPr id="30723" name="Rectangle 2"/>
          <p:cNvSpPr>
            <a:spLocks noRo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r>
              <a:rPr lang="ru-RU" b="1" smtClean="0"/>
              <a:t>Official name</a:t>
            </a:r>
            <a:r>
              <a:rPr lang="ru-RU" smtClean="0"/>
              <a:t>Dydd Gŵyl Dewi Sant</a:t>
            </a:r>
            <a:r>
              <a:rPr lang="ru-RU" b="1" smtClean="0"/>
              <a:t>Observed by</a:t>
            </a:r>
            <a:r>
              <a:rPr lang="ru-RU" smtClean="0"/>
              <a:t>Wales</a:t>
            </a:r>
            <a:r>
              <a:rPr lang="ru-RU" b="1" smtClean="0"/>
              <a:t>Type</a:t>
            </a:r>
            <a:r>
              <a:rPr lang="ru-RU" smtClean="0">
                <a:hlinkClick r:id="rId3"/>
              </a:rPr>
              <a:t>National day</a:t>
            </a:r>
            <a:r>
              <a:rPr lang="ru-RU" smtClean="0"/>
              <a:t> in </a:t>
            </a:r>
            <a:r>
              <a:rPr lang="ru-RU" smtClean="0">
                <a:hlinkClick r:id="rId4"/>
              </a:rPr>
              <a:t>Wales</a:t>
            </a:r>
            <a:r>
              <a:rPr lang="ru-RU" smtClean="0"/>
              <a:t>.</a:t>
            </a:r>
            <a:r>
              <a:rPr lang="ru-RU" b="1" smtClean="0"/>
              <a:t>Date</a:t>
            </a:r>
            <a:r>
              <a:rPr lang="ru-RU" smtClean="0">
                <a:hlinkClick r:id="rId5"/>
              </a:rPr>
              <a:t>1st March</a:t>
            </a:r>
            <a:r>
              <a:rPr lang="ru-RU" b="1" smtClean="0"/>
              <a:t>Celebrations</a:t>
            </a:r>
            <a:r>
              <a:rPr lang="ru-RU" smtClean="0"/>
              <a:t>Children take part in </a:t>
            </a:r>
            <a:r>
              <a:rPr lang="ru-RU" smtClean="0">
                <a:hlinkClick r:id="rId6"/>
              </a:rPr>
              <a:t>eisteddfodau</a:t>
            </a:r>
            <a:r>
              <a:rPr lang="ru-RU" smtClean="0"/>
              <a:t>.</a:t>
            </a:r>
            <a:r>
              <a:rPr lang="ru-RU" b="1" smtClean="0"/>
              <a:t>Observances</a:t>
            </a:r>
            <a:r>
              <a:rPr lang="ru-RU" smtClean="0"/>
              <a:t>Parades; wearing Welsh emblems, etc</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ru-RU" sz="2400" b="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ru-RU" sz="2400" b="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ru-RU" sz="2400" b="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ru-RU" sz="2400" b="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ru-RU" sz="2400" b="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ru-RU" sz="2400" b="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ru-RU" sz="2400" b="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ru-RU" sz="2400" b="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ru-RU" sz="2400" b="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ru-RU" sz="2400" b="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ru-RU" sz="2400" b="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ru-RU" sz="2400" b="0">
                  <a:latin typeface="Times New Roman" pitchFamily="18" charset="0"/>
                </a:endParaRPr>
              </a:p>
            </p:txBody>
          </p:sp>
        </p:grpSp>
      </p:grpSp>
      <p:sp>
        <p:nvSpPr>
          <p:cNvPr id="8603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ru-RU" noProof="0" smtClean="0"/>
              <a:t>Образец заголовка</a:t>
            </a:r>
          </a:p>
        </p:txBody>
      </p:sp>
      <p:sp>
        <p:nvSpPr>
          <p:cNvPr id="8603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ru-RU" noProof="0" smtClean="0"/>
              <a:t>Образец подзаголовка</a:t>
            </a:r>
          </a:p>
        </p:txBody>
      </p:sp>
      <p:sp>
        <p:nvSpPr>
          <p:cNvPr id="18" name="Rectangle 16"/>
          <p:cNvSpPr>
            <a:spLocks noGrp="1" noChangeArrowheads="1"/>
          </p:cNvSpPr>
          <p:nvPr>
            <p:ph type="dt" sz="half" idx="10"/>
          </p:nvPr>
        </p:nvSpPr>
        <p:spPr>
          <a:xfrm>
            <a:off x="457200" y="6248400"/>
            <a:ext cx="2133600" cy="457200"/>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a:lvl1pPr>
          </a:lstStyle>
          <a:p>
            <a:pPr>
              <a:defRPr/>
            </a:pPr>
            <a:endParaRPr lang="ru-RU"/>
          </a:p>
        </p:txBody>
      </p:sp>
      <p:sp>
        <p:nvSpPr>
          <p:cNvPr id="19" name="Rectangle 17"/>
          <p:cNvSpPr>
            <a:spLocks noGrp="1" noChangeArrowheads="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a:lvl1pPr>
          </a:lstStyle>
          <a:p>
            <a:pPr>
              <a:defRPr/>
            </a:pPr>
            <a:endParaRPr lang="ru-RU"/>
          </a:p>
        </p:txBody>
      </p:sp>
      <p:sp>
        <p:nvSpPr>
          <p:cNvPr id="20" name="Rectangle 18"/>
          <p:cNvSpPr>
            <a:spLocks noGrp="1" noChangeArrowheads="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a:lvl1pPr>
          </a:lstStyle>
          <a:p>
            <a:pPr>
              <a:defRPr/>
            </a:pPr>
            <a:fld id="{5DAE826C-767C-47FA-8502-2FB52D96FDB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65E932AF-8EB0-4EB2-825F-8D0F432B4BA7}"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57200"/>
            <a:ext cx="2057400" cy="5410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457200"/>
            <a:ext cx="60198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C5D0B104-05B7-43E4-93C0-6E84FC22C1FD}"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5104E497-4B28-4EE5-9403-48E060345B88}"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31A3D021-415F-4692-ADFD-177ACD70B26D}"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981200"/>
            <a:ext cx="8229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4000500"/>
            <a:ext cx="8229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25A68B75-CB95-4DFC-A524-1ADEFFF79404}"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457200"/>
            <a:ext cx="8229600" cy="13716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457200" y="19812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9812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57200" y="40005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Объект 5"/>
          <p:cNvSpPr>
            <a:spLocks noGrp="1"/>
          </p:cNvSpPr>
          <p:nvPr>
            <p:ph sz="quarter" idx="4"/>
          </p:nvPr>
        </p:nvSpPr>
        <p:spPr>
          <a:xfrm>
            <a:off x="4648200" y="40005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
          <p:cNvSpPr>
            <a:spLocks noGrp="1" noChangeArrowheads="1"/>
          </p:cNvSpPr>
          <p:nvPr>
            <p:ph type="ftr" sz="quarter" idx="10"/>
          </p:nvPr>
        </p:nvSpPr>
        <p:spPr>
          <a:ln/>
        </p:spPr>
        <p:txBody>
          <a:bodyPr/>
          <a:lstStyle>
            <a:lvl1pPr>
              <a:defRPr/>
            </a:lvl1pPr>
          </a:lstStyle>
          <a:p>
            <a:pPr>
              <a:defRPr/>
            </a:pPr>
            <a:endParaRPr lang="ru-RU"/>
          </a:p>
        </p:txBody>
      </p:sp>
      <p:sp>
        <p:nvSpPr>
          <p:cNvPr id="8" name="Rectangle 3"/>
          <p:cNvSpPr>
            <a:spLocks noGrp="1" noChangeArrowheads="1"/>
          </p:cNvSpPr>
          <p:nvPr>
            <p:ph type="sldNum" sz="quarter" idx="11"/>
          </p:nvPr>
        </p:nvSpPr>
        <p:spPr>
          <a:ln/>
        </p:spPr>
        <p:txBody>
          <a:bodyPr/>
          <a:lstStyle>
            <a:lvl1pPr>
              <a:defRPr/>
            </a:lvl1pPr>
          </a:lstStyle>
          <a:p>
            <a:pPr>
              <a:defRPr/>
            </a:pPr>
            <a:fld id="{BEA76D61-1D74-45D1-B4C1-729867C89466}" type="slidenum">
              <a:rPr lang="ru-RU"/>
              <a:pPr>
                <a:defRPr/>
              </a:pPr>
              <a:t>‹#›</a:t>
            </a:fld>
            <a:endParaRPr lang="ru-RU"/>
          </a:p>
        </p:txBody>
      </p:sp>
      <p:sp>
        <p:nvSpPr>
          <p:cNvPr id="9"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OverTx" preserve="1">
  <p:cSld name="Заголовок и два объекта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457200" y="19812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9812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457200" y="4000500"/>
            <a:ext cx="8229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2"/>
          <p:cNvSpPr>
            <a:spLocks noGrp="1" noChangeArrowheads="1"/>
          </p:cNvSpPr>
          <p:nvPr>
            <p:ph type="ftr" sz="quarter" idx="10"/>
          </p:nvPr>
        </p:nvSpPr>
        <p:spPr>
          <a:ln/>
        </p:spPr>
        <p:txBody>
          <a:bodyPr/>
          <a:lstStyle>
            <a:lvl1pPr>
              <a:defRPr/>
            </a:lvl1pPr>
          </a:lstStyle>
          <a:p>
            <a:pPr>
              <a:defRPr/>
            </a:pPr>
            <a:endParaRPr lang="ru-RU"/>
          </a:p>
        </p:txBody>
      </p:sp>
      <p:sp>
        <p:nvSpPr>
          <p:cNvPr id="7" name="Rectangle 3"/>
          <p:cNvSpPr>
            <a:spLocks noGrp="1" noChangeArrowheads="1"/>
          </p:cNvSpPr>
          <p:nvPr>
            <p:ph type="sldNum" sz="quarter" idx="11"/>
          </p:nvPr>
        </p:nvSpPr>
        <p:spPr>
          <a:ln/>
        </p:spPr>
        <p:txBody>
          <a:bodyPr/>
          <a:lstStyle>
            <a:lvl1pPr>
              <a:defRPr/>
            </a:lvl1pPr>
          </a:lstStyle>
          <a:p>
            <a:pPr>
              <a:defRPr/>
            </a:pPr>
            <a:fld id="{FBCB1223-91C5-47B0-BB39-B53AE1551491}" type="slidenum">
              <a:rPr lang="ru-RU"/>
              <a:pPr>
                <a:defRPr/>
              </a:pPr>
              <a:t>‹#›</a:t>
            </a:fld>
            <a:endParaRPr lang="ru-RU"/>
          </a:p>
        </p:txBody>
      </p:sp>
      <p:sp>
        <p:nvSpPr>
          <p:cNvPr id="8"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clipArtAndTx" preserve="1">
  <p:cSld name="Заголовок, картинк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Картинка 2"/>
          <p:cNvSpPr>
            <a:spLocks noGrp="1"/>
          </p:cNvSpPr>
          <p:nvPr>
            <p:ph type="clipArt" sz="half" idx="1"/>
          </p:nvPr>
        </p:nvSpPr>
        <p:spPr>
          <a:xfrm>
            <a:off x="457200" y="1981200"/>
            <a:ext cx="4038600" cy="3886200"/>
          </a:xfrm>
        </p:spPr>
        <p:txBody>
          <a:bodyPr/>
          <a:lstStyle/>
          <a:p>
            <a:pPr lvl="0"/>
            <a:endParaRPr lang="ru-RU" noProof="0" smtClean="0"/>
          </a:p>
        </p:txBody>
      </p:sp>
      <p:sp>
        <p:nvSpPr>
          <p:cNvPr id="4" name="Текст 3"/>
          <p:cNvSpPr>
            <a:spLocks noGrp="1"/>
          </p:cNvSpPr>
          <p:nvPr>
            <p:ph type="body" sz="half" idx="2"/>
          </p:nvPr>
        </p:nvSpPr>
        <p:spPr>
          <a:xfrm>
            <a:off x="4648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10515453-160D-4A33-B3E6-57EC1513039E}"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9812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40005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2"/>
          <p:cNvSpPr>
            <a:spLocks noGrp="1" noChangeArrowheads="1"/>
          </p:cNvSpPr>
          <p:nvPr>
            <p:ph type="ftr" sz="quarter" idx="10"/>
          </p:nvPr>
        </p:nvSpPr>
        <p:spPr>
          <a:ln/>
        </p:spPr>
        <p:txBody>
          <a:bodyPr/>
          <a:lstStyle>
            <a:lvl1pPr>
              <a:defRPr/>
            </a:lvl1pPr>
          </a:lstStyle>
          <a:p>
            <a:pPr>
              <a:defRPr/>
            </a:pPr>
            <a:endParaRPr lang="ru-RU"/>
          </a:p>
        </p:txBody>
      </p:sp>
      <p:sp>
        <p:nvSpPr>
          <p:cNvPr id="7" name="Rectangle 3"/>
          <p:cNvSpPr>
            <a:spLocks noGrp="1" noChangeArrowheads="1"/>
          </p:cNvSpPr>
          <p:nvPr>
            <p:ph type="sldNum" sz="quarter" idx="11"/>
          </p:nvPr>
        </p:nvSpPr>
        <p:spPr>
          <a:ln/>
        </p:spPr>
        <p:txBody>
          <a:bodyPr/>
          <a:lstStyle>
            <a:lvl1pPr>
              <a:defRPr/>
            </a:lvl1pPr>
          </a:lstStyle>
          <a:p>
            <a:pPr>
              <a:defRPr/>
            </a:pPr>
            <a:fld id="{D8A8379B-4795-404E-AD29-BA29068EDB2C}" type="slidenum">
              <a:rPr lang="ru-RU"/>
              <a:pPr>
                <a:defRPr/>
              </a:pPr>
              <a:t>‹#›</a:t>
            </a:fld>
            <a:endParaRPr lang="ru-RU"/>
          </a:p>
        </p:txBody>
      </p:sp>
      <p:sp>
        <p:nvSpPr>
          <p:cNvPr id="8"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9812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40005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2"/>
          <p:cNvSpPr>
            <a:spLocks noGrp="1" noChangeArrowheads="1"/>
          </p:cNvSpPr>
          <p:nvPr>
            <p:ph type="ftr" sz="quarter" idx="10"/>
          </p:nvPr>
        </p:nvSpPr>
        <p:spPr>
          <a:ln/>
        </p:spPr>
        <p:txBody>
          <a:bodyPr/>
          <a:lstStyle>
            <a:lvl1pPr>
              <a:defRPr/>
            </a:lvl1pPr>
          </a:lstStyle>
          <a:p>
            <a:pPr>
              <a:defRPr/>
            </a:pPr>
            <a:endParaRPr lang="ru-RU"/>
          </a:p>
        </p:txBody>
      </p:sp>
      <p:sp>
        <p:nvSpPr>
          <p:cNvPr id="7" name="Rectangle 3"/>
          <p:cNvSpPr>
            <a:spLocks noGrp="1" noChangeArrowheads="1"/>
          </p:cNvSpPr>
          <p:nvPr>
            <p:ph type="sldNum" sz="quarter" idx="11"/>
          </p:nvPr>
        </p:nvSpPr>
        <p:spPr>
          <a:ln/>
        </p:spPr>
        <p:txBody>
          <a:bodyPr/>
          <a:lstStyle>
            <a:lvl1pPr>
              <a:defRPr/>
            </a:lvl1pPr>
          </a:lstStyle>
          <a:p>
            <a:pPr>
              <a:defRPr/>
            </a:pPr>
            <a:fld id="{C46581D2-A9E8-4997-A825-E54C698B90C4}" type="slidenum">
              <a:rPr lang="ru-RU"/>
              <a:pPr>
                <a:defRPr/>
              </a:pPr>
              <a:t>‹#›</a:t>
            </a:fld>
            <a:endParaRPr lang="ru-RU"/>
          </a:p>
        </p:txBody>
      </p:sp>
      <p:sp>
        <p:nvSpPr>
          <p:cNvPr id="8"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45D55239-0F60-4397-A86F-3E27ACCE49B6}"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744E163F-2E76-45DD-BA87-946F80A0E12C}"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9F3A698A-1C2B-489B-BE43-EFE596E458F2}"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
          <p:cNvSpPr>
            <a:spLocks noGrp="1" noChangeArrowheads="1"/>
          </p:cNvSpPr>
          <p:nvPr>
            <p:ph type="ftr" sz="quarter" idx="10"/>
          </p:nvPr>
        </p:nvSpPr>
        <p:spPr>
          <a:ln/>
        </p:spPr>
        <p:txBody>
          <a:bodyPr/>
          <a:lstStyle>
            <a:lvl1pPr>
              <a:defRPr/>
            </a:lvl1pPr>
          </a:lstStyle>
          <a:p>
            <a:pPr>
              <a:defRPr/>
            </a:pPr>
            <a:endParaRPr lang="ru-RU"/>
          </a:p>
        </p:txBody>
      </p:sp>
      <p:sp>
        <p:nvSpPr>
          <p:cNvPr id="8" name="Rectangle 3"/>
          <p:cNvSpPr>
            <a:spLocks noGrp="1" noChangeArrowheads="1"/>
          </p:cNvSpPr>
          <p:nvPr>
            <p:ph type="sldNum" sz="quarter" idx="11"/>
          </p:nvPr>
        </p:nvSpPr>
        <p:spPr>
          <a:ln/>
        </p:spPr>
        <p:txBody>
          <a:bodyPr/>
          <a:lstStyle>
            <a:lvl1pPr>
              <a:defRPr/>
            </a:lvl1pPr>
          </a:lstStyle>
          <a:p>
            <a:pPr>
              <a:defRPr/>
            </a:pPr>
            <a:fld id="{9B28D584-9005-4F19-AE09-A522ABFCCA22}" type="slidenum">
              <a:rPr lang="ru-RU"/>
              <a:pPr>
                <a:defRPr/>
              </a:pPr>
              <a:t>‹#›</a:t>
            </a:fld>
            <a:endParaRPr lang="ru-RU"/>
          </a:p>
        </p:txBody>
      </p:sp>
      <p:sp>
        <p:nvSpPr>
          <p:cNvPr id="9"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
          <p:cNvSpPr>
            <a:spLocks noGrp="1" noChangeArrowheads="1"/>
          </p:cNvSpPr>
          <p:nvPr>
            <p:ph type="ftr" sz="quarter" idx="10"/>
          </p:nvPr>
        </p:nvSpPr>
        <p:spPr>
          <a:ln/>
        </p:spPr>
        <p:txBody>
          <a:bodyPr/>
          <a:lstStyle>
            <a:lvl1pPr>
              <a:defRPr/>
            </a:lvl1pPr>
          </a:lstStyle>
          <a:p>
            <a:pPr>
              <a:defRPr/>
            </a:pPr>
            <a:endParaRPr lang="ru-RU"/>
          </a:p>
        </p:txBody>
      </p:sp>
      <p:sp>
        <p:nvSpPr>
          <p:cNvPr id="4" name="Rectangle 3"/>
          <p:cNvSpPr>
            <a:spLocks noGrp="1" noChangeArrowheads="1"/>
          </p:cNvSpPr>
          <p:nvPr>
            <p:ph type="sldNum" sz="quarter" idx="11"/>
          </p:nvPr>
        </p:nvSpPr>
        <p:spPr>
          <a:ln/>
        </p:spPr>
        <p:txBody>
          <a:bodyPr/>
          <a:lstStyle>
            <a:lvl1pPr>
              <a:defRPr/>
            </a:lvl1pPr>
          </a:lstStyle>
          <a:p>
            <a:pPr>
              <a:defRPr/>
            </a:pPr>
            <a:fld id="{4095285C-7CA2-428D-A55B-EC689563AC72}" type="slidenum">
              <a:rPr lang="ru-RU"/>
              <a:pPr>
                <a:defRPr/>
              </a:pPr>
              <a:t>‹#›</a:t>
            </a:fld>
            <a:endParaRPr lang="ru-RU"/>
          </a:p>
        </p:txBody>
      </p:sp>
      <p:sp>
        <p:nvSpPr>
          <p:cNvPr id="5"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ru-RU"/>
          </a:p>
        </p:txBody>
      </p:sp>
      <p:sp>
        <p:nvSpPr>
          <p:cNvPr id="3" name="Rectangle 3"/>
          <p:cNvSpPr>
            <a:spLocks noGrp="1" noChangeArrowheads="1"/>
          </p:cNvSpPr>
          <p:nvPr>
            <p:ph type="sldNum" sz="quarter" idx="11"/>
          </p:nvPr>
        </p:nvSpPr>
        <p:spPr>
          <a:ln/>
        </p:spPr>
        <p:txBody>
          <a:bodyPr/>
          <a:lstStyle>
            <a:lvl1pPr>
              <a:defRPr/>
            </a:lvl1pPr>
          </a:lstStyle>
          <a:p>
            <a:pPr>
              <a:defRPr/>
            </a:pPr>
            <a:fld id="{9591EABD-1E30-43D2-896E-46A7620D6104}" type="slidenum">
              <a:rPr lang="ru-RU"/>
              <a:pPr>
                <a:defRPr/>
              </a:pPr>
              <a:t>‹#›</a:t>
            </a:fld>
            <a:endParaRPr lang="ru-RU"/>
          </a:p>
        </p:txBody>
      </p:sp>
      <p:sp>
        <p:nvSpPr>
          <p:cNvPr id="4"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FBAADA80-635D-4049-BF8B-66DC4543A83D}"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38ACAB67-D7D3-4B0A-BDD0-B07308592498}"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72725A"/>
            </a:gs>
            <a:gs pos="50000">
              <a:srgbClr val="F6F6C2"/>
            </a:gs>
            <a:gs pos="100000">
              <a:srgbClr val="72725A"/>
            </a:gs>
          </a:gsLst>
          <a:lin ang="5400000" scaled="1"/>
        </a:gra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b="0"/>
            </a:lvl1pPr>
          </a:lstStyle>
          <a:p>
            <a:pPr>
              <a:defRPr/>
            </a:pPr>
            <a:endParaRPr lang="ru-RU"/>
          </a:p>
        </p:txBody>
      </p:sp>
      <p:sp>
        <p:nvSpPr>
          <p:cNvPr id="84995"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atin typeface="Arial Black" pitchFamily="34" charset="0"/>
              </a:defRPr>
            </a:lvl1pPr>
          </a:lstStyle>
          <a:p>
            <a:pPr>
              <a:defRPr/>
            </a:pPr>
            <a:fld id="{471745E2-D8D8-4C4D-AFBA-7C403515FAAC}" type="slidenum">
              <a:rPr lang="ru-RU"/>
              <a:pPr>
                <a:defRPr/>
              </a:pPr>
              <a:t>‹#›</a:t>
            </a:fld>
            <a:endParaRPr lang="ru-RU"/>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ru-RU" sz="2400" b="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ru-RU" sz="2400" b="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ru-RU" sz="1800" b="0">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ru-RU" sz="1800" b="0">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ru-RU" sz="1800" b="0">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ru-RU" sz="1800" b="0">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ru-RU" sz="2400" b="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ru-RU" sz="1800" b="0">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ru-RU" sz="1800" b="0">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85008"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ru-RU"/>
          </a:p>
        </p:txBody>
      </p:sp>
    </p:spTree>
  </p:cSld>
  <p:clrMap bg1="lt1" tx1="dk1" bg2="lt2" tx2="dk2" accent1="accent1" accent2="accent2" accent3="accent3" accent4="accent4" accent5="accent5" accent6="accent6" hlink="hlink" folHlink="folHlink"/>
  <p:sldLayoutIdLst>
    <p:sldLayoutId id="2147483798"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 id="2147483795" r:id="rId17"/>
    <p:sldLayoutId id="2147483796" r:id="rId18"/>
    <p:sldLayoutId id="2147483797" r:id="rId19"/>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audio" Target="file:///C:\Documents%20and%20Settings\Teacher\&#1056;&#1072;&#1073;&#1086;&#1095;&#1080;&#1081;%20&#1089;&#1090;&#1086;&#1083;\&#1059;&#1101;&#1083;&#1100;&#1089;-%20&#1087;&#1088;&#1077;&#1079;&#1077;&#1085;&#1090;&#1072;&#1094;&#1080;&#1103;+%20&#1075;&#1080;&#1084;&#1085;2\&#1075;&#1080;&#1084;&#1085;%20&#1059;&#1101;&#1083;&#1100;&#1089;&#1072;.mp3"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13.xml"/><Relationship Id="rId1" Type="http://schemas.openxmlformats.org/officeDocument/2006/relationships/audio" Target="file:///C:\Documents%20and%20Settings\Teacher\&#1056;&#1072;&#1073;&#1086;&#1095;&#1080;&#1081;%20&#1089;&#1090;&#1086;&#1083;\&#1059;&#1101;&#1083;&#1100;&#1089;-%20&#1087;&#1088;&#1077;&#1079;&#1077;&#1085;&#1090;&#1072;&#1094;&#1080;&#1103;+%20&#1075;&#1080;&#1084;&#1085;2\panown%20&#1091;&#1101;&#1083;&#1100;&#1089;&#1082;&#1080;&#1077;%20&#1084;&#1077;&#1083;&#1086;&#1076;&#1080;&#1080;-2.mid" TargetMode="External"/><Relationship Id="rId5" Type="http://schemas.openxmlformats.org/officeDocument/2006/relationships/image" Target="../media/image3.pn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png"/><Relationship Id="rId2" Type="http://schemas.openxmlformats.org/officeDocument/2006/relationships/slideLayout" Target="../slideLayouts/slideLayout15.xml"/><Relationship Id="rId1" Type="http://schemas.openxmlformats.org/officeDocument/2006/relationships/audio" Target="file:///C:\Documents%20and%20Settings\Teacher\&#1056;&#1072;&#1073;&#1086;&#1095;&#1080;&#1081;%20&#1089;&#1090;&#1086;&#1083;\&#1059;&#1101;&#1083;&#1100;&#1089;-%20&#1087;&#1088;&#1077;&#1079;&#1077;&#1085;&#1090;&#1072;&#1094;&#1080;&#1103;+%20&#1075;&#1080;&#1084;&#1085;2\letnow%20&#1091;&#1101;&#1083;&#1100;&#1089;&#1082;&#1080;&#1077;%20&#1084;&#1077;&#1083;&#1086;&#1076;&#1080;&#1080;-3.mid" TargetMode="Externa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upload.wikimedia.org/wikipedia/commons/d/d4/Nwales.tryfan.750pix.jpg" TargetMode="External"/><Relationship Id="rId1" Type="http://schemas.openxmlformats.org/officeDocument/2006/relationships/slideLayout" Target="../slideLayouts/slideLayout18.xml"/><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1.xml"/><Relationship Id="rId7" Type="http://schemas.openxmlformats.org/officeDocument/2006/relationships/image" Target="../media/image35.jpeg"/><Relationship Id="rId2" Type="http://schemas.openxmlformats.org/officeDocument/2006/relationships/slideLayout" Target="../slideLayouts/slideLayout15.xml"/><Relationship Id="rId1" Type="http://schemas.openxmlformats.org/officeDocument/2006/relationships/audio" Target="file:///C:\Documents%20and%20Settings\Teacher\&#1056;&#1072;&#1073;&#1086;&#1095;&#1080;&#1081;%20&#1089;&#1090;&#1086;&#1083;\&#1059;&#1101;&#1083;&#1100;&#1089;-%20&#1087;&#1088;&#1077;&#1079;&#1077;&#1085;&#1090;&#1072;&#1094;&#1080;&#1103;+%20&#1075;&#1080;&#1084;&#1085;2\sosban%20&#1091;&#1101;&#1083;&#1100;&#1089;&#1082;&#1080;&#1077;%20&#1084;&#1077;&#1083;&#1086;&#1076;&#1080;&#1080;-5.mid" TargetMode="Externa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9.xml"/><Relationship Id="rId4" Type="http://schemas.openxmlformats.org/officeDocument/2006/relationships/image" Target="../media/image38.jpeg"/></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13.xml"/><Relationship Id="rId1" Type="http://schemas.openxmlformats.org/officeDocument/2006/relationships/audio" Target="file:///C:\Documents%20and%20Settings\Teacher\&#1056;&#1072;&#1073;&#1086;&#1095;&#1080;&#1081;%20&#1089;&#1090;&#1086;&#1083;\&#1059;&#1101;&#1083;&#1100;&#1089;-%20&#1087;&#1088;&#1077;&#1079;&#1077;&#1085;&#1090;&#1072;&#1094;&#1080;&#1103;+%20&#1075;&#1080;&#1084;&#1085;2\marsh%20&#1091;&#1101;&#1083;&#1100;&#1089;&#1082;&#1080;&#1077;%20&#1084;&#1077;&#1083;&#1086;&#1076;&#1080;&#1080;-4.mid" TargetMode="External"/><Relationship Id="rId6" Type="http://schemas.openxmlformats.org/officeDocument/2006/relationships/image" Target="../media/image3.png"/><Relationship Id="rId5" Type="http://schemas.openxmlformats.org/officeDocument/2006/relationships/image" Target="../media/image41.jpeg"/><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midimelody.ru/melodies.php?letter=w&amp;group=Wales" TargetMode="External"/><Relationship Id="rId3" Type="http://schemas.openxmlformats.org/officeDocument/2006/relationships/hyperlink" Target="http://www.britannia.com/celtic/wales" TargetMode="External"/><Relationship Id="rId7" Type="http://schemas.openxmlformats.org/officeDocument/2006/relationships/hyperlink" Target="http://www.castlewales.com/home.html" TargetMode="External"/><Relationship Id="rId2" Type="http://schemas.openxmlformats.org/officeDocument/2006/relationships/hyperlink" Target="http://en.wikipedia.org/wiki/Wales" TargetMode="External"/><Relationship Id="rId1" Type="http://schemas.openxmlformats.org/officeDocument/2006/relationships/slideLayout" Target="../slideLayouts/slideLayout7.xml"/><Relationship Id="rId6" Type="http://schemas.openxmlformats.org/officeDocument/2006/relationships/hyperlink" Target="http://www.learnenglish.de/culture/wales.htm" TargetMode="External"/><Relationship Id="rId5" Type="http://schemas.openxmlformats.org/officeDocument/2006/relationships/hyperlink" Target="http://www.wales.com/en/content/cms/English/About_Wales/Wales_Fact_File/National_Emblems/National_Emblems.aspx" TargetMode="External"/><Relationship Id="rId10" Type="http://schemas.openxmlformats.org/officeDocument/2006/relationships/hyperlink" Target="http://wapedia.mobi/en/List_of_cultural_icons_of_Wales" TargetMode="External"/><Relationship Id="rId4" Type="http://schemas.openxmlformats.org/officeDocument/2006/relationships/hyperlink" Target="http://www.eryri-npa.gov.uk/home" TargetMode="External"/><Relationship Id="rId9" Type="http://schemas.openxmlformats.org/officeDocument/2006/relationships/hyperlink" Target="http://mp3-sait.info/listen/%D0%93%D0%B8%D0%BC%D0%BD%20%D0%A3%D1%8D%D0%BB%D1%8C%D1%81%D0%B0"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3.xml"/><Relationship Id="rId1" Type="http://schemas.openxmlformats.org/officeDocument/2006/relationships/audio" Target="file:///C:\Documents%20and%20Settings\Teacher\&#1056;&#1072;&#1073;&#1086;&#1095;&#1080;&#1081;%20&#1089;&#1090;&#1086;&#1083;\&#1059;&#1101;&#1083;&#1100;&#1089;-%20&#1087;&#1088;&#1077;&#1079;&#1077;&#1085;&#1090;&#1072;&#1094;&#1080;&#1103;+%20&#1075;&#1080;&#1084;&#1085;2\LLONGAU%20&#1091;&#1101;&#1083;&#1100;&#1089;&#1082;&#1080;&#1077;%20&#1084;&#1077;&#1083;&#1086;&#1076;&#1080;&#1080;-1.MID" TargetMode="External"/><Relationship Id="rId5" Type="http://schemas.openxmlformats.org/officeDocument/2006/relationships/image" Target="../media/image3.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10.png"/><Relationship Id="rId7" Type="http://schemas.openxmlformats.org/officeDocument/2006/relationships/slide" Target="slide9.xml"/><Relationship Id="rId2" Type="http://schemas.openxmlformats.org/officeDocument/2006/relationships/image" Target="../media/image9.jpeg"/><Relationship Id="rId1" Type="http://schemas.openxmlformats.org/officeDocument/2006/relationships/slideLayout" Target="../slideLayouts/slideLayout15.xml"/><Relationship Id="rId6" Type="http://schemas.openxmlformats.org/officeDocument/2006/relationships/slide" Target="slide7.xml"/><Relationship Id="rId5" Type="http://schemas.openxmlformats.org/officeDocument/2006/relationships/image" Target="../media/image12.jpeg"/><Relationship Id="rId10" Type="http://schemas.openxmlformats.org/officeDocument/2006/relationships/slide" Target="slide11.xml"/><Relationship Id="rId4" Type="http://schemas.openxmlformats.org/officeDocument/2006/relationships/image" Target="../media/image11.jpeg"/><Relationship Id="rId9" Type="http://schemas.openxmlformats.org/officeDocument/2006/relationships/slide" Target="slide10.xml"/></Relationships>
</file>

<file path=ppt/slides/_rels/slide7.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ФЛАГ УЭЛЬСА"/>
          <p:cNvPicPr>
            <a:picLocks noChangeAspect="1" noChangeArrowheads="1"/>
          </p:cNvPicPr>
          <p:nvPr/>
        </p:nvPicPr>
        <p:blipFill>
          <a:blip r:embed="rId3" cstate="email"/>
          <a:srcRect/>
          <a:stretch>
            <a:fillRect/>
          </a:stretch>
        </p:blipFill>
        <p:spPr bwMode="auto">
          <a:xfrm>
            <a:off x="0" y="163513"/>
            <a:ext cx="9144000" cy="6858000"/>
          </a:xfrm>
          <a:prstGeom prst="rect">
            <a:avLst/>
          </a:prstGeom>
          <a:noFill/>
          <a:ln w="9525">
            <a:noFill/>
            <a:miter lim="800000"/>
            <a:headEnd/>
            <a:tailEnd/>
          </a:ln>
        </p:spPr>
      </p:pic>
      <p:sp>
        <p:nvSpPr>
          <p:cNvPr id="193539" name="WordArt 3"/>
          <p:cNvSpPr>
            <a:spLocks noChangeArrowheads="1" noChangeShapeType="1" noTextEdit="1"/>
          </p:cNvSpPr>
          <p:nvPr/>
        </p:nvSpPr>
        <p:spPr bwMode="auto">
          <a:xfrm>
            <a:off x="323850" y="188913"/>
            <a:ext cx="5903913" cy="1439862"/>
          </a:xfrm>
          <a:prstGeom prst="rect">
            <a:avLst/>
          </a:prstGeom>
        </p:spPr>
        <p:txBody>
          <a:bodyPr wrap="none" fromWordArt="1">
            <a:prstTxWarp prst="textPlain">
              <a:avLst>
                <a:gd name="adj" fmla="val 49153"/>
              </a:avLst>
            </a:prstTxWarp>
          </a:bodyPr>
          <a:lstStyle/>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WALES</a:t>
            </a:r>
            <a:endParaRPr lang="ru-RU"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pic>
        <p:nvPicPr>
          <p:cNvPr id="3076" name="Picture 4" descr="Рисунок Уэльса"/>
          <p:cNvPicPr>
            <a:picLocks noChangeAspect="1" noChangeArrowheads="1"/>
          </p:cNvPicPr>
          <p:nvPr/>
        </p:nvPicPr>
        <p:blipFill>
          <a:blip r:embed="rId4" cstate="email"/>
          <a:srcRect/>
          <a:stretch>
            <a:fillRect/>
          </a:stretch>
        </p:blipFill>
        <p:spPr bwMode="auto">
          <a:xfrm>
            <a:off x="7137400" y="0"/>
            <a:ext cx="2006600" cy="1981200"/>
          </a:xfrm>
          <a:prstGeom prst="rect">
            <a:avLst/>
          </a:prstGeom>
          <a:noFill/>
          <a:ln w="9525">
            <a:noFill/>
            <a:miter lim="800000"/>
            <a:headEnd/>
            <a:tailEnd/>
          </a:ln>
        </p:spPr>
      </p:pic>
      <p:sp>
        <p:nvSpPr>
          <p:cNvPr id="193541" name="Rectangle 5"/>
          <p:cNvSpPr>
            <a:spLocks noChangeArrowheads="1"/>
          </p:cNvSpPr>
          <p:nvPr/>
        </p:nvSpPr>
        <p:spPr bwMode="auto">
          <a:xfrm>
            <a:off x="5364163" y="5942013"/>
            <a:ext cx="4537075" cy="369887"/>
          </a:xfrm>
          <a:prstGeom prst="rect">
            <a:avLst/>
          </a:prstGeom>
          <a:noFill/>
          <a:ln w="9525">
            <a:noFill/>
            <a:miter lim="800000"/>
            <a:headEnd/>
            <a:tailEnd/>
          </a:ln>
          <a:effectLst/>
        </p:spPr>
        <p:txBody>
          <a:bodyPr>
            <a:spAutoFit/>
          </a:bodyPr>
          <a:lstStyle/>
          <a:p>
            <a:endParaRPr lang="ru-RU" sz="1800">
              <a:solidFill>
                <a:srgbClr val="FFFFFF"/>
              </a:solidFill>
            </a:endParaRPr>
          </a:p>
        </p:txBody>
      </p:sp>
      <p:sp>
        <p:nvSpPr>
          <p:cNvPr id="193542" name="Ribbon2Sharp"/>
          <p:cNvSpPr>
            <a:spLocks noEditPoints="1" noChangeArrowheads="1"/>
          </p:cNvSpPr>
          <p:nvPr/>
        </p:nvSpPr>
        <p:spPr bwMode="auto">
          <a:xfrm rot="1010060">
            <a:off x="-1579563" y="5284788"/>
            <a:ext cx="7129463" cy="13716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400 w 21600"/>
              <a:gd name="T13" fmla="*/ 2400 h 21600"/>
              <a:gd name="T14" fmla="*/ 16200 w 21600"/>
              <a:gd name="T15" fmla="*/ 19200 h 21600"/>
            </a:gdLst>
            <a:ahLst/>
            <a:cxnLst>
              <a:cxn ang="T8">
                <a:pos x="T0" y="T1"/>
              </a:cxn>
              <a:cxn ang="T9">
                <a:pos x="T2" y="T3"/>
              </a:cxn>
              <a:cxn ang="T10">
                <a:pos x="T4" y="T5"/>
              </a:cxn>
              <a:cxn ang="T11">
                <a:pos x="T6" y="T7"/>
              </a:cxn>
            </a:cxnLst>
            <a:rect l="T12" t="T13" r="T14" b="T15"/>
            <a:pathLst>
              <a:path w="21600" h="21600" extrusionOk="0">
                <a:moveTo>
                  <a:pt x="0" y="0"/>
                </a:moveTo>
                <a:lnTo>
                  <a:pt x="2700" y="8400"/>
                </a:lnTo>
                <a:lnTo>
                  <a:pt x="0" y="16800"/>
                </a:lnTo>
                <a:lnTo>
                  <a:pt x="5400" y="16800"/>
                </a:lnTo>
                <a:lnTo>
                  <a:pt x="5400" y="19200"/>
                </a:lnTo>
                <a:lnTo>
                  <a:pt x="13500" y="19200"/>
                </a:lnTo>
                <a:lnTo>
                  <a:pt x="13500" y="21600"/>
                </a:lnTo>
                <a:lnTo>
                  <a:pt x="21600" y="21600"/>
                </a:lnTo>
                <a:lnTo>
                  <a:pt x="18900" y="13200"/>
                </a:lnTo>
                <a:lnTo>
                  <a:pt x="21600" y="4800"/>
                </a:lnTo>
                <a:lnTo>
                  <a:pt x="16200" y="4800"/>
                </a:lnTo>
                <a:lnTo>
                  <a:pt x="16200" y="2400"/>
                </a:lnTo>
                <a:lnTo>
                  <a:pt x="8100" y="2400"/>
                </a:lnTo>
                <a:lnTo>
                  <a:pt x="8100" y="0"/>
                </a:lnTo>
                <a:lnTo>
                  <a:pt x="0" y="0"/>
                </a:lnTo>
                <a:close/>
              </a:path>
              <a:path w="21600" h="21600" fill="none" extrusionOk="0">
                <a:moveTo>
                  <a:pt x="8100" y="2400"/>
                </a:moveTo>
                <a:lnTo>
                  <a:pt x="5400" y="2400"/>
                </a:lnTo>
                <a:lnTo>
                  <a:pt x="5400" y="16800"/>
                </a:lnTo>
              </a:path>
              <a:path w="21600" h="21600" fill="none" extrusionOk="0">
                <a:moveTo>
                  <a:pt x="8100" y="0"/>
                </a:moveTo>
                <a:lnTo>
                  <a:pt x="5400" y="2400"/>
                </a:lnTo>
              </a:path>
              <a:path w="21600" h="21600" fill="none" extrusionOk="0">
                <a:moveTo>
                  <a:pt x="13500" y="19200"/>
                </a:moveTo>
                <a:lnTo>
                  <a:pt x="16200" y="19200"/>
                </a:lnTo>
                <a:lnTo>
                  <a:pt x="16200" y="4800"/>
                </a:lnTo>
              </a:path>
              <a:path w="21600" h="21600" fill="none" extrusionOk="0">
                <a:moveTo>
                  <a:pt x="13500" y="21600"/>
                </a:moveTo>
                <a:lnTo>
                  <a:pt x="16200" y="19200"/>
                </a:lnTo>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ru-RU"/>
          </a:p>
        </p:txBody>
      </p:sp>
      <p:sp>
        <p:nvSpPr>
          <p:cNvPr id="3079" name="Text Box 8"/>
          <p:cNvSpPr txBox="1">
            <a:spLocks noChangeArrowheads="1"/>
          </p:cNvSpPr>
          <p:nvPr/>
        </p:nvSpPr>
        <p:spPr bwMode="auto">
          <a:xfrm>
            <a:off x="1384300" y="5681663"/>
            <a:ext cx="184150" cy="366712"/>
          </a:xfrm>
          <a:prstGeom prst="rect">
            <a:avLst/>
          </a:prstGeom>
          <a:noFill/>
          <a:ln w="9525">
            <a:noFill/>
            <a:miter lim="800000"/>
            <a:headEnd/>
            <a:tailEnd/>
          </a:ln>
          <a:effectLst/>
        </p:spPr>
        <p:txBody>
          <a:bodyPr wrap="none">
            <a:spAutoFit/>
          </a:bodyPr>
          <a:lstStyle/>
          <a:p>
            <a:endParaRPr lang="ru-RU" sz="1800" b="0"/>
          </a:p>
        </p:txBody>
      </p:sp>
      <p:sp>
        <p:nvSpPr>
          <p:cNvPr id="3080" name="Text Box 10"/>
          <p:cNvSpPr txBox="1">
            <a:spLocks noChangeArrowheads="1"/>
          </p:cNvSpPr>
          <p:nvPr/>
        </p:nvSpPr>
        <p:spPr bwMode="auto">
          <a:xfrm rot="1108305">
            <a:off x="920750" y="5929313"/>
            <a:ext cx="3836988" cy="822325"/>
          </a:xfrm>
          <a:prstGeom prst="rect">
            <a:avLst/>
          </a:prstGeom>
          <a:noFill/>
          <a:ln w="9525">
            <a:noFill/>
            <a:miter lim="800000"/>
            <a:headEnd/>
            <a:tailEnd/>
          </a:ln>
          <a:effectLst/>
        </p:spPr>
        <p:txBody>
          <a:bodyPr>
            <a:spAutoFit/>
          </a:bodyPr>
          <a:lstStyle/>
          <a:p>
            <a:r>
              <a:rPr lang="en-US" sz="2400">
                <a:solidFill>
                  <a:srgbClr val="CC3300"/>
                </a:solidFill>
              </a:rPr>
              <a:t>National motto: </a:t>
            </a:r>
          </a:p>
          <a:p>
            <a:r>
              <a:rPr lang="en-US" sz="2400">
                <a:solidFill>
                  <a:srgbClr val="CC3300"/>
                </a:solidFill>
              </a:rPr>
              <a:t>Wales forever</a:t>
            </a:r>
            <a:r>
              <a:rPr lang="en-US" sz="1800">
                <a:solidFill>
                  <a:srgbClr val="CC3300"/>
                </a:solidFill>
              </a:rPr>
              <a:t>!</a:t>
            </a:r>
            <a:endParaRPr lang="ru-RU" sz="1800">
              <a:solidFill>
                <a:srgbClr val="CC3300"/>
              </a:solidFill>
            </a:endParaRPr>
          </a:p>
        </p:txBody>
      </p:sp>
      <p:pic>
        <p:nvPicPr>
          <p:cNvPr id="193548" name="гимн Уэльса.mp3">
            <a:hlinkClick r:id="" action="ppaction://media"/>
          </p:cNvPr>
          <p:cNvPicPr>
            <a:picLocks noRot="1" noChangeAspect="1" noChangeArrowheads="1"/>
          </p:cNvPicPr>
          <p:nvPr>
            <a:audioFile r:link="rId1"/>
          </p:nvPr>
        </p:nvPicPr>
        <p:blipFill>
          <a:blip r:embed="rId5" cstate="email"/>
          <a:srcRect/>
          <a:stretch>
            <a:fillRect/>
          </a:stretch>
        </p:blipFill>
        <p:spPr bwMode="auto">
          <a:xfrm>
            <a:off x="323850" y="4292600"/>
            <a:ext cx="304800" cy="304800"/>
          </a:xfrm>
          <a:prstGeom prst="rect">
            <a:avLst/>
          </a:prstGeom>
          <a:noFill/>
          <a:ln w="9525">
            <a:noFill/>
            <a:miter lim="800000"/>
            <a:headEnd/>
            <a:tailEnd/>
          </a:ln>
        </p:spPr>
      </p:pic>
      <p:sp>
        <p:nvSpPr>
          <p:cNvPr id="3082" name="Прямоугольник 1"/>
          <p:cNvSpPr>
            <a:spLocks noChangeArrowheads="1"/>
          </p:cNvSpPr>
          <p:nvPr/>
        </p:nvSpPr>
        <p:spPr bwMode="auto">
          <a:xfrm rot="10800000" flipV="1">
            <a:off x="3924300" y="5524500"/>
            <a:ext cx="5219700" cy="1016000"/>
          </a:xfrm>
          <a:prstGeom prst="rect">
            <a:avLst/>
          </a:prstGeom>
          <a:noFill/>
          <a:ln w="9525">
            <a:noFill/>
            <a:miter lim="800000"/>
            <a:headEnd/>
            <a:tailEnd/>
          </a:ln>
        </p:spPr>
        <p:txBody>
          <a:bodyPr>
            <a:spAutoFit/>
          </a:bodyPr>
          <a:lstStyle/>
          <a:p>
            <a:r>
              <a:rPr lang="ru-RU">
                <a:solidFill>
                  <a:srgbClr val="FFFFFF"/>
                </a:solidFill>
              </a:rPr>
              <a:t>ПРЕЗЕНТАЦИЮ ПОДГОТОВИЛА</a:t>
            </a:r>
          </a:p>
          <a:p>
            <a:r>
              <a:rPr lang="en-US">
                <a:solidFill>
                  <a:srgbClr val="FFFFFF"/>
                </a:solidFill>
              </a:rPr>
              <a:t>             </a:t>
            </a:r>
            <a:r>
              <a:rPr lang="ru-RU">
                <a:solidFill>
                  <a:srgbClr val="FFFFFF"/>
                </a:solidFill>
              </a:rPr>
              <a:t>Щербинина Н.М.</a:t>
            </a:r>
          </a:p>
          <a:p>
            <a:r>
              <a:rPr lang="ru-RU">
                <a:solidFill>
                  <a:srgbClr val="FFFFFF"/>
                </a:solidFill>
              </a:rPr>
              <a:t>Учитель ГБОУ  гимназии 1597 г.Москвы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3539"/>
                                        </p:tgtEl>
                                        <p:attrNameLst>
                                          <p:attrName>style.visibility</p:attrName>
                                        </p:attrNameLst>
                                      </p:cBhvr>
                                      <p:to>
                                        <p:strVal val="visible"/>
                                      </p:to>
                                    </p:set>
                                    <p:anim calcmode="lin" valueType="num">
                                      <p:cBhvr additive="base">
                                        <p:cTn id="7" dur="500" fill="hold"/>
                                        <p:tgtEl>
                                          <p:spTgt spid="193539"/>
                                        </p:tgtEl>
                                        <p:attrNameLst>
                                          <p:attrName>ppt_x</p:attrName>
                                        </p:attrNameLst>
                                      </p:cBhvr>
                                      <p:tavLst>
                                        <p:tav tm="0">
                                          <p:val>
                                            <p:strVal val="#ppt_x"/>
                                          </p:val>
                                        </p:tav>
                                        <p:tav tm="100000">
                                          <p:val>
                                            <p:strVal val="#ppt_x"/>
                                          </p:val>
                                        </p:tav>
                                      </p:tavLst>
                                    </p:anim>
                                    <p:anim calcmode="lin" valueType="num">
                                      <p:cBhvr additive="base">
                                        <p:cTn id="8" dur="500" fill="hold"/>
                                        <p:tgtEl>
                                          <p:spTgt spid="19353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93542"/>
                                        </p:tgtEl>
                                        <p:attrNameLst>
                                          <p:attrName>style.visibility</p:attrName>
                                        </p:attrNameLst>
                                      </p:cBhvr>
                                      <p:to>
                                        <p:strVal val="visible"/>
                                      </p:to>
                                    </p:set>
                                    <p:anim calcmode="lin" valueType="num">
                                      <p:cBhvr>
                                        <p:cTn id="13" dur="500" fill="hold"/>
                                        <p:tgtEl>
                                          <p:spTgt spid="193542"/>
                                        </p:tgtEl>
                                        <p:attrNameLst>
                                          <p:attrName>ppt_w</p:attrName>
                                        </p:attrNameLst>
                                      </p:cBhvr>
                                      <p:tavLst>
                                        <p:tav tm="0">
                                          <p:val>
                                            <p:fltVal val="0"/>
                                          </p:val>
                                        </p:tav>
                                        <p:tav tm="100000">
                                          <p:val>
                                            <p:strVal val="#ppt_w"/>
                                          </p:val>
                                        </p:tav>
                                      </p:tavLst>
                                    </p:anim>
                                    <p:anim calcmode="lin" valueType="num">
                                      <p:cBhvr>
                                        <p:cTn id="14" dur="500" fill="hold"/>
                                        <p:tgtEl>
                                          <p:spTgt spid="193542"/>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55" presetClass="entr" presetSubtype="0" fill="hold" grpId="0" nodeType="clickEffect" nodePh="1">
                                  <p:stCondLst>
                                    <p:cond delay="0"/>
                                  </p:stCondLst>
                                  <p:endCondLst>
                                    <p:cond evt="begin" delay="0">
                                      <p:tn val="17"/>
                                    </p:cond>
                                  </p:endCondLst>
                                  <p:childTnLst>
                                    <p:set>
                                      <p:cBhvr>
                                        <p:cTn id="18" dur="1" fill="hold">
                                          <p:stCondLst>
                                            <p:cond delay="0"/>
                                          </p:stCondLst>
                                        </p:cTn>
                                        <p:tgtEl>
                                          <p:spTgt spid="193541"/>
                                        </p:tgtEl>
                                        <p:attrNameLst>
                                          <p:attrName>style.visibility</p:attrName>
                                        </p:attrNameLst>
                                      </p:cBhvr>
                                      <p:to>
                                        <p:strVal val="visible"/>
                                      </p:to>
                                    </p:set>
                                    <p:anim calcmode="lin" valueType="num">
                                      <p:cBhvr>
                                        <p:cTn id="19" dur="1000" fill="hold"/>
                                        <p:tgtEl>
                                          <p:spTgt spid="193541"/>
                                        </p:tgtEl>
                                        <p:attrNameLst>
                                          <p:attrName>ppt_w</p:attrName>
                                        </p:attrNameLst>
                                      </p:cBhvr>
                                      <p:tavLst>
                                        <p:tav tm="0">
                                          <p:val>
                                            <p:strVal val="#ppt_w*0.70"/>
                                          </p:val>
                                        </p:tav>
                                        <p:tav tm="100000">
                                          <p:val>
                                            <p:strVal val="#ppt_w"/>
                                          </p:val>
                                        </p:tav>
                                      </p:tavLst>
                                    </p:anim>
                                    <p:anim calcmode="lin" valueType="num">
                                      <p:cBhvr>
                                        <p:cTn id="20" dur="1000" fill="hold"/>
                                        <p:tgtEl>
                                          <p:spTgt spid="193541"/>
                                        </p:tgtEl>
                                        <p:attrNameLst>
                                          <p:attrName>ppt_h</p:attrName>
                                        </p:attrNameLst>
                                      </p:cBhvr>
                                      <p:tavLst>
                                        <p:tav tm="0">
                                          <p:val>
                                            <p:strVal val="#ppt_h"/>
                                          </p:val>
                                        </p:tav>
                                        <p:tav tm="100000">
                                          <p:val>
                                            <p:strVal val="#ppt_h"/>
                                          </p:val>
                                        </p:tav>
                                      </p:tavLst>
                                    </p:anim>
                                    <p:animEffect transition="in" filter="fade">
                                      <p:cBhvr>
                                        <p:cTn id="21" dur="1000"/>
                                        <p:tgtEl>
                                          <p:spTgt spid="19354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2" restart="whenNotActive" fill="hold" evtFilter="cancelBubble" nodeType="interactiveSeq">
                <p:stCondLst>
                  <p:cond evt="onClick" delay="0">
                    <p:tgtEl>
                      <p:spTgt spid="193548"/>
                    </p:tgtEl>
                  </p:cond>
                </p:stCondLst>
                <p:endSync evt="end" delay="0">
                  <p:rtn val="all"/>
                </p:endSync>
                <p:childTnLst>
                  <p:par>
                    <p:cTn id="23" fill="hold" nodeType="clickPar">
                      <p:stCondLst>
                        <p:cond delay="0"/>
                      </p:stCondLst>
                      <p:childTnLst>
                        <p:par>
                          <p:cTn id="24" fill="hold" nodeType="withGroup">
                            <p:stCondLst>
                              <p:cond delay="0"/>
                            </p:stCondLst>
                            <p:childTnLst>
                              <p:par>
                                <p:cTn id="25" presetID="1" presetClass="mediacall" presetSubtype="0" fill="hold" nodeType="clickEffect">
                                  <p:stCondLst>
                                    <p:cond delay="0"/>
                                  </p:stCondLst>
                                  <p:childTnLst>
                                    <p:cmd type="call" cmd="playFrom(0.0)">
                                      <p:cBhvr>
                                        <p:cTn id="26" dur="128939" fill="hold"/>
                                        <p:tgtEl>
                                          <p:spTgt spid="193548"/>
                                        </p:tgtEl>
                                      </p:cBhvr>
                                    </p:cmd>
                                  </p:childTnLst>
                                </p:cTn>
                              </p:par>
                            </p:childTnLst>
                          </p:cTn>
                        </p:par>
                      </p:childTnLst>
                    </p:cTn>
                  </p:par>
                </p:childTnLst>
              </p:cTn>
              <p:nextCondLst>
                <p:cond evt="onClick" delay="0">
                  <p:tgtEl>
                    <p:spTgt spid="193548"/>
                  </p:tgtEl>
                </p:cond>
              </p:nextCondLst>
            </p:seq>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193548"/>
                </p:tgtEl>
              </p:cMediaNode>
            </p:audio>
          </p:childTnLst>
        </p:cTn>
      </p:par>
    </p:tnLst>
    <p:bldLst>
      <p:bldP spid="193539" grpId="0" animBg="1"/>
      <p:bldP spid="193541" grpId="0"/>
      <p:bldP spid="193542"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46" name="Rectangle 6"/>
          <p:cNvSpPr>
            <a:spLocks noGrp="1" noChangeArrowheads="1"/>
          </p:cNvSpPr>
          <p:nvPr>
            <p:ph type="body" sz="half" idx="2"/>
          </p:nvPr>
        </p:nvSpPr>
        <p:spPr>
          <a:xfrm>
            <a:off x="457200" y="3357563"/>
            <a:ext cx="8229600" cy="3024187"/>
          </a:xfrm>
        </p:spPr>
        <p:txBody>
          <a:bodyPr/>
          <a:lstStyle/>
          <a:p>
            <a:pPr eaLnBrk="1" hangingPunct="1">
              <a:lnSpc>
                <a:spcPct val="90000"/>
              </a:lnSpc>
              <a:buFont typeface="Wingdings" pitchFamily="2" charset="2"/>
              <a:buNone/>
            </a:pPr>
            <a:endParaRPr lang="en-GB" sz="2000" smtClean="0"/>
          </a:p>
          <a:p>
            <a:pPr eaLnBrk="1" hangingPunct="1">
              <a:lnSpc>
                <a:spcPct val="90000"/>
              </a:lnSpc>
              <a:buFont typeface="Wingdings" pitchFamily="2" charset="2"/>
              <a:buNone/>
            </a:pPr>
            <a:r>
              <a:rPr lang="en-GB" sz="2000" smtClean="0"/>
              <a:t>    The Crest of three ostrich plumes and the motto "Ich Dien" (I serve) were adopted by Edward the Black Prince at the Battle of Crecy. Edward became Prince of Wales in 1343, and was a popular leader - so much so that thousands of Welshmen joined him to fight in the French wars. In fact, a quarter of Edward's troops were composed of Welsh archers and spearmen. The crest is used today in royal heraldry and the feathers still adorn the badge of the National Rugby Union team of Wales. </a:t>
            </a:r>
            <a:endParaRPr lang="ru-RU" sz="2000" smtClean="0"/>
          </a:p>
        </p:txBody>
      </p:sp>
      <p:pic>
        <p:nvPicPr>
          <p:cNvPr id="112647" name="Picture 7" descr="Prince of Wales feathers"/>
          <p:cNvPicPr>
            <a:picLocks noChangeAspect="1" noChangeArrowheads="1"/>
          </p:cNvPicPr>
          <p:nvPr>
            <p:ph sz="half" idx="1"/>
          </p:nvPr>
        </p:nvPicPr>
        <p:blipFill>
          <a:blip r:embed="rId2" cstate="email"/>
          <a:srcRect/>
          <a:stretch>
            <a:fillRect/>
          </a:stretch>
        </p:blipFill>
        <p:spPr>
          <a:xfrm>
            <a:off x="3708400" y="169863"/>
            <a:ext cx="5256213" cy="2928937"/>
          </a:xfrm>
          <a:noFill/>
        </p:spPr>
      </p:pic>
      <p:sp>
        <p:nvSpPr>
          <p:cNvPr id="12292" name="Text Box 8"/>
          <p:cNvSpPr txBox="1">
            <a:spLocks noChangeArrowheads="1"/>
          </p:cNvSpPr>
          <p:nvPr/>
        </p:nvSpPr>
        <p:spPr bwMode="auto">
          <a:xfrm>
            <a:off x="5632450" y="3111500"/>
            <a:ext cx="3340100" cy="614363"/>
          </a:xfrm>
          <a:prstGeom prst="rect">
            <a:avLst/>
          </a:prstGeom>
          <a:noFill/>
          <a:ln w="9525">
            <a:noFill/>
            <a:miter lim="800000"/>
            <a:headEnd/>
            <a:tailEnd/>
          </a:ln>
          <a:effectLst/>
        </p:spPr>
        <p:txBody>
          <a:bodyPr wrap="none">
            <a:spAutoFit/>
          </a:bodyPr>
          <a:lstStyle/>
          <a:p>
            <a:pPr>
              <a:lnSpc>
                <a:spcPct val="90000"/>
              </a:lnSpc>
              <a:spcBef>
                <a:spcPct val="20000"/>
              </a:spcBef>
              <a:buClr>
                <a:schemeClr val="bg2"/>
              </a:buClr>
              <a:buSzPct val="75000"/>
              <a:buFont typeface="Wingdings" pitchFamily="2" charset="2"/>
              <a:buChar char="n"/>
            </a:pPr>
            <a:r>
              <a:rPr lang="en-GB" sz="1800" b="0"/>
              <a:t>The Prince of Wales Feathers</a:t>
            </a:r>
          </a:p>
          <a:p>
            <a:endParaRPr lang="ru-RU" sz="1800" b="0"/>
          </a:p>
        </p:txBody>
      </p:sp>
      <p:sp>
        <p:nvSpPr>
          <p:cNvPr id="12293" name="AutoShape 9">
            <a:hlinkClick r:id="rId3" action="ppaction://hlinksldjump" highlightClick="1"/>
          </p:cNvPr>
          <p:cNvSpPr>
            <a:spLocks noChangeArrowheads="1"/>
          </p:cNvSpPr>
          <p:nvPr/>
        </p:nvSpPr>
        <p:spPr bwMode="auto">
          <a:xfrm>
            <a:off x="250825" y="188913"/>
            <a:ext cx="433388" cy="360362"/>
          </a:xfrm>
          <a:prstGeom prst="actionButtonBackPrevious">
            <a:avLst/>
          </a:prstGeom>
          <a:solidFill>
            <a:schemeClr val="accent1"/>
          </a:solidFill>
          <a:ln w="9525">
            <a:no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2647"/>
                                        </p:tgtEl>
                                        <p:attrNameLst>
                                          <p:attrName>style.visibility</p:attrName>
                                        </p:attrNameLst>
                                      </p:cBhvr>
                                      <p:to>
                                        <p:strVal val="visible"/>
                                      </p:to>
                                    </p:set>
                                    <p:anim calcmode="lin" valueType="num">
                                      <p:cBhvr additive="base">
                                        <p:cTn id="7" dur="500" fill="hold"/>
                                        <p:tgtEl>
                                          <p:spTgt spid="112647"/>
                                        </p:tgtEl>
                                        <p:attrNameLst>
                                          <p:attrName>ppt_x</p:attrName>
                                        </p:attrNameLst>
                                      </p:cBhvr>
                                      <p:tavLst>
                                        <p:tav tm="0">
                                          <p:val>
                                            <p:strVal val="#ppt_x"/>
                                          </p:val>
                                        </p:tav>
                                        <p:tav tm="100000">
                                          <p:val>
                                            <p:strVal val="#ppt_x"/>
                                          </p:val>
                                        </p:tav>
                                      </p:tavLst>
                                    </p:anim>
                                    <p:anim calcmode="lin" valueType="num">
                                      <p:cBhvr additive="base">
                                        <p:cTn id="8" dur="500" fill="hold"/>
                                        <p:tgtEl>
                                          <p:spTgt spid="11264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12646">
                                            <p:txEl>
                                              <p:pRg st="1" end="1"/>
                                            </p:txEl>
                                          </p:spTgt>
                                        </p:tgtEl>
                                        <p:attrNameLst>
                                          <p:attrName>style.visibility</p:attrName>
                                        </p:attrNameLst>
                                      </p:cBhvr>
                                      <p:to>
                                        <p:strVal val="visible"/>
                                      </p:to>
                                    </p:set>
                                    <p:animEffect transition="in" filter="blinds(horizontal)">
                                      <p:cBhvr>
                                        <p:cTn id="13" dur="500"/>
                                        <p:tgtEl>
                                          <p:spTgt spid="11264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6"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WordArt 4"/>
          <p:cNvSpPr>
            <a:spLocks noChangeArrowheads="1" noChangeShapeType="1" noTextEdit="1"/>
          </p:cNvSpPr>
          <p:nvPr/>
        </p:nvSpPr>
        <p:spPr bwMode="auto">
          <a:xfrm>
            <a:off x="457200" y="457200"/>
            <a:ext cx="8229600" cy="739775"/>
          </a:xfrm>
          <a:prstGeom prst="rect">
            <a:avLst/>
          </a:prstGeom>
        </p:spPr>
        <p:txBody>
          <a:bodyPr wrap="none" fromWordArt="1">
            <a:prstTxWarp prst="textPlain">
              <a:avLst>
                <a:gd name="adj" fmla="val 50037"/>
              </a:avLst>
            </a:prstTxWarp>
            <a:scene3d>
              <a:camera prst="legacyObliqueTopRight"/>
              <a:lightRig rig="legacyFlat3" dir="b"/>
            </a:scene3d>
            <a:sp3d extrusionH="430200" prstMaterial="legacyMatte">
              <a:extrusionClr>
                <a:srgbClr val="3333FF"/>
              </a:extrusionClr>
            </a:sp3d>
          </a:bodyPr>
          <a:lstStyle/>
          <a:p>
            <a:pPr algn="ctr"/>
            <a:r>
              <a:rPr lang="en-US" sz="3600" kern="10">
                <a:ln w="9525">
                  <a:round/>
                  <a:headEnd/>
                  <a:tailEnd/>
                </a:ln>
                <a:solidFill>
                  <a:srgbClr val="3333FF">
                    <a:alpha val="92940"/>
                  </a:srgbClr>
                </a:solidFill>
                <a:latin typeface="Arial Black"/>
              </a:rPr>
              <a:t>NATIONAL COSTUME</a:t>
            </a:r>
            <a:endParaRPr lang="ru-RU" sz="3600" kern="10">
              <a:ln w="9525">
                <a:round/>
                <a:headEnd/>
                <a:tailEnd/>
              </a:ln>
              <a:solidFill>
                <a:srgbClr val="3333FF">
                  <a:alpha val="92940"/>
                </a:srgbClr>
              </a:solidFill>
              <a:latin typeface="Arial Black"/>
            </a:endParaRPr>
          </a:p>
        </p:txBody>
      </p:sp>
      <p:pic>
        <p:nvPicPr>
          <p:cNvPr id="113674" name="Picture 10" descr="welsh-folk dress"/>
          <p:cNvPicPr>
            <a:picLocks noChangeAspect="1" noChangeArrowheads="1"/>
          </p:cNvPicPr>
          <p:nvPr>
            <p:ph sz="half" idx="1"/>
          </p:nvPr>
        </p:nvPicPr>
        <p:blipFill>
          <a:blip r:embed="rId3" cstate="email"/>
          <a:srcRect/>
          <a:stretch>
            <a:fillRect/>
          </a:stretch>
        </p:blipFill>
        <p:spPr>
          <a:xfrm>
            <a:off x="7092950" y="1268413"/>
            <a:ext cx="2051050" cy="4895850"/>
          </a:xfrm>
          <a:noFill/>
        </p:spPr>
      </p:pic>
      <p:sp>
        <p:nvSpPr>
          <p:cNvPr id="113692" name="Rectangle 28"/>
          <p:cNvSpPr>
            <a:spLocks noGrp="1" noChangeArrowheads="1"/>
          </p:cNvSpPr>
          <p:nvPr>
            <p:ph type="body" sz="half" idx="2"/>
          </p:nvPr>
        </p:nvSpPr>
        <p:spPr>
          <a:xfrm>
            <a:off x="3276600" y="1196975"/>
            <a:ext cx="3600450" cy="5256213"/>
          </a:xfrm>
        </p:spPr>
        <p:txBody>
          <a:bodyPr/>
          <a:lstStyle/>
          <a:p>
            <a:pPr eaLnBrk="1" hangingPunct="1">
              <a:lnSpc>
                <a:spcPct val="80000"/>
              </a:lnSpc>
            </a:pPr>
            <a:r>
              <a:rPr lang="ru-RU" sz="2000" b="1" smtClean="0"/>
              <a:t>For the ladies the typical Welsh costume consists of a hat, made of black felt, with a high crown and wide brim, which is worn over a lace cap. A red flannel shawl is worn over a crisp white blouse, and a full skirt made of wool with a black and white check pattern and a starched, white apron. </a:t>
            </a:r>
            <a:endParaRPr lang="en-US" sz="2000" b="1" smtClean="0"/>
          </a:p>
          <a:p>
            <a:pPr eaLnBrk="1" hangingPunct="1">
              <a:lnSpc>
                <a:spcPct val="80000"/>
              </a:lnSpc>
            </a:pPr>
            <a:r>
              <a:rPr lang="ru-RU" sz="2000" b="1" smtClean="0"/>
              <a:t>Proper Welsh ladies always wore black woolen stockings and black shoes and carried a basket, made from willow withies.</a:t>
            </a:r>
            <a:r>
              <a:rPr lang="ru-RU" sz="2000" smtClean="0"/>
              <a:t> </a:t>
            </a:r>
          </a:p>
        </p:txBody>
      </p:sp>
      <p:pic>
        <p:nvPicPr>
          <p:cNvPr id="113687" name="Picture 23" descr="Нац костюм"/>
          <p:cNvPicPr>
            <a:picLocks noChangeAspect="1" noChangeArrowheads="1"/>
          </p:cNvPicPr>
          <p:nvPr>
            <p:ph sz="quarter" idx="4294967295"/>
          </p:nvPr>
        </p:nvPicPr>
        <p:blipFill>
          <a:blip r:embed="rId4" cstate="email"/>
          <a:srcRect/>
          <a:stretch>
            <a:fillRect/>
          </a:stretch>
        </p:blipFill>
        <p:spPr>
          <a:xfrm>
            <a:off x="250825" y="2420938"/>
            <a:ext cx="3024188" cy="3529012"/>
          </a:xfrm>
          <a:noFill/>
        </p:spPr>
      </p:pic>
      <p:pic>
        <p:nvPicPr>
          <p:cNvPr id="113695" name="panown уэльские мелодии-2.mid">
            <a:hlinkClick r:id="" action="ppaction://media"/>
          </p:cNvPr>
          <p:cNvPicPr>
            <a:picLocks noRot="1" noChangeAspect="1" noChangeArrowheads="1"/>
          </p:cNvPicPr>
          <p:nvPr>
            <a:audioFile r:link="rId1"/>
          </p:nvPr>
        </p:nvPicPr>
        <p:blipFill>
          <a:blip r:embed="rId5" cstate="email"/>
          <a:srcRect/>
          <a:stretch>
            <a:fillRect/>
          </a:stretch>
        </p:blipFill>
        <p:spPr bwMode="auto">
          <a:xfrm>
            <a:off x="5003800" y="6237288"/>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3687"/>
                                        </p:tgtEl>
                                        <p:attrNameLst>
                                          <p:attrName>style.visibility</p:attrName>
                                        </p:attrNameLst>
                                      </p:cBhvr>
                                      <p:to>
                                        <p:strVal val="visible"/>
                                      </p:to>
                                    </p:set>
                                    <p:anim calcmode="lin" valueType="num">
                                      <p:cBhvr additive="base">
                                        <p:cTn id="7" dur="500" fill="hold"/>
                                        <p:tgtEl>
                                          <p:spTgt spid="113687"/>
                                        </p:tgtEl>
                                        <p:attrNameLst>
                                          <p:attrName>ppt_x</p:attrName>
                                        </p:attrNameLst>
                                      </p:cBhvr>
                                      <p:tavLst>
                                        <p:tav tm="0">
                                          <p:val>
                                            <p:strVal val="#ppt_x"/>
                                          </p:val>
                                        </p:tav>
                                        <p:tav tm="100000">
                                          <p:val>
                                            <p:strVal val="#ppt_x"/>
                                          </p:val>
                                        </p:tav>
                                      </p:tavLst>
                                    </p:anim>
                                    <p:anim calcmode="lin" valueType="num">
                                      <p:cBhvr additive="base">
                                        <p:cTn id="8" dur="500" fill="hold"/>
                                        <p:tgtEl>
                                          <p:spTgt spid="11368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13674"/>
                                        </p:tgtEl>
                                        <p:attrNameLst>
                                          <p:attrName>style.visibility</p:attrName>
                                        </p:attrNameLst>
                                      </p:cBhvr>
                                      <p:to>
                                        <p:strVal val="visible"/>
                                      </p:to>
                                    </p:set>
                                    <p:anim calcmode="lin" valueType="num">
                                      <p:cBhvr additive="base">
                                        <p:cTn id="13" dur="500" fill="hold"/>
                                        <p:tgtEl>
                                          <p:spTgt spid="113674"/>
                                        </p:tgtEl>
                                        <p:attrNameLst>
                                          <p:attrName>ppt_x</p:attrName>
                                        </p:attrNameLst>
                                      </p:cBhvr>
                                      <p:tavLst>
                                        <p:tav tm="0">
                                          <p:val>
                                            <p:strVal val="#ppt_x"/>
                                          </p:val>
                                        </p:tav>
                                        <p:tav tm="100000">
                                          <p:val>
                                            <p:strVal val="#ppt_x"/>
                                          </p:val>
                                        </p:tav>
                                      </p:tavLst>
                                    </p:anim>
                                    <p:anim calcmode="lin" valueType="num">
                                      <p:cBhvr additive="base">
                                        <p:cTn id="14" dur="500" fill="hold"/>
                                        <p:tgtEl>
                                          <p:spTgt spid="113674"/>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113692">
                                            <p:txEl>
                                              <p:pRg st="0" end="0"/>
                                            </p:txEl>
                                          </p:spTgt>
                                        </p:tgtEl>
                                        <p:attrNameLst>
                                          <p:attrName>style.visibility</p:attrName>
                                        </p:attrNameLst>
                                      </p:cBhvr>
                                      <p:to>
                                        <p:strVal val="visible"/>
                                      </p:to>
                                    </p:set>
                                    <p:animEffect transition="in" filter="blinds(horizontal)">
                                      <p:cBhvr>
                                        <p:cTn id="19" dur="500"/>
                                        <p:tgtEl>
                                          <p:spTgt spid="113692">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13692">
                                            <p:txEl>
                                              <p:pRg st="1" end="1"/>
                                            </p:txEl>
                                          </p:spTgt>
                                        </p:tgtEl>
                                        <p:attrNameLst>
                                          <p:attrName>style.visibility</p:attrName>
                                        </p:attrNameLst>
                                      </p:cBhvr>
                                      <p:to>
                                        <p:strVal val="visible"/>
                                      </p:to>
                                    </p:set>
                                    <p:animEffect transition="in" filter="blinds(horizontal)">
                                      <p:cBhvr>
                                        <p:cTn id="24" dur="500"/>
                                        <p:tgtEl>
                                          <p:spTgt spid="11369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5" restart="whenNotActive" fill="hold" evtFilter="cancelBubble" nodeType="interactiveSeq">
                <p:stCondLst>
                  <p:cond evt="onClick" delay="0">
                    <p:tgtEl>
                      <p:spTgt spid="113695"/>
                    </p:tgtEl>
                  </p:cond>
                </p:stCondLst>
                <p:endSync evt="end" delay="0">
                  <p:rtn val="all"/>
                </p:endSync>
                <p:childTnLst>
                  <p:par>
                    <p:cTn id="26" fill="hold" nodeType="clickPar">
                      <p:stCondLst>
                        <p:cond delay="0"/>
                      </p:stCondLst>
                      <p:childTnLst>
                        <p:par>
                          <p:cTn id="27" fill="hold" nodeType="withGroup">
                            <p:stCondLst>
                              <p:cond delay="0"/>
                            </p:stCondLst>
                            <p:childTnLst>
                              <p:par>
                                <p:cTn id="28" presetID="1" presetClass="mediacall" presetSubtype="0" fill="hold" nodeType="clickEffect">
                                  <p:stCondLst>
                                    <p:cond delay="0"/>
                                  </p:stCondLst>
                                  <p:childTnLst>
                                    <p:cmd type="call" cmd="playFrom(0.0)">
                                      <p:cBhvr>
                                        <p:cTn id="29" dur="171573" fill="hold"/>
                                        <p:tgtEl>
                                          <p:spTgt spid="113695"/>
                                        </p:tgtEl>
                                      </p:cBhvr>
                                    </p:cmd>
                                  </p:childTnLst>
                                </p:cTn>
                              </p:par>
                            </p:childTnLst>
                          </p:cTn>
                        </p:par>
                      </p:childTnLst>
                    </p:cTn>
                  </p:par>
                </p:childTnLst>
              </p:cTn>
              <p:nextCondLst>
                <p:cond evt="onClick" delay="0">
                  <p:tgtEl>
                    <p:spTgt spid="113695"/>
                  </p:tgtEl>
                </p:cond>
              </p:nextCondLst>
            </p:seq>
            <p:audio>
              <p:cMediaNode>
                <p:cTn id="30" fill="hold" display="0">
                  <p:stCondLst>
                    <p:cond delay="indefinite"/>
                  </p:stCondLst>
                  <p:endCondLst>
                    <p:cond evt="onNext" delay="0">
                      <p:tgtEl>
                        <p:sldTgt/>
                      </p:tgtEl>
                    </p:cond>
                    <p:cond evt="onPrev" delay="0">
                      <p:tgtEl>
                        <p:sldTgt/>
                      </p:tgtEl>
                    </p:cond>
                    <p:cond evt="onStopAudio" delay="0">
                      <p:tgtEl>
                        <p:sldTgt/>
                      </p:tgtEl>
                    </p:cond>
                  </p:endCondLst>
                </p:cTn>
                <p:tgtEl>
                  <p:spTgt spid="113695"/>
                </p:tgtEl>
              </p:cMediaNode>
            </p:audio>
          </p:childTnLst>
        </p:cTn>
      </p:par>
    </p:tnLst>
    <p:bldLst>
      <p:bldP spid="113692"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WordArt 4"/>
          <p:cNvSpPr>
            <a:spLocks noChangeArrowheads="1" noChangeShapeType="1" noTextEdit="1"/>
          </p:cNvSpPr>
          <p:nvPr/>
        </p:nvSpPr>
        <p:spPr bwMode="auto">
          <a:xfrm>
            <a:off x="457200" y="457200"/>
            <a:ext cx="8229600" cy="811213"/>
          </a:xfrm>
          <a:prstGeom prst="rect">
            <a:avLst/>
          </a:prstGeom>
        </p:spPr>
        <p:txBody>
          <a:bodyPr wrap="none" fromWordArt="1">
            <a:prstTxWarp prst="textPlain">
              <a:avLst>
                <a:gd name="adj" fmla="val 50037"/>
              </a:avLst>
            </a:prstTxWarp>
            <a:scene3d>
              <a:camera prst="legacyObliqueTopRight"/>
              <a:lightRig rig="legacyFlat3" dir="b"/>
            </a:scene3d>
            <a:sp3d extrusionH="430200" prstMaterial="legacyMatte">
              <a:extrusionClr>
                <a:srgbClr val="3333FF"/>
              </a:extrusionClr>
            </a:sp3d>
          </a:bodyPr>
          <a:lstStyle/>
          <a:p>
            <a:pPr algn="ctr"/>
            <a:r>
              <a:rPr lang="en-US" sz="3600" kern="10">
                <a:ln w="9525">
                  <a:round/>
                  <a:headEnd/>
                  <a:tailEnd/>
                </a:ln>
                <a:solidFill>
                  <a:srgbClr val="3333FF">
                    <a:alpha val="92940"/>
                  </a:srgbClr>
                </a:solidFill>
                <a:latin typeface="Arial Black"/>
              </a:rPr>
              <a:t>MAIN CITIES</a:t>
            </a:r>
            <a:endParaRPr lang="ru-RU" sz="3600" kern="10">
              <a:ln w="9525">
                <a:round/>
                <a:headEnd/>
                <a:tailEnd/>
              </a:ln>
              <a:solidFill>
                <a:srgbClr val="3333FF">
                  <a:alpha val="92940"/>
                </a:srgbClr>
              </a:solidFill>
              <a:latin typeface="Arial Black"/>
            </a:endParaRPr>
          </a:p>
        </p:txBody>
      </p:sp>
      <p:pic>
        <p:nvPicPr>
          <p:cNvPr id="129034" name="Picture 10" descr="карта Уэльса"/>
          <p:cNvPicPr>
            <a:picLocks noChangeAspect="1" noChangeArrowheads="1"/>
          </p:cNvPicPr>
          <p:nvPr>
            <p:ph sz="half" idx="1"/>
          </p:nvPr>
        </p:nvPicPr>
        <p:blipFill>
          <a:blip r:embed="rId2" cstate="email"/>
          <a:srcRect/>
          <a:stretch>
            <a:fillRect/>
          </a:stretch>
        </p:blipFill>
        <p:spPr>
          <a:xfrm>
            <a:off x="539750" y="1341438"/>
            <a:ext cx="3829050" cy="4968875"/>
          </a:xfrm>
          <a:noFill/>
        </p:spPr>
      </p:pic>
      <p:sp>
        <p:nvSpPr>
          <p:cNvPr id="129035" name="Rectangle 11"/>
          <p:cNvSpPr>
            <a:spLocks noGrp="1" noChangeArrowheads="1"/>
          </p:cNvSpPr>
          <p:nvPr>
            <p:ph type="body" sz="half" idx="2"/>
          </p:nvPr>
        </p:nvSpPr>
        <p:spPr/>
        <p:txBody>
          <a:bodyPr/>
          <a:lstStyle/>
          <a:p>
            <a:pPr eaLnBrk="1" hangingPunct="1">
              <a:buFont typeface="Wingdings" pitchFamily="2" charset="2"/>
              <a:buNone/>
            </a:pPr>
            <a:endParaRPr lang="en-US" sz="2800" b="1" smtClean="0"/>
          </a:p>
          <a:p>
            <a:pPr eaLnBrk="1" hangingPunct="1"/>
            <a:r>
              <a:rPr lang="en-US" sz="3600" b="1" smtClean="0"/>
              <a:t> Cardiff </a:t>
            </a:r>
          </a:p>
          <a:p>
            <a:pPr eaLnBrk="1" hangingPunct="1"/>
            <a:r>
              <a:rPr lang="en-US" sz="3600" b="1" smtClean="0"/>
              <a:t> Newport</a:t>
            </a:r>
          </a:p>
          <a:p>
            <a:pPr eaLnBrk="1" hangingPunct="1"/>
            <a:r>
              <a:rPr lang="en-US" sz="3600" b="1" smtClean="0"/>
              <a:t>Swansea</a:t>
            </a:r>
          </a:p>
          <a:p>
            <a:pPr eaLnBrk="1" hangingPunct="1"/>
            <a:endParaRPr lang="ru-RU" sz="3600" b="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29034"/>
                                        </p:tgtEl>
                                        <p:attrNameLst>
                                          <p:attrName>style.visibility</p:attrName>
                                        </p:attrNameLst>
                                      </p:cBhvr>
                                      <p:to>
                                        <p:strVal val="visible"/>
                                      </p:to>
                                    </p:set>
                                    <p:animEffect transition="in" filter="box(in)">
                                      <p:cBhvr>
                                        <p:cTn id="7" dur="500"/>
                                        <p:tgtEl>
                                          <p:spTgt spid="1290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mph" presetSubtype="2" fill="hold" grpId="0" nodeType="clickEffect">
                                  <p:stCondLst>
                                    <p:cond delay="0"/>
                                  </p:stCondLst>
                                  <p:childTnLst>
                                    <p:anim to="1.5" calcmode="lin" valueType="num">
                                      <p:cBhvr override="childStyle">
                                        <p:cTn id="11" dur="2000" fill="hold"/>
                                        <p:tgtEl>
                                          <p:spTgt spid="129035">
                                            <p:txEl>
                                              <p:pRg st="1" end="1"/>
                                            </p:txEl>
                                          </p:spTgt>
                                        </p:tgtEl>
                                        <p:attrNameLst>
                                          <p:attrName>style.fontSize</p:attrName>
                                        </p:attrNameLst>
                                      </p:cBhvr>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4" presetClass="emph" presetSubtype="2" fill="hold" grpId="0" nodeType="clickEffect">
                                  <p:stCondLst>
                                    <p:cond delay="0"/>
                                  </p:stCondLst>
                                  <p:childTnLst>
                                    <p:anim to="1.5" calcmode="lin" valueType="num">
                                      <p:cBhvr override="childStyle">
                                        <p:cTn id="15" dur="2000" fill="hold"/>
                                        <p:tgtEl>
                                          <p:spTgt spid="129035">
                                            <p:txEl>
                                              <p:pRg st="2" end="2"/>
                                            </p:txEl>
                                          </p:spTgt>
                                        </p:tgtEl>
                                        <p:attrNameLst>
                                          <p:attrName>style.fontSize</p:attrName>
                                        </p:attrNameLst>
                                      </p:cBhvr>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mph" presetSubtype="2" fill="hold" grpId="0" nodeType="clickEffect">
                                  <p:stCondLst>
                                    <p:cond delay="0"/>
                                  </p:stCondLst>
                                  <p:childTnLst>
                                    <p:anim to="1.5" calcmode="lin" valueType="num">
                                      <p:cBhvr override="childStyle">
                                        <p:cTn id="19" dur="2000" fill="hold"/>
                                        <p:tgtEl>
                                          <p:spTgt spid="129035">
                                            <p:txEl>
                                              <p:pRg st="3" end="3"/>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35"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30" name="Picture 10" descr="Рисунок6"/>
          <p:cNvPicPr>
            <a:picLocks noChangeAspect="1" noChangeArrowheads="1"/>
          </p:cNvPicPr>
          <p:nvPr>
            <p:ph type="clipArt" sz="half" idx="1"/>
          </p:nvPr>
        </p:nvPicPr>
        <p:blipFill>
          <a:blip r:embed="rId2" cstate="email"/>
          <a:srcRect/>
          <a:stretch>
            <a:fillRect/>
          </a:stretch>
        </p:blipFill>
        <p:spPr>
          <a:xfrm>
            <a:off x="266700" y="1981200"/>
            <a:ext cx="4356100" cy="4400550"/>
          </a:xfrm>
          <a:noFill/>
        </p:spPr>
      </p:pic>
      <p:sp>
        <p:nvSpPr>
          <p:cNvPr id="133133" name="Rectangle 13"/>
          <p:cNvSpPr>
            <a:spLocks noGrp="1" noChangeArrowheads="1"/>
          </p:cNvSpPr>
          <p:nvPr>
            <p:ph type="body" sz="half" idx="2"/>
          </p:nvPr>
        </p:nvSpPr>
        <p:spPr>
          <a:xfrm>
            <a:off x="4648200" y="1412875"/>
            <a:ext cx="4316413" cy="5111750"/>
          </a:xfrm>
        </p:spPr>
        <p:txBody>
          <a:bodyPr/>
          <a:lstStyle/>
          <a:p>
            <a:pPr eaLnBrk="1" hangingPunct="1">
              <a:lnSpc>
                <a:spcPct val="90000"/>
              </a:lnSpc>
            </a:pPr>
            <a:r>
              <a:rPr lang="en-US" sz="2400" b="1" smtClean="0"/>
              <a:t>Cardiff has been the capital of Wales since 1955.</a:t>
            </a:r>
          </a:p>
          <a:p>
            <a:pPr eaLnBrk="1" hangingPunct="1">
              <a:lnSpc>
                <a:spcPct val="90000"/>
              </a:lnSpc>
              <a:buFont typeface="Wingdings" pitchFamily="2" charset="2"/>
              <a:buNone/>
            </a:pPr>
            <a:r>
              <a:rPr lang="en-US" sz="2400" b="1" smtClean="0"/>
              <a:t> It is the city  on the river Severn.</a:t>
            </a:r>
          </a:p>
          <a:p>
            <a:pPr eaLnBrk="1" hangingPunct="1">
              <a:lnSpc>
                <a:spcPct val="90000"/>
              </a:lnSpc>
              <a:buFont typeface="Wingdings" pitchFamily="2" charset="2"/>
              <a:buNone/>
            </a:pPr>
            <a:r>
              <a:rPr lang="en-US" sz="2400" b="1" smtClean="0"/>
              <a:t> It is both the cultural center (with a university)  and the economic centre of the principality. </a:t>
            </a:r>
          </a:p>
          <a:p>
            <a:pPr eaLnBrk="1" hangingPunct="1">
              <a:lnSpc>
                <a:spcPct val="90000"/>
              </a:lnSpc>
              <a:buFont typeface="Wingdings" pitchFamily="2" charset="2"/>
              <a:buNone/>
            </a:pPr>
            <a:r>
              <a:rPr lang="en-US" sz="2400" b="1" smtClean="0"/>
              <a:t> Financially and industrially,</a:t>
            </a:r>
          </a:p>
          <a:p>
            <a:pPr eaLnBrk="1" hangingPunct="1">
              <a:lnSpc>
                <a:spcPct val="90000"/>
              </a:lnSpc>
              <a:buFont typeface="Wingdings" pitchFamily="2" charset="2"/>
              <a:buNone/>
            </a:pPr>
            <a:r>
              <a:rPr lang="en-US" sz="2400" b="1" smtClean="0"/>
              <a:t> Cardiff is the most important city in Wales.</a:t>
            </a:r>
            <a:r>
              <a:rPr lang="en-US" sz="2000" b="1" smtClean="0"/>
              <a:t>  </a:t>
            </a:r>
          </a:p>
          <a:p>
            <a:pPr eaLnBrk="1" hangingPunct="1">
              <a:lnSpc>
                <a:spcPct val="90000"/>
              </a:lnSpc>
              <a:buFont typeface="Wingdings" pitchFamily="2" charset="2"/>
              <a:buNone/>
            </a:pPr>
            <a:endParaRPr lang="ru-RU" sz="2400" b="1" smtClean="0"/>
          </a:p>
        </p:txBody>
      </p:sp>
      <p:pic>
        <p:nvPicPr>
          <p:cNvPr id="133131" name="Picture 11" descr="CARDIF"/>
          <p:cNvPicPr>
            <a:picLocks noChangeAspect="1" noChangeArrowheads="1"/>
          </p:cNvPicPr>
          <p:nvPr>
            <p:ph sz="quarter" idx="4294967295"/>
          </p:nvPr>
        </p:nvPicPr>
        <p:blipFill>
          <a:blip r:embed="rId3" cstate="email"/>
          <a:srcRect/>
          <a:stretch>
            <a:fillRect/>
          </a:stretch>
        </p:blipFill>
        <p:spPr>
          <a:xfrm>
            <a:off x="323850" y="476250"/>
            <a:ext cx="2376488" cy="2089150"/>
          </a:xfrm>
          <a:noFill/>
        </p:spPr>
      </p:pic>
      <p:sp>
        <p:nvSpPr>
          <p:cNvPr id="15365" name="WordArt 4"/>
          <p:cNvSpPr>
            <a:spLocks noChangeArrowheads="1" noChangeShapeType="1" noTextEdit="1"/>
          </p:cNvSpPr>
          <p:nvPr/>
        </p:nvSpPr>
        <p:spPr bwMode="auto">
          <a:xfrm>
            <a:off x="3276600" y="476250"/>
            <a:ext cx="4176713" cy="863600"/>
          </a:xfrm>
          <a:prstGeom prst="rect">
            <a:avLst/>
          </a:prstGeom>
        </p:spPr>
        <p:txBody>
          <a:bodyPr wrap="none" fromWordArt="1">
            <a:prstTxWarp prst="textPlain">
              <a:avLst>
                <a:gd name="adj" fmla="val 49856"/>
              </a:avLst>
            </a:prstTxWarp>
            <a:scene3d>
              <a:camera prst="legacyObliqueTopRight"/>
              <a:lightRig rig="legacyFlat3" dir="b"/>
            </a:scene3d>
            <a:sp3d extrusionH="430200" prstMaterial="legacyMatte">
              <a:extrusionClr>
                <a:srgbClr val="3333FF"/>
              </a:extrusionClr>
            </a:sp3d>
          </a:bodyPr>
          <a:lstStyle/>
          <a:p>
            <a:pPr algn="ctr"/>
            <a:r>
              <a:rPr lang="en-US" sz="3600" kern="10">
                <a:ln w="9525">
                  <a:round/>
                  <a:headEnd/>
                  <a:tailEnd/>
                </a:ln>
                <a:solidFill>
                  <a:srgbClr val="3333FF">
                    <a:alpha val="92940"/>
                  </a:srgbClr>
                </a:solidFill>
                <a:latin typeface="Arial Black"/>
              </a:rPr>
              <a:t>CARDIFF</a:t>
            </a:r>
            <a:endParaRPr lang="ru-RU" sz="3600" kern="10">
              <a:ln w="9525">
                <a:round/>
                <a:headEnd/>
                <a:tailEnd/>
              </a:ln>
              <a:solidFill>
                <a:srgbClr val="3333FF">
                  <a:alpha val="92940"/>
                </a:srgbClr>
              </a:solidFill>
              <a:latin typeface="Arial Black"/>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33130"/>
                                        </p:tgtEl>
                                        <p:attrNameLst>
                                          <p:attrName>style.visibility</p:attrName>
                                        </p:attrNameLst>
                                      </p:cBhvr>
                                      <p:to>
                                        <p:strVal val="visible"/>
                                      </p:to>
                                    </p:set>
                                    <p:anim calcmode="lin" valueType="num">
                                      <p:cBhvr additive="base">
                                        <p:cTn id="7" dur="500" fill="hold"/>
                                        <p:tgtEl>
                                          <p:spTgt spid="133130"/>
                                        </p:tgtEl>
                                        <p:attrNameLst>
                                          <p:attrName>ppt_x</p:attrName>
                                        </p:attrNameLst>
                                      </p:cBhvr>
                                      <p:tavLst>
                                        <p:tav tm="0">
                                          <p:val>
                                            <p:strVal val="#ppt_x"/>
                                          </p:val>
                                        </p:tav>
                                        <p:tav tm="100000">
                                          <p:val>
                                            <p:strVal val="#ppt_x"/>
                                          </p:val>
                                        </p:tav>
                                      </p:tavLst>
                                    </p:anim>
                                    <p:anim calcmode="lin" valueType="num">
                                      <p:cBhvr additive="base">
                                        <p:cTn id="8" dur="500" fill="hold"/>
                                        <p:tgtEl>
                                          <p:spTgt spid="13313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33131"/>
                                        </p:tgtEl>
                                        <p:attrNameLst>
                                          <p:attrName>style.visibility</p:attrName>
                                        </p:attrNameLst>
                                      </p:cBhvr>
                                      <p:to>
                                        <p:strVal val="visible"/>
                                      </p:to>
                                    </p:set>
                                    <p:anim calcmode="lin" valueType="num">
                                      <p:cBhvr additive="base">
                                        <p:cTn id="13" dur="500" fill="hold"/>
                                        <p:tgtEl>
                                          <p:spTgt spid="133131"/>
                                        </p:tgtEl>
                                        <p:attrNameLst>
                                          <p:attrName>ppt_x</p:attrName>
                                        </p:attrNameLst>
                                      </p:cBhvr>
                                      <p:tavLst>
                                        <p:tav tm="0">
                                          <p:val>
                                            <p:strVal val="#ppt_x"/>
                                          </p:val>
                                        </p:tav>
                                        <p:tav tm="100000">
                                          <p:val>
                                            <p:strVal val="#ppt_x"/>
                                          </p:val>
                                        </p:tav>
                                      </p:tavLst>
                                    </p:anim>
                                    <p:anim calcmode="lin" valueType="num">
                                      <p:cBhvr additive="base">
                                        <p:cTn id="14" dur="500" fill="hold"/>
                                        <p:tgtEl>
                                          <p:spTgt spid="133131"/>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133133">
                                            <p:txEl>
                                              <p:pRg st="0" end="0"/>
                                            </p:txEl>
                                          </p:spTgt>
                                        </p:tgtEl>
                                        <p:attrNameLst>
                                          <p:attrName>style.visibility</p:attrName>
                                        </p:attrNameLst>
                                      </p:cBhvr>
                                      <p:to>
                                        <p:strVal val="visible"/>
                                      </p:to>
                                    </p:set>
                                    <p:animEffect transition="in" filter="diamond(in)">
                                      <p:cBhvr>
                                        <p:cTn id="19" dur="2000"/>
                                        <p:tgtEl>
                                          <p:spTgt spid="133133">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133133">
                                            <p:txEl>
                                              <p:pRg st="1" end="1"/>
                                            </p:txEl>
                                          </p:spTgt>
                                        </p:tgtEl>
                                        <p:attrNameLst>
                                          <p:attrName>style.visibility</p:attrName>
                                        </p:attrNameLst>
                                      </p:cBhvr>
                                      <p:to>
                                        <p:strVal val="visible"/>
                                      </p:to>
                                    </p:set>
                                    <p:animEffect transition="in" filter="diamond(in)">
                                      <p:cBhvr>
                                        <p:cTn id="24" dur="2000"/>
                                        <p:tgtEl>
                                          <p:spTgt spid="133133">
                                            <p:txEl>
                                              <p:pRg st="1" end="1"/>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133133">
                                            <p:txEl>
                                              <p:pRg st="2" end="2"/>
                                            </p:txEl>
                                          </p:spTgt>
                                        </p:tgtEl>
                                        <p:attrNameLst>
                                          <p:attrName>style.visibility</p:attrName>
                                        </p:attrNameLst>
                                      </p:cBhvr>
                                      <p:to>
                                        <p:strVal val="visible"/>
                                      </p:to>
                                    </p:set>
                                    <p:animEffect transition="in" filter="diamond(in)">
                                      <p:cBhvr>
                                        <p:cTn id="29" dur="2000"/>
                                        <p:tgtEl>
                                          <p:spTgt spid="133133">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8" presetClass="entr" presetSubtype="16" fill="hold" grpId="0" nodeType="clickEffect">
                                  <p:stCondLst>
                                    <p:cond delay="0"/>
                                  </p:stCondLst>
                                  <p:childTnLst>
                                    <p:set>
                                      <p:cBhvr>
                                        <p:cTn id="33" dur="1" fill="hold">
                                          <p:stCondLst>
                                            <p:cond delay="0"/>
                                          </p:stCondLst>
                                        </p:cTn>
                                        <p:tgtEl>
                                          <p:spTgt spid="133133">
                                            <p:txEl>
                                              <p:pRg st="3" end="3"/>
                                            </p:txEl>
                                          </p:spTgt>
                                        </p:tgtEl>
                                        <p:attrNameLst>
                                          <p:attrName>style.visibility</p:attrName>
                                        </p:attrNameLst>
                                      </p:cBhvr>
                                      <p:to>
                                        <p:strVal val="visible"/>
                                      </p:to>
                                    </p:set>
                                    <p:animEffect transition="in" filter="diamond(in)">
                                      <p:cBhvr>
                                        <p:cTn id="34" dur="2000"/>
                                        <p:tgtEl>
                                          <p:spTgt spid="133133">
                                            <p:txEl>
                                              <p:pRg st="3" end="3"/>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133133">
                                            <p:txEl>
                                              <p:pRg st="4" end="4"/>
                                            </p:txEl>
                                          </p:spTgt>
                                        </p:tgtEl>
                                        <p:attrNameLst>
                                          <p:attrName>style.visibility</p:attrName>
                                        </p:attrNameLst>
                                      </p:cBhvr>
                                      <p:to>
                                        <p:strVal val="visible"/>
                                      </p:to>
                                    </p:set>
                                    <p:animEffect transition="in" filter="diamond(in)">
                                      <p:cBhvr>
                                        <p:cTn id="39" dur="2000"/>
                                        <p:tgtEl>
                                          <p:spTgt spid="13313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3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0562" name="Picture 34" descr="Cardiff_ City Hall"/>
          <p:cNvPicPr>
            <a:picLocks noChangeAspect="1" noChangeArrowheads="1"/>
          </p:cNvPicPr>
          <p:nvPr>
            <p:ph sz="half" idx="1"/>
          </p:nvPr>
        </p:nvPicPr>
        <p:blipFill>
          <a:blip r:embed="rId2" cstate="email"/>
          <a:srcRect/>
          <a:stretch>
            <a:fillRect/>
          </a:stretch>
        </p:blipFill>
        <p:spPr>
          <a:xfrm>
            <a:off x="3563938" y="1790700"/>
            <a:ext cx="2808287" cy="2109788"/>
          </a:xfrm>
          <a:noFill/>
        </p:spPr>
      </p:pic>
      <p:pic>
        <p:nvPicPr>
          <p:cNvPr id="150563" name="Picture 35" descr="Shopping Street Cardiff"/>
          <p:cNvPicPr>
            <a:picLocks noChangeAspect="1" noChangeArrowheads="1"/>
          </p:cNvPicPr>
          <p:nvPr>
            <p:ph sz="quarter" idx="4294967295"/>
          </p:nvPr>
        </p:nvPicPr>
        <p:blipFill>
          <a:blip r:embed="rId3" cstate="email"/>
          <a:srcRect/>
          <a:stretch>
            <a:fillRect/>
          </a:stretch>
        </p:blipFill>
        <p:spPr>
          <a:xfrm>
            <a:off x="6516688" y="2133600"/>
            <a:ext cx="2481262" cy="1866900"/>
          </a:xfrm>
          <a:noFill/>
        </p:spPr>
      </p:pic>
      <p:pic>
        <p:nvPicPr>
          <p:cNvPr id="150564" name="Picture 36" descr="Кардиф"/>
          <p:cNvPicPr>
            <a:picLocks noChangeAspect="1" noChangeArrowheads="1"/>
          </p:cNvPicPr>
          <p:nvPr>
            <p:ph sz="quarter" idx="4294967295"/>
          </p:nvPr>
        </p:nvPicPr>
        <p:blipFill>
          <a:blip r:embed="rId4" cstate="email"/>
          <a:srcRect/>
          <a:stretch>
            <a:fillRect/>
          </a:stretch>
        </p:blipFill>
        <p:spPr>
          <a:xfrm>
            <a:off x="6804025" y="0"/>
            <a:ext cx="2339975" cy="1866900"/>
          </a:xfrm>
          <a:noFill/>
        </p:spPr>
      </p:pic>
      <p:sp>
        <p:nvSpPr>
          <p:cNvPr id="150573" name="WordArt 45"/>
          <p:cNvSpPr>
            <a:spLocks noChangeArrowheads="1" noChangeShapeType="1" noTextEdit="1"/>
          </p:cNvSpPr>
          <p:nvPr/>
        </p:nvSpPr>
        <p:spPr bwMode="auto">
          <a:xfrm>
            <a:off x="457200" y="457200"/>
            <a:ext cx="5770563" cy="739775"/>
          </a:xfrm>
          <a:prstGeom prst="rect">
            <a:avLst/>
          </a:prstGeom>
        </p:spPr>
        <p:txBody>
          <a:bodyPr wrap="none" fromWordArt="1">
            <a:prstTxWarp prst="textPlain">
              <a:avLst>
                <a:gd name="adj" fmla="val 49856"/>
              </a:avLst>
            </a:prstTxWarp>
            <a:scene3d>
              <a:camera prst="legacyObliqueTopRight"/>
              <a:lightRig rig="legacyFlat3" dir="b"/>
            </a:scene3d>
            <a:sp3d extrusionH="430200" prstMaterial="legacyMatte">
              <a:extrusionClr>
                <a:srgbClr val="3333FF"/>
              </a:extrusionClr>
            </a:sp3d>
          </a:bodyPr>
          <a:lstStyle/>
          <a:p>
            <a:pPr algn="ctr"/>
            <a:r>
              <a:rPr lang="en-US" sz="3600" kern="10">
                <a:ln w="9525">
                  <a:round/>
                  <a:headEnd/>
                  <a:tailEnd/>
                </a:ln>
                <a:solidFill>
                  <a:srgbClr val="3333FF">
                    <a:alpha val="92940"/>
                  </a:srgbClr>
                </a:solidFill>
                <a:latin typeface="Arial Black"/>
              </a:rPr>
              <a:t>CARDIFF</a:t>
            </a:r>
            <a:endParaRPr lang="ru-RU" sz="3600" kern="10">
              <a:ln w="9525">
                <a:round/>
                <a:headEnd/>
                <a:tailEnd/>
              </a:ln>
              <a:solidFill>
                <a:srgbClr val="3333FF">
                  <a:alpha val="92940"/>
                </a:srgbClr>
              </a:solidFill>
              <a:latin typeface="Arial Black"/>
            </a:endParaRPr>
          </a:p>
        </p:txBody>
      </p:sp>
      <p:sp>
        <p:nvSpPr>
          <p:cNvPr id="16390" name="Text Box 53"/>
          <p:cNvSpPr txBox="1">
            <a:spLocks noChangeArrowheads="1"/>
          </p:cNvSpPr>
          <p:nvPr/>
        </p:nvSpPr>
        <p:spPr bwMode="auto">
          <a:xfrm>
            <a:off x="3995738" y="3860800"/>
            <a:ext cx="2016125" cy="366713"/>
          </a:xfrm>
          <a:prstGeom prst="rect">
            <a:avLst/>
          </a:prstGeom>
          <a:noFill/>
          <a:ln w="9525">
            <a:noFill/>
            <a:miter lim="800000"/>
            <a:headEnd/>
            <a:tailEnd/>
          </a:ln>
          <a:effectLst/>
        </p:spPr>
        <p:txBody>
          <a:bodyPr>
            <a:spAutoFit/>
          </a:bodyPr>
          <a:lstStyle/>
          <a:p>
            <a:r>
              <a:rPr lang="en-US" sz="1800"/>
              <a:t>CITY HALL</a:t>
            </a:r>
            <a:endParaRPr lang="ru-RU" sz="1800"/>
          </a:p>
        </p:txBody>
      </p:sp>
      <p:sp>
        <p:nvSpPr>
          <p:cNvPr id="16391" name="Text Box 54"/>
          <p:cNvSpPr txBox="1">
            <a:spLocks noChangeArrowheads="1"/>
          </p:cNvSpPr>
          <p:nvPr/>
        </p:nvSpPr>
        <p:spPr bwMode="auto">
          <a:xfrm>
            <a:off x="6588125" y="3933825"/>
            <a:ext cx="2376488" cy="366713"/>
          </a:xfrm>
          <a:prstGeom prst="rect">
            <a:avLst/>
          </a:prstGeom>
          <a:noFill/>
          <a:ln w="9525">
            <a:noFill/>
            <a:miter lim="800000"/>
            <a:headEnd/>
            <a:tailEnd/>
          </a:ln>
          <a:effectLst/>
        </p:spPr>
        <p:txBody>
          <a:bodyPr>
            <a:spAutoFit/>
          </a:bodyPr>
          <a:lstStyle/>
          <a:p>
            <a:r>
              <a:rPr lang="en-US" sz="1800"/>
              <a:t>SHOPPING STREET</a:t>
            </a:r>
            <a:endParaRPr lang="ru-RU" sz="1800"/>
          </a:p>
        </p:txBody>
      </p:sp>
      <p:pic>
        <p:nvPicPr>
          <p:cNvPr id="150584" name="Picture 56" descr="1212631108"/>
          <p:cNvPicPr>
            <a:picLocks noChangeAspect="1" noChangeArrowheads="1"/>
          </p:cNvPicPr>
          <p:nvPr/>
        </p:nvPicPr>
        <p:blipFill>
          <a:blip r:embed="rId5" cstate="email"/>
          <a:srcRect/>
          <a:stretch>
            <a:fillRect/>
          </a:stretch>
        </p:blipFill>
        <p:spPr bwMode="auto">
          <a:xfrm>
            <a:off x="250825" y="1412875"/>
            <a:ext cx="3241675" cy="1871663"/>
          </a:xfrm>
          <a:prstGeom prst="rect">
            <a:avLst/>
          </a:prstGeom>
          <a:noFill/>
          <a:ln w="9525">
            <a:noFill/>
            <a:miter lim="800000"/>
            <a:headEnd/>
            <a:tailEnd/>
          </a:ln>
          <a:effectLst>
            <a:outerShdw dist="107763" dir="13500000" algn="ctr" rotWithShape="0">
              <a:srgbClr val="FFFF66">
                <a:alpha val="50000"/>
              </a:srgbClr>
            </a:outerShdw>
          </a:effectLst>
        </p:spPr>
      </p:pic>
      <p:sp>
        <p:nvSpPr>
          <p:cNvPr id="16393" name="Rectangle 57"/>
          <p:cNvSpPr>
            <a:spLocks noChangeArrowheads="1"/>
          </p:cNvSpPr>
          <p:nvPr/>
        </p:nvSpPr>
        <p:spPr bwMode="auto">
          <a:xfrm>
            <a:off x="611188" y="3357563"/>
            <a:ext cx="2660650" cy="366712"/>
          </a:xfrm>
          <a:prstGeom prst="rect">
            <a:avLst/>
          </a:prstGeom>
          <a:noFill/>
          <a:ln w="9525">
            <a:noFill/>
            <a:miter lim="800000"/>
            <a:headEnd/>
            <a:tailEnd/>
          </a:ln>
          <a:effectLst/>
        </p:spPr>
        <p:txBody>
          <a:bodyPr wrap="none">
            <a:spAutoFit/>
          </a:bodyPr>
          <a:lstStyle/>
          <a:p>
            <a:r>
              <a:rPr lang="en-US" sz="1800">
                <a:solidFill>
                  <a:srgbClr val="336600"/>
                </a:solidFill>
              </a:rPr>
              <a:t>Millennium City Centre</a:t>
            </a:r>
            <a:endParaRPr lang="ru-RU" sz="1800">
              <a:solidFill>
                <a:srgbClr val="336600"/>
              </a:solidFill>
            </a:endParaRPr>
          </a:p>
        </p:txBody>
      </p:sp>
      <p:pic>
        <p:nvPicPr>
          <p:cNvPr id="150586" name="Picture 58" descr="Безымянный"/>
          <p:cNvPicPr>
            <a:picLocks noChangeAspect="1" noChangeArrowheads="1"/>
          </p:cNvPicPr>
          <p:nvPr>
            <p:ph type="body" sz="half" idx="2"/>
          </p:nvPr>
        </p:nvPicPr>
        <p:blipFill>
          <a:blip r:embed="rId6" cstate="email"/>
          <a:srcRect/>
          <a:stretch>
            <a:fillRect/>
          </a:stretch>
        </p:blipFill>
        <p:spPr>
          <a:xfrm>
            <a:off x="250825" y="4005263"/>
            <a:ext cx="3168650" cy="1782762"/>
          </a:xfrm>
          <a:noFill/>
          <a:effectLst>
            <a:outerShdw dist="107763" dir="18900000" algn="ctr" rotWithShape="0">
              <a:srgbClr val="FFFF66">
                <a:alpha val="50000"/>
              </a:srgbClr>
            </a:outerShdw>
          </a:effectLst>
        </p:spPr>
      </p:pic>
      <p:sp>
        <p:nvSpPr>
          <p:cNvPr id="16395" name="Text Box 59"/>
          <p:cNvSpPr txBox="1">
            <a:spLocks noChangeArrowheads="1"/>
          </p:cNvSpPr>
          <p:nvPr/>
        </p:nvSpPr>
        <p:spPr bwMode="auto">
          <a:xfrm>
            <a:off x="971550" y="5824538"/>
            <a:ext cx="2717800" cy="366712"/>
          </a:xfrm>
          <a:prstGeom prst="rect">
            <a:avLst/>
          </a:prstGeom>
          <a:noFill/>
          <a:ln w="9525">
            <a:noFill/>
            <a:miter lim="800000"/>
            <a:headEnd/>
            <a:tailEnd/>
          </a:ln>
          <a:effectLst/>
        </p:spPr>
        <p:txBody>
          <a:bodyPr>
            <a:spAutoFit/>
          </a:bodyPr>
          <a:lstStyle/>
          <a:p>
            <a:r>
              <a:rPr lang="en-US" sz="1800">
                <a:solidFill>
                  <a:srgbClr val="336600"/>
                </a:solidFill>
              </a:rPr>
              <a:t>Cardiff University</a:t>
            </a:r>
            <a:endParaRPr lang="ru-RU" sz="1800">
              <a:solidFill>
                <a:srgbClr val="336600"/>
              </a:solidFill>
            </a:endParaRPr>
          </a:p>
        </p:txBody>
      </p:sp>
      <p:pic>
        <p:nvPicPr>
          <p:cNvPr id="150588" name="Picture 60" descr="Cardiff-Bay--Wharf-8-lrg"/>
          <p:cNvPicPr>
            <a:picLocks noChangeAspect="1" noChangeArrowheads="1"/>
          </p:cNvPicPr>
          <p:nvPr/>
        </p:nvPicPr>
        <p:blipFill>
          <a:blip r:embed="rId7" cstate="email"/>
          <a:srcRect/>
          <a:stretch>
            <a:fillRect/>
          </a:stretch>
        </p:blipFill>
        <p:spPr bwMode="auto">
          <a:xfrm>
            <a:off x="5076825" y="4292600"/>
            <a:ext cx="3600450" cy="1976438"/>
          </a:xfrm>
          <a:prstGeom prst="rect">
            <a:avLst/>
          </a:prstGeom>
          <a:noFill/>
          <a:ln w="9525">
            <a:noFill/>
            <a:miter lim="800000"/>
            <a:headEnd/>
            <a:tailEnd/>
          </a:ln>
        </p:spPr>
      </p:pic>
      <p:sp>
        <p:nvSpPr>
          <p:cNvPr id="16397" name="Text Box 61"/>
          <p:cNvSpPr txBox="1">
            <a:spLocks noChangeArrowheads="1"/>
          </p:cNvSpPr>
          <p:nvPr/>
        </p:nvSpPr>
        <p:spPr bwMode="auto">
          <a:xfrm>
            <a:off x="6135688" y="6256338"/>
            <a:ext cx="1403350" cy="366712"/>
          </a:xfrm>
          <a:prstGeom prst="rect">
            <a:avLst/>
          </a:prstGeom>
          <a:noFill/>
          <a:ln w="9525">
            <a:noFill/>
            <a:miter lim="800000"/>
            <a:headEnd/>
            <a:tailEnd/>
          </a:ln>
          <a:effectLst/>
        </p:spPr>
        <p:txBody>
          <a:bodyPr wrap="none">
            <a:spAutoFit/>
          </a:bodyPr>
          <a:lstStyle/>
          <a:p>
            <a:r>
              <a:rPr lang="en-US" sz="1800">
                <a:solidFill>
                  <a:srgbClr val="336600"/>
                </a:solidFill>
              </a:rPr>
              <a:t>Cardiff</a:t>
            </a:r>
            <a:r>
              <a:rPr lang="ru-RU" sz="1800">
                <a:solidFill>
                  <a:srgbClr val="336600"/>
                </a:solidFill>
              </a:rPr>
              <a:t> </a:t>
            </a:r>
            <a:r>
              <a:rPr lang="en-US" sz="1800">
                <a:solidFill>
                  <a:srgbClr val="336600"/>
                </a:solidFill>
              </a:rPr>
              <a:t>Bay</a:t>
            </a:r>
            <a:endParaRPr lang="ru-RU" sz="1800">
              <a:solidFill>
                <a:srgbClr val="3366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0573"/>
                                        </p:tgtEl>
                                        <p:attrNameLst>
                                          <p:attrName>style.visibility</p:attrName>
                                        </p:attrNameLst>
                                      </p:cBhvr>
                                      <p:to>
                                        <p:strVal val="visible"/>
                                      </p:to>
                                    </p:set>
                                    <p:animEffect transition="in" filter="blinds(horizontal)">
                                      <p:cBhvr>
                                        <p:cTn id="7" dur="500"/>
                                        <p:tgtEl>
                                          <p:spTgt spid="150573"/>
                                        </p:tgtEl>
                                      </p:cBhvr>
                                    </p:animEffect>
                                  </p:childTnLst>
                                </p:cTn>
                              </p:par>
                            </p:childTnLst>
                          </p:cTn>
                        </p:par>
                        <p:par>
                          <p:cTn id="8" fill="hold" nodeType="afterGroup">
                            <p:stCondLst>
                              <p:cond delay="500"/>
                            </p:stCondLst>
                            <p:childTnLst>
                              <p:par>
                                <p:cTn id="9" presetID="55" presetClass="entr" presetSubtype="0" fill="hold" nodeType="afterEffect">
                                  <p:stCondLst>
                                    <p:cond delay="0"/>
                                  </p:stCondLst>
                                  <p:childTnLst>
                                    <p:set>
                                      <p:cBhvr>
                                        <p:cTn id="10" dur="1" fill="hold">
                                          <p:stCondLst>
                                            <p:cond delay="0"/>
                                          </p:stCondLst>
                                        </p:cTn>
                                        <p:tgtEl>
                                          <p:spTgt spid="150584"/>
                                        </p:tgtEl>
                                        <p:attrNameLst>
                                          <p:attrName>style.visibility</p:attrName>
                                        </p:attrNameLst>
                                      </p:cBhvr>
                                      <p:to>
                                        <p:strVal val="visible"/>
                                      </p:to>
                                    </p:set>
                                    <p:anim calcmode="lin" valueType="num">
                                      <p:cBhvr>
                                        <p:cTn id="11" dur="1000" fill="hold"/>
                                        <p:tgtEl>
                                          <p:spTgt spid="150584"/>
                                        </p:tgtEl>
                                        <p:attrNameLst>
                                          <p:attrName>ppt_w</p:attrName>
                                        </p:attrNameLst>
                                      </p:cBhvr>
                                      <p:tavLst>
                                        <p:tav tm="0">
                                          <p:val>
                                            <p:strVal val="#ppt_w*0.70"/>
                                          </p:val>
                                        </p:tav>
                                        <p:tav tm="100000">
                                          <p:val>
                                            <p:strVal val="#ppt_w"/>
                                          </p:val>
                                        </p:tav>
                                      </p:tavLst>
                                    </p:anim>
                                    <p:anim calcmode="lin" valueType="num">
                                      <p:cBhvr>
                                        <p:cTn id="12" dur="1000" fill="hold"/>
                                        <p:tgtEl>
                                          <p:spTgt spid="150584"/>
                                        </p:tgtEl>
                                        <p:attrNameLst>
                                          <p:attrName>ppt_h</p:attrName>
                                        </p:attrNameLst>
                                      </p:cBhvr>
                                      <p:tavLst>
                                        <p:tav tm="0">
                                          <p:val>
                                            <p:strVal val="#ppt_h"/>
                                          </p:val>
                                        </p:tav>
                                        <p:tav tm="100000">
                                          <p:val>
                                            <p:strVal val="#ppt_h"/>
                                          </p:val>
                                        </p:tav>
                                      </p:tavLst>
                                    </p:anim>
                                    <p:animEffect transition="in" filter="fade">
                                      <p:cBhvr>
                                        <p:cTn id="13" dur="1000"/>
                                        <p:tgtEl>
                                          <p:spTgt spid="15058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1" presetClass="entr" presetSubtype="4" fill="hold" nodeType="clickEffect">
                                  <p:stCondLst>
                                    <p:cond delay="0"/>
                                  </p:stCondLst>
                                  <p:childTnLst>
                                    <p:set>
                                      <p:cBhvr>
                                        <p:cTn id="17" dur="1" fill="hold">
                                          <p:stCondLst>
                                            <p:cond delay="0"/>
                                          </p:stCondLst>
                                        </p:cTn>
                                        <p:tgtEl>
                                          <p:spTgt spid="150562"/>
                                        </p:tgtEl>
                                        <p:attrNameLst>
                                          <p:attrName>style.visibility</p:attrName>
                                        </p:attrNameLst>
                                      </p:cBhvr>
                                      <p:to>
                                        <p:strVal val="visible"/>
                                      </p:to>
                                    </p:set>
                                    <p:animEffect transition="in" filter="wheel(4)">
                                      <p:cBhvr>
                                        <p:cTn id="18" dur="2000"/>
                                        <p:tgtEl>
                                          <p:spTgt spid="15056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1" presetClass="entr" presetSubtype="4" fill="hold" nodeType="clickEffect">
                                  <p:stCondLst>
                                    <p:cond delay="0"/>
                                  </p:stCondLst>
                                  <p:childTnLst>
                                    <p:set>
                                      <p:cBhvr>
                                        <p:cTn id="22" dur="1" fill="hold">
                                          <p:stCondLst>
                                            <p:cond delay="0"/>
                                          </p:stCondLst>
                                        </p:cTn>
                                        <p:tgtEl>
                                          <p:spTgt spid="150563"/>
                                        </p:tgtEl>
                                        <p:attrNameLst>
                                          <p:attrName>style.visibility</p:attrName>
                                        </p:attrNameLst>
                                      </p:cBhvr>
                                      <p:to>
                                        <p:strVal val="visible"/>
                                      </p:to>
                                    </p:set>
                                    <p:animEffect transition="in" filter="wheel(4)">
                                      <p:cBhvr>
                                        <p:cTn id="23" dur="2000"/>
                                        <p:tgtEl>
                                          <p:spTgt spid="15056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1" presetClass="entr" presetSubtype="4" fill="hold" nodeType="clickEffect">
                                  <p:stCondLst>
                                    <p:cond delay="0"/>
                                  </p:stCondLst>
                                  <p:childTnLst>
                                    <p:set>
                                      <p:cBhvr>
                                        <p:cTn id="27" dur="1" fill="hold">
                                          <p:stCondLst>
                                            <p:cond delay="0"/>
                                          </p:stCondLst>
                                        </p:cTn>
                                        <p:tgtEl>
                                          <p:spTgt spid="150564"/>
                                        </p:tgtEl>
                                        <p:attrNameLst>
                                          <p:attrName>style.visibility</p:attrName>
                                        </p:attrNameLst>
                                      </p:cBhvr>
                                      <p:to>
                                        <p:strVal val="visible"/>
                                      </p:to>
                                    </p:set>
                                    <p:animEffect transition="in" filter="wheel(4)">
                                      <p:cBhvr>
                                        <p:cTn id="28" dur="2000"/>
                                        <p:tgtEl>
                                          <p:spTgt spid="150564"/>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5" presetClass="entr" presetSubtype="0" fill="hold" nodeType="clickEffect">
                                  <p:stCondLst>
                                    <p:cond delay="0"/>
                                  </p:stCondLst>
                                  <p:childTnLst>
                                    <p:set>
                                      <p:cBhvr>
                                        <p:cTn id="32" dur="1" fill="hold">
                                          <p:stCondLst>
                                            <p:cond delay="0"/>
                                          </p:stCondLst>
                                        </p:cTn>
                                        <p:tgtEl>
                                          <p:spTgt spid="150586"/>
                                        </p:tgtEl>
                                        <p:attrNameLst>
                                          <p:attrName>style.visibility</p:attrName>
                                        </p:attrNameLst>
                                      </p:cBhvr>
                                      <p:to>
                                        <p:strVal val="visible"/>
                                      </p:to>
                                    </p:set>
                                    <p:anim calcmode="lin" valueType="num">
                                      <p:cBhvr>
                                        <p:cTn id="33" dur="1000" fill="hold"/>
                                        <p:tgtEl>
                                          <p:spTgt spid="150586"/>
                                        </p:tgtEl>
                                        <p:attrNameLst>
                                          <p:attrName>ppt_w</p:attrName>
                                        </p:attrNameLst>
                                      </p:cBhvr>
                                      <p:tavLst>
                                        <p:tav tm="0">
                                          <p:val>
                                            <p:fltVal val="0"/>
                                          </p:val>
                                        </p:tav>
                                        <p:tav tm="100000">
                                          <p:val>
                                            <p:strVal val="#ppt_w"/>
                                          </p:val>
                                        </p:tav>
                                      </p:tavLst>
                                    </p:anim>
                                    <p:anim calcmode="lin" valueType="num">
                                      <p:cBhvr>
                                        <p:cTn id="34" dur="1000" fill="hold"/>
                                        <p:tgtEl>
                                          <p:spTgt spid="150586"/>
                                        </p:tgtEl>
                                        <p:attrNameLst>
                                          <p:attrName>ppt_h</p:attrName>
                                        </p:attrNameLst>
                                      </p:cBhvr>
                                      <p:tavLst>
                                        <p:tav tm="0">
                                          <p:val>
                                            <p:fltVal val="0"/>
                                          </p:val>
                                        </p:tav>
                                        <p:tav tm="100000">
                                          <p:val>
                                            <p:strVal val="#ppt_h"/>
                                          </p:val>
                                        </p:tav>
                                      </p:tavLst>
                                    </p:anim>
                                    <p:anim calcmode="lin" valueType="num">
                                      <p:cBhvr>
                                        <p:cTn id="35" dur="1000" fill="hold"/>
                                        <p:tgtEl>
                                          <p:spTgt spid="150586"/>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15058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3" presetClass="entr" presetSubtype="16" fill="hold" nodeType="clickEffect">
                                  <p:stCondLst>
                                    <p:cond delay="0"/>
                                  </p:stCondLst>
                                  <p:childTnLst>
                                    <p:set>
                                      <p:cBhvr>
                                        <p:cTn id="40" dur="1" fill="hold">
                                          <p:stCondLst>
                                            <p:cond delay="0"/>
                                          </p:stCondLst>
                                        </p:cTn>
                                        <p:tgtEl>
                                          <p:spTgt spid="150588"/>
                                        </p:tgtEl>
                                        <p:attrNameLst>
                                          <p:attrName>style.visibility</p:attrName>
                                        </p:attrNameLst>
                                      </p:cBhvr>
                                      <p:to>
                                        <p:strVal val="visible"/>
                                      </p:to>
                                    </p:set>
                                    <p:anim calcmode="lin" valueType="num">
                                      <p:cBhvr>
                                        <p:cTn id="41" dur="500" fill="hold"/>
                                        <p:tgtEl>
                                          <p:spTgt spid="150588"/>
                                        </p:tgtEl>
                                        <p:attrNameLst>
                                          <p:attrName>ppt_w</p:attrName>
                                        </p:attrNameLst>
                                      </p:cBhvr>
                                      <p:tavLst>
                                        <p:tav tm="0">
                                          <p:val>
                                            <p:fltVal val="0"/>
                                          </p:val>
                                        </p:tav>
                                        <p:tav tm="100000">
                                          <p:val>
                                            <p:strVal val="#ppt_w"/>
                                          </p:val>
                                        </p:tav>
                                      </p:tavLst>
                                    </p:anim>
                                    <p:anim calcmode="lin" valueType="num">
                                      <p:cBhvr>
                                        <p:cTn id="42" dur="500" fill="hold"/>
                                        <p:tgtEl>
                                          <p:spTgt spid="1505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73"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WordArt 4"/>
          <p:cNvSpPr>
            <a:spLocks noChangeArrowheads="1" noChangeShapeType="1" noTextEdit="1"/>
          </p:cNvSpPr>
          <p:nvPr/>
        </p:nvSpPr>
        <p:spPr bwMode="auto">
          <a:xfrm>
            <a:off x="457200" y="457200"/>
            <a:ext cx="6346825" cy="990600"/>
          </a:xfrm>
          <a:prstGeom prst="rect">
            <a:avLst/>
          </a:prstGeom>
        </p:spPr>
        <p:txBody>
          <a:bodyPr wrap="none" fromWordArt="1">
            <a:prstTxWarp prst="textPlain">
              <a:avLst>
                <a:gd name="adj" fmla="val 48671"/>
              </a:avLst>
            </a:prstTxWarp>
            <a:scene3d>
              <a:camera prst="legacyObliqueTopRight"/>
              <a:lightRig rig="legacyFlat3" dir="b"/>
            </a:scene3d>
            <a:sp3d extrusionH="430200" prstMaterial="legacyMatte">
              <a:extrusionClr>
                <a:srgbClr val="3333FF"/>
              </a:extrusionClr>
            </a:sp3d>
          </a:bodyPr>
          <a:lstStyle/>
          <a:p>
            <a:pPr algn="ctr"/>
            <a:r>
              <a:rPr lang="en-US" sz="2800" kern="10">
                <a:ln w="9525">
                  <a:round/>
                  <a:headEnd/>
                  <a:tailEnd/>
                </a:ln>
                <a:solidFill>
                  <a:srgbClr val="3333FF">
                    <a:alpha val="92940"/>
                  </a:srgbClr>
                </a:solidFill>
                <a:latin typeface="Arial Black"/>
              </a:rPr>
              <a:t>PICTURE GALLERY</a:t>
            </a:r>
          </a:p>
          <a:p>
            <a:pPr algn="ctr"/>
            <a:r>
              <a:rPr lang="en-US" sz="2800" kern="10">
                <a:ln w="9525">
                  <a:round/>
                  <a:headEnd/>
                  <a:tailEnd/>
                </a:ln>
                <a:solidFill>
                  <a:srgbClr val="3333FF">
                    <a:alpha val="92940"/>
                  </a:srgbClr>
                </a:solidFill>
                <a:latin typeface="Arial Black"/>
              </a:rPr>
              <a:t>SNOWDONIA</a:t>
            </a:r>
            <a:endParaRPr lang="ru-RU" sz="2800" kern="10">
              <a:ln w="9525">
                <a:round/>
                <a:headEnd/>
                <a:tailEnd/>
              </a:ln>
              <a:solidFill>
                <a:srgbClr val="3333FF">
                  <a:alpha val="92940"/>
                </a:srgbClr>
              </a:solidFill>
              <a:latin typeface="Arial Black"/>
            </a:endParaRPr>
          </a:p>
        </p:txBody>
      </p:sp>
      <p:pic>
        <p:nvPicPr>
          <p:cNvPr id="163849" name="Picture 9" descr="сноудония нац"/>
          <p:cNvPicPr>
            <a:picLocks noChangeAspect="1" noChangeArrowheads="1"/>
          </p:cNvPicPr>
          <p:nvPr>
            <p:ph sz="quarter" idx="1"/>
          </p:nvPr>
        </p:nvPicPr>
        <p:blipFill>
          <a:blip r:embed="rId3" cstate="email"/>
          <a:srcRect/>
          <a:stretch>
            <a:fillRect/>
          </a:stretch>
        </p:blipFill>
        <p:spPr>
          <a:xfrm>
            <a:off x="611188" y="1557338"/>
            <a:ext cx="3744912" cy="2700337"/>
          </a:xfrm>
          <a:noFill/>
        </p:spPr>
      </p:pic>
      <p:pic>
        <p:nvPicPr>
          <p:cNvPr id="163850" name="Picture 10" descr="нац"/>
          <p:cNvPicPr>
            <a:picLocks noChangeAspect="1" noChangeArrowheads="1"/>
          </p:cNvPicPr>
          <p:nvPr>
            <p:ph sz="quarter" idx="2"/>
          </p:nvPr>
        </p:nvPicPr>
        <p:blipFill>
          <a:blip r:embed="rId4" cstate="email"/>
          <a:srcRect/>
          <a:stretch>
            <a:fillRect/>
          </a:stretch>
        </p:blipFill>
        <p:spPr>
          <a:xfrm>
            <a:off x="5715000" y="1192213"/>
            <a:ext cx="3249613" cy="2436812"/>
          </a:xfrm>
          <a:noFill/>
        </p:spPr>
      </p:pic>
      <p:pic>
        <p:nvPicPr>
          <p:cNvPr id="163851" name="Picture 11" descr="парк"/>
          <p:cNvPicPr>
            <a:picLocks noChangeAspect="1" noChangeArrowheads="1"/>
          </p:cNvPicPr>
          <p:nvPr>
            <p:ph sz="quarter" idx="3"/>
          </p:nvPr>
        </p:nvPicPr>
        <p:blipFill>
          <a:blip r:embed="rId5" cstate="email"/>
          <a:srcRect/>
          <a:stretch>
            <a:fillRect/>
          </a:stretch>
        </p:blipFill>
        <p:spPr>
          <a:xfrm>
            <a:off x="1042988" y="4365625"/>
            <a:ext cx="3313112" cy="2232025"/>
          </a:xfrm>
          <a:noFill/>
        </p:spPr>
      </p:pic>
      <p:pic>
        <p:nvPicPr>
          <p:cNvPr id="163852" name="Picture 12" descr="Нац"/>
          <p:cNvPicPr>
            <a:picLocks noChangeAspect="1" noChangeArrowheads="1"/>
          </p:cNvPicPr>
          <p:nvPr>
            <p:ph sz="quarter" idx="4"/>
          </p:nvPr>
        </p:nvPicPr>
        <p:blipFill>
          <a:blip r:embed="rId6" cstate="email"/>
          <a:srcRect/>
          <a:stretch>
            <a:fillRect/>
          </a:stretch>
        </p:blipFill>
        <p:spPr>
          <a:xfrm>
            <a:off x="5219700" y="3933825"/>
            <a:ext cx="3600450" cy="2306638"/>
          </a:xfrm>
          <a:noFill/>
        </p:spPr>
      </p:pic>
      <p:pic>
        <p:nvPicPr>
          <p:cNvPr id="163855" name="letnow уэльские мелодии-3.mid">
            <a:hlinkClick r:id="" action="ppaction://media"/>
          </p:cNvPr>
          <p:cNvPicPr>
            <a:picLocks noRot="1" noChangeAspect="1" noChangeArrowheads="1"/>
          </p:cNvPicPr>
          <p:nvPr>
            <a:audioFile r:link="rId1"/>
          </p:nvPr>
        </p:nvPicPr>
        <p:blipFill>
          <a:blip r:embed="rId7" cstate="email"/>
          <a:srcRect/>
          <a:stretch>
            <a:fillRect/>
          </a:stretch>
        </p:blipFill>
        <p:spPr bwMode="auto">
          <a:xfrm>
            <a:off x="4787900" y="638175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163849"/>
                                        </p:tgtEl>
                                        <p:attrNameLst>
                                          <p:attrName>style.visibility</p:attrName>
                                        </p:attrNameLst>
                                      </p:cBhvr>
                                      <p:to>
                                        <p:strVal val="visible"/>
                                      </p:to>
                                    </p:set>
                                    <p:animEffect transition="in" filter="wheel(4)">
                                      <p:cBhvr>
                                        <p:cTn id="7" dur="2000"/>
                                        <p:tgtEl>
                                          <p:spTgt spid="16384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nodeType="clickEffect">
                                  <p:stCondLst>
                                    <p:cond delay="0"/>
                                  </p:stCondLst>
                                  <p:childTnLst>
                                    <p:set>
                                      <p:cBhvr>
                                        <p:cTn id="11" dur="1" fill="hold">
                                          <p:stCondLst>
                                            <p:cond delay="0"/>
                                          </p:stCondLst>
                                        </p:cTn>
                                        <p:tgtEl>
                                          <p:spTgt spid="163850"/>
                                        </p:tgtEl>
                                        <p:attrNameLst>
                                          <p:attrName>style.visibility</p:attrName>
                                        </p:attrNameLst>
                                      </p:cBhvr>
                                      <p:to>
                                        <p:strVal val="visible"/>
                                      </p:to>
                                    </p:set>
                                    <p:animEffect transition="in" filter="wheel(4)">
                                      <p:cBhvr>
                                        <p:cTn id="12" dur="2000"/>
                                        <p:tgtEl>
                                          <p:spTgt spid="16385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4" fill="hold" nodeType="clickEffect">
                                  <p:stCondLst>
                                    <p:cond delay="0"/>
                                  </p:stCondLst>
                                  <p:childTnLst>
                                    <p:set>
                                      <p:cBhvr>
                                        <p:cTn id="16" dur="1" fill="hold">
                                          <p:stCondLst>
                                            <p:cond delay="0"/>
                                          </p:stCondLst>
                                        </p:cTn>
                                        <p:tgtEl>
                                          <p:spTgt spid="163851"/>
                                        </p:tgtEl>
                                        <p:attrNameLst>
                                          <p:attrName>style.visibility</p:attrName>
                                        </p:attrNameLst>
                                      </p:cBhvr>
                                      <p:to>
                                        <p:strVal val="visible"/>
                                      </p:to>
                                    </p:set>
                                    <p:animEffect transition="in" filter="wheel(4)">
                                      <p:cBhvr>
                                        <p:cTn id="17" dur="2000"/>
                                        <p:tgtEl>
                                          <p:spTgt spid="16385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1" presetClass="entr" presetSubtype="4" fill="hold" nodeType="clickEffect">
                                  <p:stCondLst>
                                    <p:cond delay="0"/>
                                  </p:stCondLst>
                                  <p:childTnLst>
                                    <p:set>
                                      <p:cBhvr>
                                        <p:cTn id="21" dur="1" fill="hold">
                                          <p:stCondLst>
                                            <p:cond delay="0"/>
                                          </p:stCondLst>
                                        </p:cTn>
                                        <p:tgtEl>
                                          <p:spTgt spid="163852"/>
                                        </p:tgtEl>
                                        <p:attrNameLst>
                                          <p:attrName>style.visibility</p:attrName>
                                        </p:attrNameLst>
                                      </p:cBhvr>
                                      <p:to>
                                        <p:strVal val="visible"/>
                                      </p:to>
                                    </p:set>
                                    <p:animEffect transition="in" filter="wheel(4)">
                                      <p:cBhvr>
                                        <p:cTn id="22" dur="2000"/>
                                        <p:tgtEl>
                                          <p:spTgt spid="16385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63855"/>
                    </p:tgtEl>
                  </p:cond>
                </p:stCondLst>
                <p:endSync evt="end" delay="0">
                  <p:rtn val="all"/>
                </p:endSync>
                <p:childTnLst>
                  <p:par>
                    <p:cTn id="24" fill="hold" nodeType="clickPar">
                      <p:stCondLst>
                        <p:cond delay="0"/>
                      </p:stCondLst>
                      <p:childTnLst>
                        <p:par>
                          <p:cTn id="25" fill="hold" nodeType="withGroup">
                            <p:stCondLst>
                              <p:cond delay="0"/>
                            </p:stCondLst>
                            <p:childTnLst>
                              <p:par>
                                <p:cTn id="26" presetID="1" presetClass="mediacall" presetSubtype="0" fill="hold" nodeType="clickEffect">
                                  <p:stCondLst>
                                    <p:cond delay="0"/>
                                  </p:stCondLst>
                                  <p:childTnLst>
                                    <p:cmd type="call" cmd="playFrom(0.0)">
                                      <p:cBhvr>
                                        <p:cTn id="27" dur="127987" fill="hold"/>
                                        <p:tgtEl>
                                          <p:spTgt spid="163855"/>
                                        </p:tgtEl>
                                      </p:cBhvr>
                                    </p:cmd>
                                  </p:childTnLst>
                                </p:cTn>
                              </p:par>
                            </p:childTnLst>
                          </p:cTn>
                        </p:par>
                      </p:childTnLst>
                    </p:cTn>
                  </p:par>
                </p:childTnLst>
              </p:cTn>
              <p:nextCondLst>
                <p:cond evt="onClick" delay="0">
                  <p:tgtEl>
                    <p:spTgt spid="163855"/>
                  </p:tgtEl>
                </p:cond>
              </p:nextCondLst>
            </p:seq>
            <p:audio>
              <p:cMediaNode>
                <p:cTn id="28" fill="hold" display="0">
                  <p:stCondLst>
                    <p:cond delay="indefinite"/>
                  </p:stCondLst>
                  <p:endCondLst>
                    <p:cond evt="onNext" delay="0">
                      <p:tgtEl>
                        <p:sldTgt/>
                      </p:tgtEl>
                    </p:cond>
                    <p:cond evt="onPrev" delay="0">
                      <p:tgtEl>
                        <p:sldTgt/>
                      </p:tgtEl>
                    </p:cond>
                    <p:cond evt="onStopAudio" delay="0">
                      <p:tgtEl>
                        <p:sldTgt/>
                      </p:tgtEl>
                    </p:cond>
                  </p:endCondLst>
                </p:cTn>
                <p:tgtEl>
                  <p:spTgt spid="16385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7940" name="WordArt 4"/>
          <p:cNvSpPr>
            <a:spLocks noChangeArrowheads="1" noChangeShapeType="1" noTextEdit="1"/>
          </p:cNvSpPr>
          <p:nvPr/>
        </p:nvSpPr>
        <p:spPr bwMode="auto">
          <a:xfrm>
            <a:off x="457200" y="457200"/>
            <a:ext cx="8229600" cy="1371600"/>
          </a:xfrm>
          <a:prstGeom prst="rect">
            <a:avLst/>
          </a:prstGeom>
        </p:spPr>
        <p:txBody>
          <a:bodyPr wrap="none" fromWordArt="1">
            <a:prstTxWarp prst="textPlain">
              <a:avLst>
                <a:gd name="adj" fmla="val 50375"/>
              </a:avLst>
            </a:prstTxWarp>
            <a:scene3d>
              <a:camera prst="legacyObliqueTopRight"/>
              <a:lightRig rig="legacyFlat3" dir="b"/>
            </a:scene3d>
            <a:sp3d extrusionH="430200" prstMaterial="legacyMatte">
              <a:extrusionClr>
                <a:srgbClr val="3333FF"/>
              </a:extrusionClr>
            </a:sp3d>
          </a:bodyPr>
          <a:lstStyle/>
          <a:p>
            <a:pPr algn="ctr"/>
            <a:r>
              <a:rPr lang="en-US" sz="2800" kern="10">
                <a:ln w="9525">
                  <a:round/>
                  <a:headEnd/>
                  <a:tailEnd/>
                </a:ln>
                <a:solidFill>
                  <a:srgbClr val="3333FF">
                    <a:alpha val="92940"/>
                  </a:srgbClr>
                </a:solidFill>
                <a:latin typeface="Arial Black"/>
              </a:rPr>
              <a:t>PICTURE GALLERY</a:t>
            </a:r>
          </a:p>
          <a:p>
            <a:pPr algn="ctr"/>
            <a:r>
              <a:rPr lang="en-US" sz="2800" kern="10">
                <a:ln w="9525">
                  <a:round/>
                  <a:headEnd/>
                  <a:tailEnd/>
                </a:ln>
                <a:solidFill>
                  <a:srgbClr val="3333FF">
                    <a:alpha val="92940"/>
                  </a:srgbClr>
                </a:solidFill>
                <a:latin typeface="Arial Black"/>
              </a:rPr>
              <a:t>SNOWDONIA</a:t>
            </a:r>
            <a:endParaRPr lang="ru-RU" sz="2800" kern="10">
              <a:ln w="9525">
                <a:round/>
                <a:headEnd/>
                <a:tailEnd/>
              </a:ln>
              <a:solidFill>
                <a:srgbClr val="3333FF">
                  <a:alpha val="92940"/>
                </a:srgbClr>
              </a:solidFill>
              <a:latin typeface="Arial Black"/>
            </a:endParaRPr>
          </a:p>
        </p:txBody>
      </p:sp>
      <p:sp>
        <p:nvSpPr>
          <p:cNvPr id="18435" name="Rectangle 9"/>
          <p:cNvSpPr>
            <a:spLocks noGrp="1" noChangeArrowheads="1"/>
          </p:cNvSpPr>
          <p:nvPr>
            <p:ph type="body" sz="half" idx="1"/>
          </p:nvPr>
        </p:nvSpPr>
        <p:spPr>
          <a:xfrm>
            <a:off x="457200" y="1981200"/>
            <a:ext cx="4038600" cy="4543425"/>
          </a:xfrm>
        </p:spPr>
        <p:txBody>
          <a:bodyPr/>
          <a:lstStyle/>
          <a:p>
            <a:pPr eaLnBrk="1" hangingPunct="1">
              <a:buFont typeface="Wingdings" pitchFamily="2" charset="2"/>
              <a:buNone/>
            </a:pPr>
            <a:r>
              <a:rPr lang="ru-RU" sz="2400" b="1" smtClean="0"/>
              <a:t>The highest mountains in Wales are in Snowdonia (</a:t>
            </a:r>
            <a:r>
              <a:rPr lang="ru-RU" sz="2400" b="1" i="1" smtClean="0"/>
              <a:t>Eryri</a:t>
            </a:r>
            <a:r>
              <a:rPr lang="ru-RU" sz="2400" b="1" smtClean="0"/>
              <a:t>), and include Snowdon</a:t>
            </a:r>
            <a:r>
              <a:rPr lang="en-US" sz="2400" b="1" smtClean="0"/>
              <a:t> </a:t>
            </a:r>
            <a:r>
              <a:rPr lang="ru-RU" sz="2400" b="1" smtClean="0"/>
              <a:t>(</a:t>
            </a:r>
            <a:r>
              <a:rPr lang="ru-RU" sz="2400" b="1" i="1" smtClean="0"/>
              <a:t>Yr Wyddfa</a:t>
            </a:r>
            <a:r>
              <a:rPr lang="ru-RU" sz="2400" b="1" smtClean="0"/>
              <a:t>), which, at 1085 m (3,560 ft) is the highest peak in Wales. The 14 (or possibly 15) Welsh mountains over 3,000 feet (914 m) high are known collectively as the Welsh 3000s</a:t>
            </a:r>
            <a:r>
              <a:rPr lang="en-US" sz="2400" b="1" smtClean="0"/>
              <a:t>.</a:t>
            </a:r>
            <a:endParaRPr lang="ru-RU" sz="2400" b="1" smtClean="0"/>
          </a:p>
        </p:txBody>
      </p:sp>
      <p:pic>
        <p:nvPicPr>
          <p:cNvPr id="167948" name="Picture 12" descr="Image:Nwales.tryfan.750pix.jpg">
            <a:hlinkClick r:id="rId2"/>
          </p:cNvPr>
          <p:cNvPicPr>
            <a:picLocks noChangeAspect="1" noChangeArrowheads="1"/>
          </p:cNvPicPr>
          <p:nvPr>
            <p:ph sz="quarter" idx="2"/>
          </p:nvPr>
        </p:nvPicPr>
        <p:blipFill>
          <a:blip r:embed="rId3" cstate="email"/>
          <a:srcRect/>
          <a:stretch>
            <a:fillRect/>
          </a:stretch>
        </p:blipFill>
        <p:spPr>
          <a:xfrm>
            <a:off x="5724525" y="1916113"/>
            <a:ext cx="2436813" cy="1604962"/>
          </a:xfrm>
        </p:spPr>
      </p:pic>
      <p:pic>
        <p:nvPicPr>
          <p:cNvPr id="167949" name="Picture 13" descr="Гора Сноудон"/>
          <p:cNvPicPr>
            <a:picLocks noChangeAspect="1" noChangeArrowheads="1"/>
          </p:cNvPicPr>
          <p:nvPr>
            <p:ph sz="quarter" idx="3"/>
          </p:nvPr>
        </p:nvPicPr>
        <p:blipFill>
          <a:blip r:embed="rId4" cstate="email"/>
          <a:srcRect/>
          <a:stretch>
            <a:fillRect/>
          </a:stretch>
        </p:blipFill>
        <p:spPr>
          <a:xfrm>
            <a:off x="4572000" y="3716338"/>
            <a:ext cx="4176713" cy="2798762"/>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7940"/>
                                        </p:tgtEl>
                                        <p:attrNameLst>
                                          <p:attrName>style.visibility</p:attrName>
                                        </p:attrNameLst>
                                      </p:cBhvr>
                                      <p:to>
                                        <p:strVal val="visible"/>
                                      </p:to>
                                    </p:set>
                                    <p:anim calcmode="lin" valueType="num">
                                      <p:cBhvr additive="base">
                                        <p:cTn id="7" dur="500" fill="hold"/>
                                        <p:tgtEl>
                                          <p:spTgt spid="167940"/>
                                        </p:tgtEl>
                                        <p:attrNameLst>
                                          <p:attrName>ppt_x</p:attrName>
                                        </p:attrNameLst>
                                      </p:cBhvr>
                                      <p:tavLst>
                                        <p:tav tm="0">
                                          <p:val>
                                            <p:strVal val="#ppt_x"/>
                                          </p:val>
                                        </p:tav>
                                        <p:tav tm="100000">
                                          <p:val>
                                            <p:strVal val="#ppt_x"/>
                                          </p:val>
                                        </p:tav>
                                      </p:tavLst>
                                    </p:anim>
                                    <p:anim calcmode="lin" valueType="num">
                                      <p:cBhvr additive="base">
                                        <p:cTn id="8" dur="500" fill="hold"/>
                                        <p:tgtEl>
                                          <p:spTgt spid="16794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7" presetClass="entr" presetSubtype="4" fill="hold" nodeType="clickEffect">
                                  <p:stCondLst>
                                    <p:cond delay="0"/>
                                  </p:stCondLst>
                                  <p:childTnLst>
                                    <p:set>
                                      <p:cBhvr>
                                        <p:cTn id="12" dur="1" fill="hold">
                                          <p:stCondLst>
                                            <p:cond delay="0"/>
                                          </p:stCondLst>
                                        </p:cTn>
                                        <p:tgtEl>
                                          <p:spTgt spid="167948"/>
                                        </p:tgtEl>
                                        <p:attrNameLst>
                                          <p:attrName>style.visibility</p:attrName>
                                        </p:attrNameLst>
                                      </p:cBhvr>
                                      <p:to>
                                        <p:strVal val="visible"/>
                                      </p:to>
                                    </p:set>
                                    <p:anim calcmode="lin" valueType="num">
                                      <p:cBhvr additive="base">
                                        <p:cTn id="13" dur="5000" fill="hold"/>
                                        <p:tgtEl>
                                          <p:spTgt spid="167948"/>
                                        </p:tgtEl>
                                        <p:attrNameLst>
                                          <p:attrName>ppt_x</p:attrName>
                                        </p:attrNameLst>
                                      </p:cBhvr>
                                      <p:tavLst>
                                        <p:tav tm="0">
                                          <p:val>
                                            <p:strVal val="#ppt_x"/>
                                          </p:val>
                                        </p:tav>
                                        <p:tav tm="100000">
                                          <p:val>
                                            <p:strVal val="#ppt_x"/>
                                          </p:val>
                                        </p:tav>
                                      </p:tavLst>
                                    </p:anim>
                                    <p:anim calcmode="lin" valueType="num">
                                      <p:cBhvr additive="base">
                                        <p:cTn id="14" dur="5000" fill="hold"/>
                                        <p:tgtEl>
                                          <p:spTgt spid="16794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nodeType="clickEffect">
                                  <p:stCondLst>
                                    <p:cond delay="0"/>
                                  </p:stCondLst>
                                  <p:childTnLst>
                                    <p:set>
                                      <p:cBhvr>
                                        <p:cTn id="18" dur="1" fill="hold">
                                          <p:stCondLst>
                                            <p:cond delay="0"/>
                                          </p:stCondLst>
                                        </p:cTn>
                                        <p:tgtEl>
                                          <p:spTgt spid="167949"/>
                                        </p:tgtEl>
                                        <p:attrNameLst>
                                          <p:attrName>style.visibility</p:attrName>
                                        </p:attrNameLst>
                                      </p:cBhvr>
                                      <p:to>
                                        <p:strVal val="visible"/>
                                      </p:to>
                                    </p:set>
                                    <p:animEffect transition="in" filter="slide(fromBottom)">
                                      <p:cBhvr>
                                        <p:cTn id="19" dur="500"/>
                                        <p:tgtEl>
                                          <p:spTgt spid="1679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40"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5892" name="WordArt 4"/>
          <p:cNvSpPr>
            <a:spLocks noChangeArrowheads="1" noChangeShapeType="1" noTextEdit="1"/>
          </p:cNvSpPr>
          <p:nvPr/>
        </p:nvSpPr>
        <p:spPr bwMode="auto">
          <a:xfrm>
            <a:off x="457200" y="457200"/>
            <a:ext cx="8229600" cy="1371600"/>
          </a:xfrm>
          <a:prstGeom prst="rect">
            <a:avLst/>
          </a:prstGeom>
        </p:spPr>
        <p:txBody>
          <a:bodyPr wrap="none" fromWordArt="1">
            <a:prstTxWarp prst="textPlain">
              <a:avLst>
                <a:gd name="adj" fmla="val 48671"/>
              </a:avLst>
            </a:prstTxWarp>
            <a:scene3d>
              <a:camera prst="legacyObliqueTopRight"/>
              <a:lightRig rig="legacyFlat3" dir="b"/>
            </a:scene3d>
            <a:sp3d extrusionH="430200" prstMaterial="legacyMatte">
              <a:extrusionClr>
                <a:srgbClr val="3333FF"/>
              </a:extrusionClr>
            </a:sp3d>
          </a:bodyPr>
          <a:lstStyle/>
          <a:p>
            <a:pPr algn="ctr"/>
            <a:r>
              <a:rPr lang="en-US" sz="2400" kern="10">
                <a:ln w="9525">
                  <a:round/>
                  <a:headEnd/>
                  <a:tailEnd/>
                </a:ln>
                <a:solidFill>
                  <a:srgbClr val="3333FF">
                    <a:alpha val="92940"/>
                  </a:srgbClr>
                </a:solidFill>
                <a:latin typeface="Arial Black"/>
              </a:rPr>
              <a:t>PICTURE GALLERY</a:t>
            </a:r>
          </a:p>
          <a:p>
            <a:pPr algn="ctr"/>
            <a:r>
              <a:rPr lang="en-US" sz="2400" kern="10">
                <a:ln w="9525">
                  <a:round/>
                  <a:headEnd/>
                  <a:tailEnd/>
                </a:ln>
                <a:solidFill>
                  <a:srgbClr val="3333FF">
                    <a:alpha val="92940"/>
                  </a:srgbClr>
                </a:solidFill>
                <a:latin typeface="Arial Black"/>
              </a:rPr>
              <a:t>THE CASTLES OF WALES</a:t>
            </a:r>
            <a:endParaRPr lang="ru-RU" sz="2400" kern="10">
              <a:ln w="9525">
                <a:round/>
                <a:headEnd/>
                <a:tailEnd/>
              </a:ln>
              <a:solidFill>
                <a:srgbClr val="3333FF">
                  <a:alpha val="92940"/>
                </a:srgbClr>
              </a:solidFill>
              <a:latin typeface="Arial Black"/>
            </a:endParaRPr>
          </a:p>
        </p:txBody>
      </p:sp>
      <p:pic>
        <p:nvPicPr>
          <p:cNvPr id="165897" name="Picture 9" descr="beaumaris01"/>
          <p:cNvPicPr>
            <a:picLocks noChangeAspect="1" noChangeArrowheads="1"/>
          </p:cNvPicPr>
          <p:nvPr>
            <p:ph sz="quarter" idx="1"/>
          </p:nvPr>
        </p:nvPicPr>
        <p:blipFill>
          <a:blip r:embed="rId4" cstate="email"/>
          <a:srcRect/>
          <a:stretch>
            <a:fillRect/>
          </a:stretch>
        </p:blipFill>
        <p:spPr>
          <a:xfrm>
            <a:off x="539750" y="1981200"/>
            <a:ext cx="3181350" cy="2386013"/>
          </a:xfrm>
          <a:noFill/>
        </p:spPr>
      </p:pic>
      <p:pic>
        <p:nvPicPr>
          <p:cNvPr id="165898" name="Picture 10" descr="acton BURNELL CASTLE"/>
          <p:cNvPicPr>
            <a:picLocks noChangeAspect="1" noChangeArrowheads="1"/>
          </p:cNvPicPr>
          <p:nvPr>
            <p:ph sz="quarter" idx="2"/>
          </p:nvPr>
        </p:nvPicPr>
        <p:blipFill>
          <a:blip r:embed="rId5" cstate="email"/>
          <a:srcRect/>
          <a:stretch>
            <a:fillRect/>
          </a:stretch>
        </p:blipFill>
        <p:spPr>
          <a:xfrm>
            <a:off x="5580063" y="1844675"/>
            <a:ext cx="3384550" cy="2536825"/>
          </a:xfrm>
          <a:noFill/>
        </p:spPr>
      </p:pic>
      <p:pic>
        <p:nvPicPr>
          <p:cNvPr id="165899" name="Picture 11" descr="aberystwyth castle"/>
          <p:cNvPicPr>
            <a:picLocks noChangeAspect="1" noChangeArrowheads="1"/>
          </p:cNvPicPr>
          <p:nvPr>
            <p:ph sz="quarter" idx="4"/>
          </p:nvPr>
        </p:nvPicPr>
        <p:blipFill>
          <a:blip r:embed="rId6" cstate="email"/>
          <a:srcRect/>
          <a:stretch>
            <a:fillRect/>
          </a:stretch>
        </p:blipFill>
        <p:spPr>
          <a:xfrm>
            <a:off x="3779838" y="3933825"/>
            <a:ext cx="3240087" cy="2430463"/>
          </a:xfrm>
          <a:noFill/>
        </p:spPr>
      </p:pic>
      <p:pic>
        <p:nvPicPr>
          <p:cNvPr id="165900" name="Picture 12" descr="chepstow03"/>
          <p:cNvPicPr>
            <a:picLocks noChangeAspect="1" noChangeArrowheads="1"/>
          </p:cNvPicPr>
          <p:nvPr>
            <p:ph sz="quarter" idx="3"/>
          </p:nvPr>
        </p:nvPicPr>
        <p:blipFill>
          <a:blip r:embed="rId7" cstate="email"/>
          <a:srcRect/>
          <a:stretch>
            <a:fillRect/>
          </a:stretch>
        </p:blipFill>
        <p:spPr>
          <a:xfrm>
            <a:off x="250825" y="3644900"/>
            <a:ext cx="3208338" cy="2406650"/>
          </a:xfrm>
          <a:noFill/>
        </p:spPr>
      </p:pic>
      <p:sp>
        <p:nvSpPr>
          <p:cNvPr id="19463" name="Text Box 17"/>
          <p:cNvSpPr txBox="1">
            <a:spLocks noChangeArrowheads="1"/>
          </p:cNvSpPr>
          <p:nvPr/>
        </p:nvSpPr>
        <p:spPr bwMode="auto">
          <a:xfrm>
            <a:off x="0" y="6137275"/>
            <a:ext cx="3246438" cy="336550"/>
          </a:xfrm>
          <a:prstGeom prst="rect">
            <a:avLst/>
          </a:prstGeom>
          <a:noFill/>
          <a:ln w="9525">
            <a:noFill/>
            <a:miter lim="800000"/>
            <a:headEnd/>
            <a:tailEnd/>
          </a:ln>
          <a:effectLst/>
        </p:spPr>
        <p:txBody>
          <a:bodyPr>
            <a:spAutoFit/>
          </a:bodyPr>
          <a:lstStyle/>
          <a:p>
            <a:r>
              <a:rPr lang="en-US" sz="1600"/>
              <a:t>CHEPSTOW CASTLE</a:t>
            </a:r>
            <a:endParaRPr lang="ru-RU" sz="1600"/>
          </a:p>
        </p:txBody>
      </p:sp>
      <p:sp>
        <p:nvSpPr>
          <p:cNvPr id="19464" name="Text Box 18"/>
          <p:cNvSpPr txBox="1">
            <a:spLocks noChangeArrowheads="1"/>
          </p:cNvSpPr>
          <p:nvPr/>
        </p:nvSpPr>
        <p:spPr bwMode="auto">
          <a:xfrm>
            <a:off x="3759200" y="2081213"/>
            <a:ext cx="1365250" cy="641350"/>
          </a:xfrm>
          <a:prstGeom prst="rect">
            <a:avLst/>
          </a:prstGeom>
          <a:noFill/>
          <a:ln w="9525">
            <a:noFill/>
            <a:miter lim="800000"/>
            <a:headEnd/>
            <a:tailEnd/>
          </a:ln>
          <a:effectLst/>
        </p:spPr>
        <p:txBody>
          <a:bodyPr wrap="none">
            <a:spAutoFit/>
          </a:bodyPr>
          <a:lstStyle/>
          <a:p>
            <a:r>
              <a:rPr lang="en-US" sz="1800" b="0"/>
              <a:t>BEAMARIS</a:t>
            </a:r>
          </a:p>
          <a:p>
            <a:r>
              <a:rPr lang="en-US" sz="1800" b="0"/>
              <a:t>CASTLE</a:t>
            </a:r>
            <a:endParaRPr lang="ru-RU" sz="1800" b="0"/>
          </a:p>
        </p:txBody>
      </p:sp>
      <p:sp>
        <p:nvSpPr>
          <p:cNvPr id="19465" name="Text Box 20"/>
          <p:cNvSpPr txBox="1">
            <a:spLocks noChangeArrowheads="1"/>
          </p:cNvSpPr>
          <p:nvPr/>
        </p:nvSpPr>
        <p:spPr bwMode="auto">
          <a:xfrm>
            <a:off x="1979613" y="6329363"/>
            <a:ext cx="4729162" cy="304800"/>
          </a:xfrm>
          <a:prstGeom prst="rect">
            <a:avLst/>
          </a:prstGeom>
          <a:noFill/>
          <a:ln w="9525">
            <a:noFill/>
            <a:miter lim="800000"/>
            <a:headEnd/>
            <a:tailEnd/>
          </a:ln>
          <a:effectLst/>
        </p:spPr>
        <p:txBody>
          <a:bodyPr>
            <a:spAutoFit/>
          </a:bodyPr>
          <a:lstStyle/>
          <a:p>
            <a:r>
              <a:rPr lang="en-US" sz="1400"/>
              <a:t>ABERYSTWYTH CASTLE</a:t>
            </a:r>
            <a:endParaRPr lang="ru-RU" sz="1400"/>
          </a:p>
        </p:txBody>
      </p:sp>
      <p:sp>
        <p:nvSpPr>
          <p:cNvPr id="19466" name="Text Box 22"/>
          <p:cNvSpPr txBox="1">
            <a:spLocks noChangeArrowheads="1"/>
          </p:cNvSpPr>
          <p:nvPr/>
        </p:nvSpPr>
        <p:spPr bwMode="auto">
          <a:xfrm>
            <a:off x="7740650" y="4365625"/>
            <a:ext cx="1793875" cy="825500"/>
          </a:xfrm>
          <a:prstGeom prst="rect">
            <a:avLst/>
          </a:prstGeom>
          <a:noFill/>
          <a:ln w="9525">
            <a:noFill/>
            <a:miter lim="800000"/>
            <a:headEnd/>
            <a:tailEnd/>
          </a:ln>
          <a:effectLst/>
        </p:spPr>
        <p:txBody>
          <a:bodyPr>
            <a:spAutoFit/>
          </a:bodyPr>
          <a:lstStyle/>
          <a:p>
            <a:r>
              <a:rPr lang="en-US" sz="1600"/>
              <a:t>ACTON </a:t>
            </a:r>
          </a:p>
          <a:p>
            <a:r>
              <a:rPr lang="en-US" sz="1600"/>
              <a:t>BURNELL</a:t>
            </a:r>
          </a:p>
          <a:p>
            <a:r>
              <a:rPr lang="en-US" sz="1600"/>
              <a:t>CASTLE</a:t>
            </a:r>
            <a:endParaRPr lang="ru-RU" sz="1600"/>
          </a:p>
        </p:txBody>
      </p:sp>
      <p:sp>
        <p:nvSpPr>
          <p:cNvPr id="165911" name="Rectangle 23"/>
          <p:cNvSpPr>
            <a:spLocks noChangeArrowheads="1"/>
          </p:cNvSpPr>
          <p:nvPr/>
        </p:nvSpPr>
        <p:spPr bwMode="auto">
          <a:xfrm>
            <a:off x="1547813" y="3284538"/>
            <a:ext cx="13747750" cy="915987"/>
          </a:xfrm>
          <a:prstGeom prst="rect">
            <a:avLst/>
          </a:prstGeom>
          <a:noFill/>
          <a:ln w="9525">
            <a:noFill/>
            <a:miter lim="800000"/>
            <a:headEnd/>
            <a:tailEnd/>
          </a:ln>
          <a:effectLst/>
        </p:spPr>
        <p:txBody>
          <a:bodyPr>
            <a:spAutoFit/>
          </a:bodyPr>
          <a:lstStyle/>
          <a:p>
            <a:r>
              <a:rPr lang="en-US" sz="1800">
                <a:solidFill>
                  <a:srgbClr val="A50021"/>
                </a:solidFill>
              </a:rPr>
              <a:t>Wales is famous over the world  for its castles.</a:t>
            </a:r>
            <a:endParaRPr lang="ru-RU" sz="1800">
              <a:solidFill>
                <a:srgbClr val="A50021"/>
              </a:solidFill>
            </a:endParaRPr>
          </a:p>
          <a:p>
            <a:r>
              <a:rPr lang="en-US" sz="1800">
                <a:solidFill>
                  <a:srgbClr val="A50021"/>
                </a:solidFill>
              </a:rPr>
              <a:t> Almost every town in the country has fortified </a:t>
            </a:r>
            <a:endParaRPr lang="ru-RU" sz="1800">
              <a:solidFill>
                <a:srgbClr val="A50021"/>
              </a:solidFill>
            </a:endParaRPr>
          </a:p>
          <a:p>
            <a:r>
              <a:rPr lang="en-US" sz="1800">
                <a:solidFill>
                  <a:srgbClr val="A50021"/>
                </a:solidFill>
              </a:rPr>
              <a:t>remains in one form or another</a:t>
            </a:r>
            <a:endParaRPr lang="ru-RU" sz="1800">
              <a:solidFill>
                <a:srgbClr val="A50021"/>
              </a:solidFill>
            </a:endParaRPr>
          </a:p>
        </p:txBody>
      </p:sp>
      <p:pic>
        <p:nvPicPr>
          <p:cNvPr id="165914" name="sosban уэльские мелодии-5.mid">
            <a:hlinkClick r:id="" action="ppaction://media"/>
          </p:cNvPr>
          <p:cNvPicPr>
            <a:picLocks noRot="1" noChangeAspect="1" noChangeArrowheads="1"/>
          </p:cNvPicPr>
          <p:nvPr>
            <a:audioFile r:link="rId1"/>
          </p:nvPr>
        </p:nvPicPr>
        <p:blipFill>
          <a:blip r:embed="rId8" cstate="email"/>
          <a:srcRect/>
          <a:stretch>
            <a:fillRect/>
          </a:stretch>
        </p:blipFill>
        <p:spPr bwMode="auto">
          <a:xfrm>
            <a:off x="8316913" y="616585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5892"/>
                                        </p:tgtEl>
                                        <p:attrNameLst>
                                          <p:attrName>style.visibility</p:attrName>
                                        </p:attrNameLst>
                                      </p:cBhvr>
                                      <p:to>
                                        <p:strVal val="visible"/>
                                      </p:to>
                                    </p:set>
                                    <p:anim calcmode="lin" valueType="num">
                                      <p:cBhvr additive="base">
                                        <p:cTn id="7" dur="500" fill="hold"/>
                                        <p:tgtEl>
                                          <p:spTgt spid="165892"/>
                                        </p:tgtEl>
                                        <p:attrNameLst>
                                          <p:attrName>ppt_x</p:attrName>
                                        </p:attrNameLst>
                                      </p:cBhvr>
                                      <p:tavLst>
                                        <p:tav tm="0">
                                          <p:val>
                                            <p:strVal val="#ppt_x"/>
                                          </p:val>
                                        </p:tav>
                                        <p:tav tm="100000">
                                          <p:val>
                                            <p:strVal val="#ppt_x"/>
                                          </p:val>
                                        </p:tav>
                                      </p:tavLst>
                                    </p:anim>
                                    <p:anim calcmode="lin" valueType="num">
                                      <p:cBhvr additive="base">
                                        <p:cTn id="8" dur="500" fill="hold"/>
                                        <p:tgtEl>
                                          <p:spTgt spid="16589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nodeType="clickEffect">
                                  <p:stCondLst>
                                    <p:cond delay="0"/>
                                  </p:stCondLst>
                                  <p:childTnLst>
                                    <p:set>
                                      <p:cBhvr>
                                        <p:cTn id="12" dur="1" fill="hold">
                                          <p:stCondLst>
                                            <p:cond delay="0"/>
                                          </p:stCondLst>
                                        </p:cTn>
                                        <p:tgtEl>
                                          <p:spTgt spid="165897"/>
                                        </p:tgtEl>
                                        <p:attrNameLst>
                                          <p:attrName>style.visibility</p:attrName>
                                        </p:attrNameLst>
                                      </p:cBhvr>
                                      <p:to>
                                        <p:strVal val="visible"/>
                                      </p:to>
                                    </p:set>
                                    <p:animEffect transition="in" filter="diamond(in)">
                                      <p:cBhvr>
                                        <p:cTn id="13" dur="2000"/>
                                        <p:tgtEl>
                                          <p:spTgt spid="16589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8" presetClass="entr" presetSubtype="16" fill="hold" nodeType="clickEffect">
                                  <p:stCondLst>
                                    <p:cond delay="0"/>
                                  </p:stCondLst>
                                  <p:childTnLst>
                                    <p:set>
                                      <p:cBhvr>
                                        <p:cTn id="17" dur="1" fill="hold">
                                          <p:stCondLst>
                                            <p:cond delay="0"/>
                                          </p:stCondLst>
                                        </p:cTn>
                                        <p:tgtEl>
                                          <p:spTgt spid="165900"/>
                                        </p:tgtEl>
                                        <p:attrNameLst>
                                          <p:attrName>style.visibility</p:attrName>
                                        </p:attrNameLst>
                                      </p:cBhvr>
                                      <p:to>
                                        <p:strVal val="visible"/>
                                      </p:to>
                                    </p:set>
                                    <p:animEffect transition="in" filter="diamond(in)">
                                      <p:cBhvr>
                                        <p:cTn id="18" dur="2000"/>
                                        <p:tgtEl>
                                          <p:spTgt spid="16590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8" presetClass="entr" presetSubtype="16" fill="hold" nodeType="clickEffect">
                                  <p:stCondLst>
                                    <p:cond delay="0"/>
                                  </p:stCondLst>
                                  <p:childTnLst>
                                    <p:set>
                                      <p:cBhvr>
                                        <p:cTn id="22" dur="1" fill="hold">
                                          <p:stCondLst>
                                            <p:cond delay="0"/>
                                          </p:stCondLst>
                                        </p:cTn>
                                        <p:tgtEl>
                                          <p:spTgt spid="165898"/>
                                        </p:tgtEl>
                                        <p:attrNameLst>
                                          <p:attrName>style.visibility</p:attrName>
                                        </p:attrNameLst>
                                      </p:cBhvr>
                                      <p:to>
                                        <p:strVal val="visible"/>
                                      </p:to>
                                    </p:set>
                                    <p:animEffect transition="in" filter="diamond(in)">
                                      <p:cBhvr>
                                        <p:cTn id="23" dur="2000"/>
                                        <p:tgtEl>
                                          <p:spTgt spid="16589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8" presetClass="entr" presetSubtype="16" fill="hold" nodeType="clickEffect">
                                  <p:stCondLst>
                                    <p:cond delay="0"/>
                                  </p:stCondLst>
                                  <p:childTnLst>
                                    <p:set>
                                      <p:cBhvr>
                                        <p:cTn id="27" dur="1" fill="hold">
                                          <p:stCondLst>
                                            <p:cond delay="0"/>
                                          </p:stCondLst>
                                        </p:cTn>
                                        <p:tgtEl>
                                          <p:spTgt spid="165899"/>
                                        </p:tgtEl>
                                        <p:attrNameLst>
                                          <p:attrName>style.visibility</p:attrName>
                                        </p:attrNameLst>
                                      </p:cBhvr>
                                      <p:to>
                                        <p:strVal val="visible"/>
                                      </p:to>
                                    </p:set>
                                    <p:animEffect transition="in" filter="diamond(in)">
                                      <p:cBhvr>
                                        <p:cTn id="28" dur="2000"/>
                                        <p:tgtEl>
                                          <p:spTgt spid="165899"/>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xit" presetSubtype="4" fill="hold" grpId="0" nodeType="clickEffect">
                                  <p:stCondLst>
                                    <p:cond delay="0"/>
                                  </p:stCondLst>
                                  <p:childTnLst>
                                    <p:anim calcmode="lin" valueType="num">
                                      <p:cBhvr additive="base">
                                        <p:cTn id="32" dur="500"/>
                                        <p:tgtEl>
                                          <p:spTgt spid="165911"/>
                                        </p:tgtEl>
                                        <p:attrNameLst>
                                          <p:attrName>ppt_x</p:attrName>
                                        </p:attrNameLst>
                                      </p:cBhvr>
                                      <p:tavLst>
                                        <p:tav tm="0">
                                          <p:val>
                                            <p:strVal val="ppt_x"/>
                                          </p:val>
                                        </p:tav>
                                        <p:tav tm="100000">
                                          <p:val>
                                            <p:strVal val="ppt_x"/>
                                          </p:val>
                                        </p:tav>
                                      </p:tavLst>
                                    </p:anim>
                                    <p:anim calcmode="lin" valueType="num">
                                      <p:cBhvr additive="base">
                                        <p:cTn id="33" dur="500"/>
                                        <p:tgtEl>
                                          <p:spTgt spid="165911"/>
                                        </p:tgtEl>
                                        <p:attrNameLst>
                                          <p:attrName>ppt_y</p:attrName>
                                        </p:attrNameLst>
                                      </p:cBhvr>
                                      <p:tavLst>
                                        <p:tav tm="0">
                                          <p:val>
                                            <p:strVal val="ppt_y"/>
                                          </p:val>
                                        </p:tav>
                                        <p:tav tm="100000">
                                          <p:val>
                                            <p:strVal val="1+ppt_h/2"/>
                                          </p:val>
                                        </p:tav>
                                      </p:tavLst>
                                    </p:anim>
                                    <p:set>
                                      <p:cBhvr>
                                        <p:cTn id="34" dur="1" fill="hold">
                                          <p:stCondLst>
                                            <p:cond delay="499"/>
                                          </p:stCondLst>
                                        </p:cTn>
                                        <p:tgtEl>
                                          <p:spTgt spid="1659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5" restart="whenNotActive" fill="hold" evtFilter="cancelBubble" nodeType="interactiveSeq">
                <p:stCondLst>
                  <p:cond evt="onClick" delay="0">
                    <p:tgtEl>
                      <p:spTgt spid="165914"/>
                    </p:tgtEl>
                  </p:cond>
                </p:stCondLst>
                <p:endSync evt="end" delay="0">
                  <p:rtn val="all"/>
                </p:endSync>
                <p:childTnLst>
                  <p:par>
                    <p:cTn id="36" fill="hold" nodeType="clickPar">
                      <p:stCondLst>
                        <p:cond delay="0"/>
                      </p:stCondLst>
                      <p:childTnLst>
                        <p:par>
                          <p:cTn id="37" fill="hold" nodeType="withGroup">
                            <p:stCondLst>
                              <p:cond delay="0"/>
                            </p:stCondLst>
                            <p:childTnLst>
                              <p:par>
                                <p:cTn id="38" presetID="1" presetClass="mediacall" presetSubtype="0" fill="hold" nodeType="clickEffect">
                                  <p:stCondLst>
                                    <p:cond delay="0"/>
                                  </p:stCondLst>
                                  <p:childTnLst>
                                    <p:cmd type="call" cmd="playFrom(0.0)">
                                      <p:cBhvr>
                                        <p:cTn id="39" dur="135986" fill="hold"/>
                                        <p:tgtEl>
                                          <p:spTgt spid="165914"/>
                                        </p:tgtEl>
                                      </p:cBhvr>
                                    </p:cmd>
                                  </p:childTnLst>
                                </p:cTn>
                              </p:par>
                            </p:childTnLst>
                          </p:cTn>
                        </p:par>
                      </p:childTnLst>
                    </p:cTn>
                  </p:par>
                </p:childTnLst>
              </p:cTn>
              <p:nextCondLst>
                <p:cond evt="onClick" delay="0">
                  <p:tgtEl>
                    <p:spTgt spid="165914"/>
                  </p:tgtEl>
                </p:cond>
              </p:nextCondLst>
            </p:seq>
            <p:audio>
              <p:cMediaNode>
                <p:cTn id="40" fill="hold" display="0">
                  <p:stCondLst>
                    <p:cond delay="indefinite"/>
                  </p:stCondLst>
                  <p:endCondLst>
                    <p:cond evt="onNext" delay="0">
                      <p:tgtEl>
                        <p:sldTgt/>
                      </p:tgtEl>
                    </p:cond>
                    <p:cond evt="onPrev" delay="0">
                      <p:tgtEl>
                        <p:sldTgt/>
                      </p:tgtEl>
                    </p:cond>
                    <p:cond evt="onStopAudio" delay="0">
                      <p:tgtEl>
                        <p:sldTgt/>
                      </p:tgtEl>
                    </p:cond>
                  </p:endCondLst>
                </p:cTn>
                <p:tgtEl>
                  <p:spTgt spid="165914"/>
                </p:tgtEl>
              </p:cMediaNode>
            </p:audio>
          </p:childTnLst>
        </p:cTn>
      </p:par>
    </p:tnLst>
    <p:bldLst>
      <p:bldP spid="165892" grpId="0" animBg="1"/>
      <p:bldP spid="165911"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WordArt 4"/>
          <p:cNvSpPr>
            <a:spLocks noChangeArrowheads="1" noChangeShapeType="1" noTextEdit="1"/>
          </p:cNvSpPr>
          <p:nvPr/>
        </p:nvSpPr>
        <p:spPr bwMode="auto">
          <a:xfrm>
            <a:off x="457200" y="457200"/>
            <a:ext cx="8229600" cy="955675"/>
          </a:xfrm>
          <a:prstGeom prst="rect">
            <a:avLst/>
          </a:prstGeom>
        </p:spPr>
        <p:txBody>
          <a:bodyPr wrap="none" fromWordArt="1">
            <a:prstTxWarp prst="textPlain">
              <a:avLst>
                <a:gd name="adj" fmla="val 48671"/>
              </a:avLst>
            </a:prstTxWarp>
            <a:scene3d>
              <a:camera prst="legacyObliqueTopRight"/>
              <a:lightRig rig="legacyFlat3" dir="b"/>
            </a:scene3d>
            <a:sp3d extrusionH="430200" prstMaterial="legacyMatte">
              <a:extrusionClr>
                <a:srgbClr val="3333FF"/>
              </a:extrusionClr>
            </a:sp3d>
          </a:bodyPr>
          <a:lstStyle/>
          <a:p>
            <a:pPr algn="ctr"/>
            <a:r>
              <a:rPr lang="en-US" sz="2400" kern="10">
                <a:ln w="9525">
                  <a:round/>
                  <a:headEnd/>
                  <a:tailEnd/>
                </a:ln>
                <a:solidFill>
                  <a:srgbClr val="3333FF">
                    <a:alpha val="92940"/>
                  </a:srgbClr>
                </a:solidFill>
                <a:latin typeface="Arial Black"/>
              </a:rPr>
              <a:t>FAMOUS PEOPLE</a:t>
            </a:r>
            <a:endParaRPr lang="ru-RU" sz="2400" kern="10">
              <a:ln w="9525">
                <a:round/>
                <a:headEnd/>
                <a:tailEnd/>
              </a:ln>
              <a:solidFill>
                <a:srgbClr val="3333FF">
                  <a:alpha val="92940"/>
                </a:srgbClr>
              </a:solidFill>
              <a:latin typeface="Arial Black"/>
            </a:endParaRPr>
          </a:p>
        </p:txBody>
      </p:sp>
      <p:pic>
        <p:nvPicPr>
          <p:cNvPr id="171018" name="Picture 10" descr="catherin_zeta_jones120"/>
          <p:cNvPicPr>
            <a:picLocks noChangeAspect="1" noChangeArrowheads="1"/>
          </p:cNvPicPr>
          <p:nvPr>
            <p:ph sz="quarter" idx="2"/>
          </p:nvPr>
        </p:nvPicPr>
        <p:blipFill>
          <a:blip r:embed="rId2" cstate="email"/>
          <a:srcRect/>
          <a:stretch>
            <a:fillRect/>
          </a:stretch>
        </p:blipFill>
        <p:spPr>
          <a:xfrm>
            <a:off x="5364163" y="1611313"/>
            <a:ext cx="3384550" cy="3384550"/>
          </a:xfrm>
          <a:noFill/>
        </p:spPr>
      </p:pic>
      <p:pic>
        <p:nvPicPr>
          <p:cNvPr id="171019" name="Picture 11" descr="portrait">
            <a:hlinkClick r:id="" action="ppaction://noaction"/>
          </p:cNvPr>
          <p:cNvPicPr>
            <a:picLocks noChangeAspect="1" noChangeArrowheads="1"/>
          </p:cNvPicPr>
          <p:nvPr/>
        </p:nvPicPr>
        <p:blipFill>
          <a:blip r:embed="rId3" cstate="email"/>
          <a:srcRect/>
          <a:stretch>
            <a:fillRect/>
          </a:stretch>
        </p:blipFill>
        <p:spPr bwMode="auto">
          <a:xfrm>
            <a:off x="2700338" y="3500438"/>
            <a:ext cx="2709862" cy="2924175"/>
          </a:xfrm>
          <a:prstGeom prst="rect">
            <a:avLst/>
          </a:prstGeom>
          <a:noFill/>
          <a:ln w="38100">
            <a:noFill/>
            <a:miter lim="800000"/>
            <a:headEnd/>
            <a:tailEnd/>
          </a:ln>
        </p:spPr>
      </p:pic>
      <p:sp>
        <p:nvSpPr>
          <p:cNvPr id="20485" name="Text Box 14"/>
          <p:cNvSpPr txBox="1">
            <a:spLocks noChangeArrowheads="1"/>
          </p:cNvSpPr>
          <p:nvPr/>
        </p:nvSpPr>
        <p:spPr bwMode="auto">
          <a:xfrm>
            <a:off x="6372225" y="5032375"/>
            <a:ext cx="3856038" cy="915988"/>
          </a:xfrm>
          <a:prstGeom prst="rect">
            <a:avLst/>
          </a:prstGeom>
          <a:noFill/>
          <a:ln w="9525">
            <a:noFill/>
            <a:miter lim="800000"/>
            <a:headEnd/>
            <a:tailEnd/>
          </a:ln>
          <a:effectLst/>
        </p:spPr>
        <p:txBody>
          <a:bodyPr>
            <a:spAutoFit/>
          </a:bodyPr>
          <a:lstStyle/>
          <a:p>
            <a:r>
              <a:rPr lang="en-US" sz="1800">
                <a:solidFill>
                  <a:srgbClr val="000099"/>
                </a:solidFill>
              </a:rPr>
              <a:t>Catherine Zeta-Jones</a:t>
            </a:r>
          </a:p>
          <a:p>
            <a:endParaRPr lang="en-US" sz="1800">
              <a:solidFill>
                <a:srgbClr val="000099"/>
              </a:solidFill>
            </a:endParaRPr>
          </a:p>
          <a:p>
            <a:endParaRPr lang="ru-RU" sz="1800">
              <a:solidFill>
                <a:srgbClr val="000099"/>
              </a:solidFill>
            </a:endParaRPr>
          </a:p>
        </p:txBody>
      </p:sp>
      <p:sp>
        <p:nvSpPr>
          <p:cNvPr id="20486" name="Text Box 16"/>
          <p:cNvSpPr txBox="1">
            <a:spLocks noChangeArrowheads="1"/>
          </p:cNvSpPr>
          <p:nvPr/>
        </p:nvSpPr>
        <p:spPr bwMode="auto">
          <a:xfrm>
            <a:off x="179388" y="5897563"/>
            <a:ext cx="2776537" cy="366712"/>
          </a:xfrm>
          <a:prstGeom prst="rect">
            <a:avLst/>
          </a:prstGeom>
          <a:noFill/>
          <a:ln w="9525">
            <a:noFill/>
            <a:miter lim="800000"/>
            <a:headEnd/>
            <a:tailEnd/>
          </a:ln>
          <a:effectLst/>
        </p:spPr>
        <p:txBody>
          <a:bodyPr>
            <a:spAutoFit/>
          </a:bodyPr>
          <a:lstStyle/>
          <a:p>
            <a:r>
              <a:rPr lang="en-US" sz="1800">
                <a:solidFill>
                  <a:srgbClr val="000099"/>
                </a:solidFill>
              </a:rPr>
              <a:t>Anthony Hopkins</a:t>
            </a:r>
            <a:endParaRPr lang="ru-RU" sz="1800">
              <a:solidFill>
                <a:srgbClr val="000099"/>
              </a:solidFill>
            </a:endParaRPr>
          </a:p>
        </p:txBody>
      </p:sp>
      <p:sp>
        <p:nvSpPr>
          <p:cNvPr id="20487" name="Text Box 17"/>
          <p:cNvSpPr txBox="1">
            <a:spLocks noChangeArrowheads="1"/>
          </p:cNvSpPr>
          <p:nvPr/>
        </p:nvSpPr>
        <p:spPr bwMode="auto">
          <a:xfrm>
            <a:off x="5775325" y="6256338"/>
            <a:ext cx="184150" cy="366712"/>
          </a:xfrm>
          <a:prstGeom prst="rect">
            <a:avLst/>
          </a:prstGeom>
          <a:noFill/>
          <a:ln w="9525">
            <a:noFill/>
            <a:miter lim="800000"/>
            <a:headEnd/>
            <a:tailEnd/>
          </a:ln>
          <a:effectLst/>
        </p:spPr>
        <p:txBody>
          <a:bodyPr wrap="none">
            <a:spAutoFit/>
          </a:bodyPr>
          <a:lstStyle/>
          <a:p>
            <a:endParaRPr lang="ru-RU" sz="1800" b="0"/>
          </a:p>
        </p:txBody>
      </p:sp>
      <p:sp>
        <p:nvSpPr>
          <p:cNvPr id="20488" name="Text Box 18"/>
          <p:cNvSpPr txBox="1">
            <a:spLocks noChangeArrowheads="1"/>
          </p:cNvSpPr>
          <p:nvPr/>
        </p:nvSpPr>
        <p:spPr bwMode="auto">
          <a:xfrm>
            <a:off x="5651500" y="6040438"/>
            <a:ext cx="2108200" cy="915987"/>
          </a:xfrm>
          <a:prstGeom prst="rect">
            <a:avLst/>
          </a:prstGeom>
          <a:noFill/>
          <a:ln w="9525">
            <a:noFill/>
            <a:miter lim="800000"/>
            <a:headEnd/>
            <a:tailEnd/>
          </a:ln>
          <a:effectLst/>
        </p:spPr>
        <p:txBody>
          <a:bodyPr>
            <a:spAutoFit/>
          </a:bodyPr>
          <a:lstStyle/>
          <a:p>
            <a:r>
              <a:rPr lang="en-US" sz="1800">
                <a:solidFill>
                  <a:srgbClr val="000099"/>
                </a:solidFill>
              </a:rPr>
              <a:t>Richard Burton</a:t>
            </a:r>
          </a:p>
          <a:p>
            <a:r>
              <a:rPr lang="en-US" sz="1800">
                <a:solidFill>
                  <a:srgbClr val="000099"/>
                </a:solidFill>
              </a:rPr>
              <a:t> </a:t>
            </a:r>
            <a:endParaRPr lang="ru-RU" sz="1800">
              <a:solidFill>
                <a:srgbClr val="000099"/>
              </a:solidFill>
            </a:endParaRPr>
          </a:p>
          <a:p>
            <a:endParaRPr lang="ru-RU" sz="1800" b="0"/>
          </a:p>
        </p:txBody>
      </p:sp>
      <p:pic>
        <p:nvPicPr>
          <p:cNvPr id="171029" name="Picture 21" descr="160px-Anthony_Hopkins-Tuscan_Sun_Festival"/>
          <p:cNvPicPr>
            <a:picLocks noChangeAspect="1" noChangeArrowheads="1"/>
          </p:cNvPicPr>
          <p:nvPr>
            <p:ph sz="half" idx="1"/>
          </p:nvPr>
        </p:nvPicPr>
        <p:blipFill>
          <a:blip r:embed="rId4" cstate="email"/>
          <a:srcRect/>
          <a:stretch>
            <a:fillRect/>
          </a:stretch>
        </p:blipFill>
        <p:spPr>
          <a:xfrm>
            <a:off x="250825" y="1628775"/>
            <a:ext cx="2835275" cy="4252913"/>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71029"/>
                                        </p:tgtEl>
                                        <p:attrNameLst>
                                          <p:attrName>style.visibility</p:attrName>
                                        </p:attrNameLst>
                                      </p:cBhvr>
                                      <p:to>
                                        <p:strVal val="visible"/>
                                      </p:to>
                                    </p:set>
                                    <p:animEffect transition="in" filter="fade">
                                      <p:cBhvr>
                                        <p:cTn id="7" dur="800" decel="100000"/>
                                        <p:tgtEl>
                                          <p:spTgt spid="171029"/>
                                        </p:tgtEl>
                                      </p:cBhvr>
                                    </p:animEffect>
                                    <p:anim calcmode="lin" valueType="num">
                                      <p:cBhvr>
                                        <p:cTn id="8" dur="800" decel="100000" fill="hold"/>
                                        <p:tgtEl>
                                          <p:spTgt spid="171029"/>
                                        </p:tgtEl>
                                        <p:attrNameLst>
                                          <p:attrName>style.rotation</p:attrName>
                                        </p:attrNameLst>
                                      </p:cBhvr>
                                      <p:tavLst>
                                        <p:tav tm="0">
                                          <p:val>
                                            <p:fltVal val="-90"/>
                                          </p:val>
                                        </p:tav>
                                        <p:tav tm="100000">
                                          <p:val>
                                            <p:fltVal val="0"/>
                                          </p:val>
                                        </p:tav>
                                      </p:tavLst>
                                    </p:anim>
                                    <p:anim calcmode="lin" valueType="num">
                                      <p:cBhvr>
                                        <p:cTn id="9" dur="800" decel="100000" fill="hold"/>
                                        <p:tgtEl>
                                          <p:spTgt spid="171029"/>
                                        </p:tgtEl>
                                        <p:attrNameLst>
                                          <p:attrName>ppt_x</p:attrName>
                                        </p:attrNameLst>
                                      </p:cBhvr>
                                      <p:tavLst>
                                        <p:tav tm="0">
                                          <p:val>
                                            <p:strVal val="#ppt_x+0.4"/>
                                          </p:val>
                                        </p:tav>
                                        <p:tav tm="100000">
                                          <p:val>
                                            <p:strVal val="#ppt_x-0.05"/>
                                          </p:val>
                                        </p:tav>
                                      </p:tavLst>
                                    </p:anim>
                                    <p:anim calcmode="lin" valueType="num">
                                      <p:cBhvr>
                                        <p:cTn id="10" dur="800" decel="100000" fill="hold"/>
                                        <p:tgtEl>
                                          <p:spTgt spid="17102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102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1029"/>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171018"/>
                                        </p:tgtEl>
                                        <p:attrNameLst>
                                          <p:attrName>style.visibility</p:attrName>
                                        </p:attrNameLst>
                                      </p:cBhvr>
                                      <p:to>
                                        <p:strVal val="visible"/>
                                      </p:to>
                                    </p:set>
                                    <p:animEffect transition="in" filter="fade">
                                      <p:cBhvr>
                                        <p:cTn id="17" dur="800" decel="100000"/>
                                        <p:tgtEl>
                                          <p:spTgt spid="171018"/>
                                        </p:tgtEl>
                                      </p:cBhvr>
                                    </p:animEffect>
                                    <p:anim calcmode="lin" valueType="num">
                                      <p:cBhvr>
                                        <p:cTn id="18" dur="800" decel="100000" fill="hold"/>
                                        <p:tgtEl>
                                          <p:spTgt spid="171018"/>
                                        </p:tgtEl>
                                        <p:attrNameLst>
                                          <p:attrName>style.rotation</p:attrName>
                                        </p:attrNameLst>
                                      </p:cBhvr>
                                      <p:tavLst>
                                        <p:tav tm="0">
                                          <p:val>
                                            <p:fltVal val="-90"/>
                                          </p:val>
                                        </p:tav>
                                        <p:tav tm="100000">
                                          <p:val>
                                            <p:fltVal val="0"/>
                                          </p:val>
                                        </p:tav>
                                      </p:tavLst>
                                    </p:anim>
                                    <p:anim calcmode="lin" valueType="num">
                                      <p:cBhvr>
                                        <p:cTn id="19" dur="800" decel="100000" fill="hold"/>
                                        <p:tgtEl>
                                          <p:spTgt spid="171018"/>
                                        </p:tgtEl>
                                        <p:attrNameLst>
                                          <p:attrName>ppt_x</p:attrName>
                                        </p:attrNameLst>
                                      </p:cBhvr>
                                      <p:tavLst>
                                        <p:tav tm="0">
                                          <p:val>
                                            <p:strVal val="#ppt_x+0.4"/>
                                          </p:val>
                                        </p:tav>
                                        <p:tav tm="100000">
                                          <p:val>
                                            <p:strVal val="#ppt_x-0.05"/>
                                          </p:val>
                                        </p:tav>
                                      </p:tavLst>
                                    </p:anim>
                                    <p:anim calcmode="lin" valueType="num">
                                      <p:cBhvr>
                                        <p:cTn id="20" dur="800" decel="100000" fill="hold"/>
                                        <p:tgtEl>
                                          <p:spTgt spid="171018"/>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71018"/>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71018"/>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171019"/>
                                        </p:tgtEl>
                                        <p:attrNameLst>
                                          <p:attrName>style.visibility</p:attrName>
                                        </p:attrNameLst>
                                      </p:cBhvr>
                                      <p:to>
                                        <p:strVal val="visible"/>
                                      </p:to>
                                    </p:set>
                                    <p:animEffect transition="in" filter="fade">
                                      <p:cBhvr>
                                        <p:cTn id="27" dur="800" decel="100000"/>
                                        <p:tgtEl>
                                          <p:spTgt spid="171019"/>
                                        </p:tgtEl>
                                      </p:cBhvr>
                                    </p:animEffect>
                                    <p:anim calcmode="lin" valueType="num">
                                      <p:cBhvr>
                                        <p:cTn id="28" dur="800" decel="100000" fill="hold"/>
                                        <p:tgtEl>
                                          <p:spTgt spid="171019"/>
                                        </p:tgtEl>
                                        <p:attrNameLst>
                                          <p:attrName>style.rotation</p:attrName>
                                        </p:attrNameLst>
                                      </p:cBhvr>
                                      <p:tavLst>
                                        <p:tav tm="0">
                                          <p:val>
                                            <p:fltVal val="-90"/>
                                          </p:val>
                                        </p:tav>
                                        <p:tav tm="100000">
                                          <p:val>
                                            <p:fltVal val="0"/>
                                          </p:val>
                                        </p:tav>
                                      </p:tavLst>
                                    </p:anim>
                                    <p:anim calcmode="lin" valueType="num">
                                      <p:cBhvr>
                                        <p:cTn id="29" dur="800" decel="100000" fill="hold"/>
                                        <p:tgtEl>
                                          <p:spTgt spid="171019"/>
                                        </p:tgtEl>
                                        <p:attrNameLst>
                                          <p:attrName>ppt_x</p:attrName>
                                        </p:attrNameLst>
                                      </p:cBhvr>
                                      <p:tavLst>
                                        <p:tav tm="0">
                                          <p:val>
                                            <p:strVal val="#ppt_x+0.4"/>
                                          </p:val>
                                        </p:tav>
                                        <p:tav tm="100000">
                                          <p:val>
                                            <p:strVal val="#ppt_x-0.05"/>
                                          </p:val>
                                        </p:tav>
                                      </p:tavLst>
                                    </p:anim>
                                    <p:anim calcmode="lin" valueType="num">
                                      <p:cBhvr>
                                        <p:cTn id="30" dur="800" decel="100000" fill="hold"/>
                                        <p:tgtEl>
                                          <p:spTgt spid="171019"/>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71019"/>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7101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7160" name="Picture 8" descr="QueensOak02"/>
          <p:cNvPicPr>
            <a:picLocks noChangeAspect="1" noChangeArrowheads="1"/>
          </p:cNvPicPr>
          <p:nvPr>
            <p:ph sz="half" idx="1"/>
          </p:nvPr>
        </p:nvPicPr>
        <p:blipFill>
          <a:blip r:embed="rId3" cstate="email"/>
          <a:srcRect/>
          <a:stretch>
            <a:fillRect/>
          </a:stretch>
        </p:blipFill>
        <p:spPr>
          <a:xfrm>
            <a:off x="179388" y="1989138"/>
            <a:ext cx="2286000" cy="1981200"/>
          </a:xfrm>
          <a:noFill/>
        </p:spPr>
      </p:pic>
      <p:sp>
        <p:nvSpPr>
          <p:cNvPr id="177164" name="Rectangle 12"/>
          <p:cNvSpPr>
            <a:spLocks noGrp="1" noChangeArrowheads="1"/>
          </p:cNvSpPr>
          <p:nvPr>
            <p:ph type="body" sz="half" idx="2"/>
          </p:nvPr>
        </p:nvSpPr>
        <p:spPr>
          <a:xfrm>
            <a:off x="4648200" y="1125538"/>
            <a:ext cx="4038600" cy="5399087"/>
          </a:xfrm>
        </p:spPr>
        <p:txBody>
          <a:bodyPr/>
          <a:lstStyle/>
          <a:p>
            <a:pPr eaLnBrk="1" hangingPunct="1">
              <a:lnSpc>
                <a:spcPct val="90000"/>
              </a:lnSpc>
              <a:buFont typeface="Wingdings" pitchFamily="2" charset="2"/>
              <a:buNone/>
            </a:pPr>
            <a:endParaRPr lang="ru-RU" sz="2400" smtClean="0"/>
          </a:p>
          <a:p>
            <a:pPr eaLnBrk="1" hangingPunct="1">
              <a:lnSpc>
                <a:spcPct val="90000"/>
              </a:lnSpc>
              <a:buFont typeface="Wingdings" pitchFamily="2" charset="2"/>
              <a:buNone/>
            </a:pPr>
            <a:r>
              <a:rPr lang="en-US" sz="2400" smtClean="0"/>
              <a:t>     </a:t>
            </a:r>
            <a:r>
              <a:rPr lang="ru-RU" sz="2400" smtClean="0"/>
              <a:t>The most important eisteddfod is the National Eisteddfod of Wales, the largest festival of competitive music and poetry in Europe. Its eight days of competitions and performances, entirely in the Welsh language, are staged annually in the first week of August usually alternating between North and South Wales. </a:t>
            </a:r>
          </a:p>
        </p:txBody>
      </p:sp>
      <p:pic>
        <p:nvPicPr>
          <p:cNvPr id="177161" name="Picture 9" descr="eisteddfod-2"/>
          <p:cNvPicPr>
            <a:picLocks noChangeAspect="1" noChangeArrowheads="1"/>
          </p:cNvPicPr>
          <p:nvPr>
            <p:ph sz="quarter" idx="4294967295"/>
          </p:nvPr>
        </p:nvPicPr>
        <p:blipFill>
          <a:blip r:embed="rId4" cstate="email"/>
          <a:srcRect/>
          <a:stretch>
            <a:fillRect/>
          </a:stretch>
        </p:blipFill>
        <p:spPr>
          <a:xfrm>
            <a:off x="1042988" y="4076700"/>
            <a:ext cx="3673475" cy="2432050"/>
          </a:xfrm>
          <a:noFill/>
        </p:spPr>
      </p:pic>
      <p:pic>
        <p:nvPicPr>
          <p:cNvPr id="177162" name="Picture 10" descr="National_Eisteddfod_Maes_2007"/>
          <p:cNvPicPr>
            <a:picLocks noChangeAspect="1" noChangeArrowheads="1"/>
          </p:cNvPicPr>
          <p:nvPr>
            <p:ph sz="quarter" idx="4294967295"/>
          </p:nvPr>
        </p:nvPicPr>
        <p:blipFill>
          <a:blip r:embed="rId5" cstate="email"/>
          <a:srcRect/>
          <a:stretch>
            <a:fillRect/>
          </a:stretch>
        </p:blipFill>
        <p:spPr>
          <a:xfrm>
            <a:off x="2916238" y="1844675"/>
            <a:ext cx="1943100" cy="1455738"/>
          </a:xfrm>
          <a:noFill/>
        </p:spPr>
      </p:pic>
      <p:sp>
        <p:nvSpPr>
          <p:cNvPr id="21510" name="WordArt 13"/>
          <p:cNvSpPr>
            <a:spLocks noChangeArrowheads="1" noChangeShapeType="1" noTextEdit="1"/>
          </p:cNvSpPr>
          <p:nvPr/>
        </p:nvSpPr>
        <p:spPr bwMode="auto">
          <a:xfrm>
            <a:off x="457200" y="457200"/>
            <a:ext cx="7966075" cy="571500"/>
          </a:xfrm>
          <a:prstGeom prst="rect">
            <a:avLst/>
          </a:prstGeom>
        </p:spPr>
        <p:txBody>
          <a:bodyPr wrap="none" fromWordArt="1">
            <a:prstTxWarp prst="textPlain">
              <a:avLst>
                <a:gd name="adj" fmla="val 49898"/>
              </a:avLst>
            </a:prstTxWarp>
            <a:scene3d>
              <a:camera prst="legacyObliqueTopRight"/>
              <a:lightRig rig="legacyFlat3" dir="b"/>
            </a:scene3d>
            <a:sp3d extrusionH="430200" prstMaterial="legacyMatte">
              <a:extrusionClr>
                <a:srgbClr val="3333FF"/>
              </a:extrusionClr>
            </a:sp3d>
          </a:bodyPr>
          <a:lstStyle/>
          <a:p>
            <a:pPr algn="ctr"/>
            <a:r>
              <a:rPr lang="en-US" sz="3200" kern="10">
                <a:ln w="9525">
                  <a:round/>
                  <a:headEnd/>
                  <a:tailEnd/>
                </a:ln>
                <a:solidFill>
                  <a:srgbClr val="3333FF">
                    <a:alpha val="92940"/>
                  </a:srgbClr>
                </a:solidFill>
                <a:latin typeface="Arial Black"/>
              </a:rPr>
              <a:t>NATIONAL EISTEDDFOD OF WALES</a:t>
            </a:r>
            <a:endParaRPr lang="ru-RU" sz="3200" kern="10">
              <a:ln w="9525">
                <a:round/>
                <a:headEnd/>
                <a:tailEnd/>
              </a:ln>
              <a:solidFill>
                <a:srgbClr val="3333FF">
                  <a:alpha val="92940"/>
                </a:srgbClr>
              </a:solidFill>
              <a:latin typeface="Arial Black"/>
            </a:endParaRPr>
          </a:p>
        </p:txBody>
      </p:sp>
      <p:pic>
        <p:nvPicPr>
          <p:cNvPr id="177168" name="marsh уэльские мелодии-4.mid">
            <a:hlinkClick r:id="" action="ppaction://media"/>
          </p:cNvPr>
          <p:cNvPicPr>
            <a:picLocks noRot="1" noChangeAspect="1" noChangeArrowheads="1"/>
          </p:cNvPicPr>
          <p:nvPr>
            <a:audioFile r:link="rId1"/>
          </p:nvPr>
        </p:nvPicPr>
        <p:blipFill>
          <a:blip r:embed="rId6" cstate="email"/>
          <a:srcRect/>
          <a:stretch>
            <a:fillRect/>
          </a:stretch>
        </p:blipFill>
        <p:spPr bwMode="auto">
          <a:xfrm>
            <a:off x="468313" y="594995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withEffect">
                                  <p:stCondLst>
                                    <p:cond delay="0"/>
                                  </p:stCondLst>
                                  <p:childTnLst>
                                    <p:set>
                                      <p:cBhvr>
                                        <p:cTn id="6" dur="1" fill="hold">
                                          <p:stCondLst>
                                            <p:cond delay="0"/>
                                          </p:stCondLst>
                                        </p:cTn>
                                        <p:tgtEl>
                                          <p:spTgt spid="177160"/>
                                        </p:tgtEl>
                                        <p:attrNameLst>
                                          <p:attrName>style.visibility</p:attrName>
                                        </p:attrNameLst>
                                      </p:cBhvr>
                                      <p:to>
                                        <p:strVal val="visible"/>
                                      </p:to>
                                    </p:set>
                                    <p:animEffect transition="in" filter="strips(downLeft)">
                                      <p:cBhvr>
                                        <p:cTn id="7" dur="500"/>
                                        <p:tgtEl>
                                          <p:spTgt spid="17716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5" presetClass="entr" presetSubtype="0" fill="hold" nodeType="clickEffect">
                                  <p:stCondLst>
                                    <p:cond delay="0"/>
                                  </p:stCondLst>
                                  <p:childTnLst>
                                    <p:set>
                                      <p:cBhvr>
                                        <p:cTn id="11" dur="1" fill="hold">
                                          <p:stCondLst>
                                            <p:cond delay="0"/>
                                          </p:stCondLst>
                                        </p:cTn>
                                        <p:tgtEl>
                                          <p:spTgt spid="177161"/>
                                        </p:tgtEl>
                                        <p:attrNameLst>
                                          <p:attrName>style.visibility</p:attrName>
                                        </p:attrNameLst>
                                      </p:cBhvr>
                                      <p:to>
                                        <p:strVal val="visible"/>
                                      </p:to>
                                    </p:set>
                                    <p:animEffect transition="in" filter="fade">
                                      <p:cBhvr>
                                        <p:cTn id="12" dur="2000"/>
                                        <p:tgtEl>
                                          <p:spTgt spid="177161"/>
                                        </p:tgtEl>
                                      </p:cBhvr>
                                    </p:animEffect>
                                    <p:anim calcmode="lin" valueType="num">
                                      <p:cBhvr>
                                        <p:cTn id="13" dur="2000" fill="hold"/>
                                        <p:tgtEl>
                                          <p:spTgt spid="177161"/>
                                        </p:tgtEl>
                                        <p:attrNameLst>
                                          <p:attrName>style.rotation</p:attrName>
                                        </p:attrNameLst>
                                      </p:cBhvr>
                                      <p:tavLst>
                                        <p:tav tm="0">
                                          <p:val>
                                            <p:fltVal val="720"/>
                                          </p:val>
                                        </p:tav>
                                        <p:tav tm="100000">
                                          <p:val>
                                            <p:fltVal val="0"/>
                                          </p:val>
                                        </p:tav>
                                      </p:tavLst>
                                    </p:anim>
                                    <p:anim calcmode="lin" valueType="num">
                                      <p:cBhvr>
                                        <p:cTn id="14" dur="2000" fill="hold"/>
                                        <p:tgtEl>
                                          <p:spTgt spid="177161"/>
                                        </p:tgtEl>
                                        <p:attrNameLst>
                                          <p:attrName>ppt_h</p:attrName>
                                        </p:attrNameLst>
                                      </p:cBhvr>
                                      <p:tavLst>
                                        <p:tav tm="0">
                                          <p:val>
                                            <p:fltVal val="0"/>
                                          </p:val>
                                        </p:tav>
                                        <p:tav tm="100000">
                                          <p:val>
                                            <p:strVal val="#ppt_h"/>
                                          </p:val>
                                        </p:tav>
                                      </p:tavLst>
                                    </p:anim>
                                    <p:anim calcmode="lin" valueType="num">
                                      <p:cBhvr>
                                        <p:cTn id="15" dur="2000" fill="hold"/>
                                        <p:tgtEl>
                                          <p:spTgt spid="177161"/>
                                        </p:tgtEl>
                                        <p:attrNameLst>
                                          <p:attrName>ppt_w</p:attrName>
                                        </p:attrNameLst>
                                      </p:cBhvr>
                                      <p:tavLst>
                                        <p:tav tm="0">
                                          <p:val>
                                            <p:fltVal val="0"/>
                                          </p:val>
                                        </p:tav>
                                        <p:tav tm="100000">
                                          <p:val>
                                            <p:strVal val="#ppt_w"/>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30" presetClass="entr" presetSubtype="0" fill="hold" nodeType="clickEffect">
                                  <p:stCondLst>
                                    <p:cond delay="0"/>
                                  </p:stCondLst>
                                  <p:childTnLst>
                                    <p:set>
                                      <p:cBhvr>
                                        <p:cTn id="19" dur="1" fill="hold">
                                          <p:stCondLst>
                                            <p:cond delay="0"/>
                                          </p:stCondLst>
                                        </p:cTn>
                                        <p:tgtEl>
                                          <p:spTgt spid="177162"/>
                                        </p:tgtEl>
                                        <p:attrNameLst>
                                          <p:attrName>style.visibility</p:attrName>
                                        </p:attrNameLst>
                                      </p:cBhvr>
                                      <p:to>
                                        <p:strVal val="visible"/>
                                      </p:to>
                                    </p:set>
                                    <p:animEffect transition="in" filter="fade">
                                      <p:cBhvr>
                                        <p:cTn id="20" dur="800" decel="100000"/>
                                        <p:tgtEl>
                                          <p:spTgt spid="177162"/>
                                        </p:tgtEl>
                                      </p:cBhvr>
                                    </p:animEffect>
                                    <p:anim calcmode="lin" valueType="num">
                                      <p:cBhvr>
                                        <p:cTn id="21" dur="800" decel="100000" fill="hold"/>
                                        <p:tgtEl>
                                          <p:spTgt spid="177162"/>
                                        </p:tgtEl>
                                        <p:attrNameLst>
                                          <p:attrName>style.rotation</p:attrName>
                                        </p:attrNameLst>
                                      </p:cBhvr>
                                      <p:tavLst>
                                        <p:tav tm="0">
                                          <p:val>
                                            <p:fltVal val="-90"/>
                                          </p:val>
                                        </p:tav>
                                        <p:tav tm="100000">
                                          <p:val>
                                            <p:fltVal val="0"/>
                                          </p:val>
                                        </p:tav>
                                      </p:tavLst>
                                    </p:anim>
                                    <p:anim calcmode="lin" valueType="num">
                                      <p:cBhvr>
                                        <p:cTn id="22" dur="800" decel="100000" fill="hold"/>
                                        <p:tgtEl>
                                          <p:spTgt spid="177162"/>
                                        </p:tgtEl>
                                        <p:attrNameLst>
                                          <p:attrName>ppt_x</p:attrName>
                                        </p:attrNameLst>
                                      </p:cBhvr>
                                      <p:tavLst>
                                        <p:tav tm="0">
                                          <p:val>
                                            <p:strVal val="#ppt_x+0.4"/>
                                          </p:val>
                                        </p:tav>
                                        <p:tav tm="100000">
                                          <p:val>
                                            <p:strVal val="#ppt_x-0.05"/>
                                          </p:val>
                                        </p:tav>
                                      </p:tavLst>
                                    </p:anim>
                                    <p:anim calcmode="lin" valueType="num">
                                      <p:cBhvr>
                                        <p:cTn id="23" dur="800" decel="100000" fill="hold"/>
                                        <p:tgtEl>
                                          <p:spTgt spid="177162"/>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177162"/>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177162"/>
                                        </p:tgtEl>
                                        <p:attrNameLst>
                                          <p:attrName>ppt_y</p:attrName>
                                        </p:attrNameLst>
                                      </p:cBhvr>
                                      <p:tavLst>
                                        <p:tav tm="0">
                                          <p:val>
                                            <p:strVal val="#ppt_y+0.1"/>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177164">
                                            <p:txEl>
                                              <p:pRg st="1" end="1"/>
                                            </p:txEl>
                                          </p:spTgt>
                                        </p:tgtEl>
                                        <p:attrNameLst>
                                          <p:attrName>style.visibility</p:attrName>
                                        </p:attrNameLst>
                                      </p:cBhvr>
                                      <p:to>
                                        <p:strVal val="visible"/>
                                      </p:to>
                                    </p:set>
                                    <p:anim calcmode="lin" valueType="num">
                                      <p:cBhvr>
                                        <p:cTn id="30" dur="1000" fill="hold"/>
                                        <p:tgtEl>
                                          <p:spTgt spid="177164">
                                            <p:txEl>
                                              <p:pRg st="1" end="1"/>
                                            </p:txEl>
                                          </p:spTgt>
                                        </p:tgtEl>
                                        <p:attrNameLst>
                                          <p:attrName>ppt_w</p:attrName>
                                        </p:attrNameLst>
                                      </p:cBhvr>
                                      <p:tavLst>
                                        <p:tav tm="0">
                                          <p:val>
                                            <p:strVal val="#ppt_w*0.70"/>
                                          </p:val>
                                        </p:tav>
                                        <p:tav tm="100000">
                                          <p:val>
                                            <p:strVal val="#ppt_w"/>
                                          </p:val>
                                        </p:tav>
                                      </p:tavLst>
                                    </p:anim>
                                    <p:anim calcmode="lin" valueType="num">
                                      <p:cBhvr>
                                        <p:cTn id="31" dur="1000" fill="hold"/>
                                        <p:tgtEl>
                                          <p:spTgt spid="177164">
                                            <p:txEl>
                                              <p:pRg st="1" end="1"/>
                                            </p:txEl>
                                          </p:spTgt>
                                        </p:tgtEl>
                                        <p:attrNameLst>
                                          <p:attrName>ppt_h</p:attrName>
                                        </p:attrNameLst>
                                      </p:cBhvr>
                                      <p:tavLst>
                                        <p:tav tm="0">
                                          <p:val>
                                            <p:strVal val="#ppt_h"/>
                                          </p:val>
                                        </p:tav>
                                        <p:tav tm="100000">
                                          <p:val>
                                            <p:strVal val="#ppt_h"/>
                                          </p:val>
                                        </p:tav>
                                      </p:tavLst>
                                    </p:anim>
                                    <p:animEffect transition="in" filter="fade">
                                      <p:cBhvr>
                                        <p:cTn id="32" dur="1000"/>
                                        <p:tgtEl>
                                          <p:spTgt spid="17716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3" restart="whenNotActive" fill="hold" evtFilter="cancelBubble" nodeType="interactiveSeq">
                <p:stCondLst>
                  <p:cond evt="onClick" delay="0">
                    <p:tgtEl>
                      <p:spTgt spid="177168"/>
                    </p:tgtEl>
                  </p:cond>
                </p:stCondLst>
                <p:endSync evt="end" delay="0">
                  <p:rtn val="all"/>
                </p:endSync>
                <p:childTnLst>
                  <p:par>
                    <p:cTn id="34" fill="hold" nodeType="clickPar">
                      <p:stCondLst>
                        <p:cond delay="0"/>
                      </p:stCondLst>
                      <p:childTnLst>
                        <p:par>
                          <p:cTn id="35" fill="hold" nodeType="withGroup">
                            <p:stCondLst>
                              <p:cond delay="0"/>
                            </p:stCondLst>
                            <p:childTnLst>
                              <p:par>
                                <p:cTn id="36" presetID="1" presetClass="mediacall" presetSubtype="0" fill="hold" nodeType="clickEffect">
                                  <p:stCondLst>
                                    <p:cond delay="0"/>
                                  </p:stCondLst>
                                  <p:childTnLst>
                                    <p:cmd type="call" cmd="playFrom(0.0)">
                                      <p:cBhvr>
                                        <p:cTn id="37" dur="133151" fill="hold"/>
                                        <p:tgtEl>
                                          <p:spTgt spid="177168"/>
                                        </p:tgtEl>
                                      </p:cBhvr>
                                    </p:cmd>
                                  </p:childTnLst>
                                </p:cTn>
                              </p:par>
                            </p:childTnLst>
                          </p:cTn>
                        </p:par>
                      </p:childTnLst>
                    </p:cTn>
                  </p:par>
                </p:childTnLst>
              </p:cTn>
              <p:nextCondLst>
                <p:cond evt="onClick" delay="0">
                  <p:tgtEl>
                    <p:spTgt spid="177168"/>
                  </p:tgtEl>
                </p:cond>
              </p:nextCondLst>
            </p:seq>
            <p:audio>
              <p:cMediaNode>
                <p:cTn id="38" fill="hold" display="0">
                  <p:stCondLst>
                    <p:cond delay="indefinite"/>
                  </p:stCondLst>
                  <p:endCondLst>
                    <p:cond evt="onNext" delay="0">
                      <p:tgtEl>
                        <p:sldTgt/>
                      </p:tgtEl>
                    </p:cond>
                    <p:cond evt="onPrev" delay="0">
                      <p:tgtEl>
                        <p:sldTgt/>
                      </p:tgtEl>
                    </p:cond>
                    <p:cond evt="onStopAudio" delay="0">
                      <p:tgtEl>
                        <p:sldTgt/>
                      </p:tgtEl>
                    </p:cond>
                  </p:endCondLst>
                </p:cTn>
                <p:tgtEl>
                  <p:spTgt spid="177168"/>
                </p:tgtEl>
              </p:cMediaNode>
            </p:audio>
          </p:childTnLst>
        </p:cTn>
      </p:par>
    </p:tnLst>
    <p:bldLst>
      <p:bldP spid="177164"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31" name="Rectangle 7"/>
          <p:cNvSpPr>
            <a:spLocks noGrp="1" noChangeArrowheads="1"/>
          </p:cNvSpPr>
          <p:nvPr>
            <p:ph type="body" sz="half" idx="1"/>
          </p:nvPr>
        </p:nvSpPr>
        <p:spPr>
          <a:xfrm>
            <a:off x="250825" y="188913"/>
            <a:ext cx="4176713" cy="6480175"/>
          </a:xfrm>
        </p:spPr>
        <p:txBody>
          <a:bodyPr/>
          <a:lstStyle/>
          <a:p>
            <a:pPr eaLnBrk="1" hangingPunct="1"/>
            <a:endParaRPr lang="en-US" sz="2800" smtClean="0"/>
          </a:p>
          <a:p>
            <a:pPr eaLnBrk="1" hangingPunct="1"/>
            <a:endParaRPr lang="ru-RU" sz="2800" smtClean="0"/>
          </a:p>
          <a:p>
            <a:pPr eaLnBrk="1" hangingPunct="1"/>
            <a:r>
              <a:rPr lang="ru-RU" sz="2800" b="1" smtClean="0"/>
              <a:t>Wales is located on a peninsula in central-west Britain. Its area, the size of Wales, is about 20,779 km². It is about 274 km (170 miles) north-south and 97 km (60 miles) east-west.</a:t>
            </a:r>
          </a:p>
        </p:txBody>
      </p:sp>
      <p:pic>
        <p:nvPicPr>
          <p:cNvPr id="4099" name="Picture 9" descr="Рисунок Уэльса из космоса"/>
          <p:cNvPicPr>
            <a:picLocks noChangeAspect="1" noChangeArrowheads="1"/>
          </p:cNvPicPr>
          <p:nvPr>
            <p:ph sz="half" idx="2"/>
          </p:nvPr>
        </p:nvPicPr>
        <p:blipFill>
          <a:blip r:embed="rId2" cstate="email"/>
          <a:srcRect/>
          <a:stretch>
            <a:fillRect/>
          </a:stretch>
        </p:blipFill>
        <p:spPr>
          <a:xfrm>
            <a:off x="4572000" y="1844675"/>
            <a:ext cx="4572000" cy="4278313"/>
          </a:xfrm>
          <a:noFill/>
        </p:spPr>
      </p:pic>
      <p:sp>
        <p:nvSpPr>
          <p:cNvPr id="4100" name="WordArt 10"/>
          <p:cNvSpPr>
            <a:spLocks noChangeArrowheads="1" noChangeShapeType="1" noTextEdit="1"/>
          </p:cNvSpPr>
          <p:nvPr/>
        </p:nvSpPr>
        <p:spPr bwMode="auto">
          <a:xfrm>
            <a:off x="4572000" y="333375"/>
            <a:ext cx="4098925" cy="962025"/>
          </a:xfrm>
          <a:prstGeom prst="rect">
            <a:avLst/>
          </a:prstGeom>
        </p:spPr>
        <p:txBody>
          <a:bodyPr wrap="none" fromWordArt="1">
            <a:prstTxWarp prst="textPlain">
              <a:avLst>
                <a:gd name="adj" fmla="val 50426"/>
              </a:avLst>
            </a:prstTxWarp>
            <a:scene3d>
              <a:camera prst="legacyObliqueTopRight"/>
              <a:lightRig rig="legacyFlat3" dir="b"/>
            </a:scene3d>
            <a:sp3d extrusionH="430200" prstMaterial="legacyMatte">
              <a:extrusionClr>
                <a:srgbClr val="3333FF"/>
              </a:extrusionClr>
            </a:sp3d>
          </a:bodyPr>
          <a:lstStyle/>
          <a:p>
            <a:pPr algn="ctr"/>
            <a:r>
              <a:rPr lang="en-US" sz="5400" kern="10">
                <a:ln w="9525">
                  <a:round/>
                  <a:headEnd/>
                  <a:tailEnd/>
                </a:ln>
                <a:solidFill>
                  <a:srgbClr val="3333FF">
                    <a:alpha val="92940"/>
                  </a:srgbClr>
                </a:solidFill>
                <a:latin typeface="Arial Black"/>
              </a:rPr>
              <a:t>LOCATION</a:t>
            </a:r>
            <a:endParaRPr lang="ru-RU" sz="5400" kern="10">
              <a:ln w="9525">
                <a:round/>
                <a:headEnd/>
                <a:tailEnd/>
              </a:ln>
              <a:solidFill>
                <a:srgbClr val="3333FF">
                  <a:alpha val="92940"/>
                </a:srgbClr>
              </a:solidFill>
              <a:latin typeface="Arial Black"/>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2231">
                                            <p:txEl>
                                              <p:pRg st="2" end="2"/>
                                            </p:txEl>
                                          </p:spTgt>
                                        </p:tgtEl>
                                        <p:attrNameLst>
                                          <p:attrName>style.visibility</p:attrName>
                                        </p:attrNameLst>
                                      </p:cBhvr>
                                      <p:to>
                                        <p:strVal val="visible"/>
                                      </p:to>
                                    </p:set>
                                    <p:animEffect transition="in" filter="blinds(horizontal)">
                                      <p:cBhvr>
                                        <p:cTn id="7" dur="500"/>
                                        <p:tgtEl>
                                          <p:spTgt spid="522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1"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1272" name="Rectangle 24"/>
          <p:cNvSpPr>
            <a:spLocks noGrp="1" noChangeArrowheads="1"/>
          </p:cNvSpPr>
          <p:nvPr>
            <p:ph type="body" sz="half" idx="1"/>
          </p:nvPr>
        </p:nvSpPr>
        <p:spPr>
          <a:xfrm>
            <a:off x="457200" y="1341438"/>
            <a:ext cx="4038600" cy="4525962"/>
          </a:xfrm>
        </p:spPr>
        <p:txBody>
          <a:bodyPr/>
          <a:lstStyle/>
          <a:p>
            <a:pPr eaLnBrk="1" hangingPunct="1">
              <a:buFont typeface="Wingdings" pitchFamily="2" charset="2"/>
              <a:buNone/>
            </a:pPr>
            <a:r>
              <a:rPr lang="en-US" sz="2400" smtClean="0"/>
              <a:t>    </a:t>
            </a:r>
            <a:r>
              <a:rPr lang="ru-RU" sz="2400" smtClean="0"/>
              <a:t>For centuries the first of March has been a national festival. St David was recognised as a national patron saint at the height of Welsh resistance to the Normans. </a:t>
            </a:r>
            <a:endParaRPr lang="en-US" sz="2400" smtClean="0"/>
          </a:p>
          <a:p>
            <a:pPr eaLnBrk="1" hangingPunct="1">
              <a:buFont typeface="Wingdings" pitchFamily="2" charset="2"/>
              <a:buNone/>
            </a:pPr>
            <a:r>
              <a:rPr lang="en-US" sz="2400" smtClean="0"/>
              <a:t>   </a:t>
            </a:r>
            <a:r>
              <a:rPr lang="ru-RU" sz="2400" smtClean="0"/>
              <a:t>To celebrate this day, people wear a symbol of either a leek, or daffodil. </a:t>
            </a:r>
          </a:p>
        </p:txBody>
      </p:sp>
      <p:pic>
        <p:nvPicPr>
          <p:cNvPr id="181275" name="Picture 27" descr="Jesus_Chapel_St_David"/>
          <p:cNvPicPr>
            <a:picLocks noChangeAspect="1" noChangeArrowheads="1"/>
          </p:cNvPicPr>
          <p:nvPr>
            <p:ph sz="quarter" idx="2"/>
          </p:nvPr>
        </p:nvPicPr>
        <p:blipFill>
          <a:blip r:embed="rId3" cstate="email"/>
          <a:srcRect/>
          <a:stretch>
            <a:fillRect/>
          </a:stretch>
        </p:blipFill>
        <p:spPr>
          <a:xfrm>
            <a:off x="5795963" y="404813"/>
            <a:ext cx="2736850" cy="2578100"/>
          </a:xfrm>
          <a:noFill/>
        </p:spPr>
      </p:pic>
      <p:pic>
        <p:nvPicPr>
          <p:cNvPr id="181276" name="Picture 28" descr="St_Davids_Day_in_Cardiff"/>
          <p:cNvPicPr>
            <a:picLocks noChangeAspect="1" noChangeArrowheads="1"/>
          </p:cNvPicPr>
          <p:nvPr>
            <p:ph sz="quarter" idx="3"/>
          </p:nvPr>
        </p:nvPicPr>
        <p:blipFill>
          <a:blip r:embed="rId4" cstate="email"/>
          <a:srcRect/>
          <a:stretch>
            <a:fillRect/>
          </a:stretch>
        </p:blipFill>
        <p:spPr>
          <a:xfrm>
            <a:off x="5580063" y="3573463"/>
            <a:ext cx="2879725" cy="2592387"/>
          </a:xfrm>
          <a:noFill/>
        </p:spPr>
      </p:pic>
      <p:sp>
        <p:nvSpPr>
          <p:cNvPr id="22533" name="Text Box 30"/>
          <p:cNvSpPr txBox="1">
            <a:spLocks noChangeArrowheads="1"/>
          </p:cNvSpPr>
          <p:nvPr/>
        </p:nvSpPr>
        <p:spPr bwMode="auto">
          <a:xfrm>
            <a:off x="7308850" y="3068638"/>
            <a:ext cx="1479550" cy="366712"/>
          </a:xfrm>
          <a:prstGeom prst="rect">
            <a:avLst/>
          </a:prstGeom>
          <a:noFill/>
          <a:ln w="9525">
            <a:noFill/>
            <a:miter lim="800000"/>
            <a:headEnd/>
            <a:tailEnd/>
          </a:ln>
          <a:effectLst/>
        </p:spPr>
        <p:txBody>
          <a:bodyPr>
            <a:spAutoFit/>
          </a:bodyPr>
          <a:lstStyle/>
          <a:p>
            <a:r>
              <a:rPr lang="ru-RU" sz="1800" b="0"/>
              <a:t>St David</a:t>
            </a:r>
          </a:p>
        </p:txBody>
      </p:sp>
      <p:sp>
        <p:nvSpPr>
          <p:cNvPr id="22534" name="Text Box 31"/>
          <p:cNvSpPr txBox="1">
            <a:spLocks noChangeArrowheads="1"/>
          </p:cNvSpPr>
          <p:nvPr/>
        </p:nvSpPr>
        <p:spPr bwMode="auto">
          <a:xfrm>
            <a:off x="5580063" y="6113463"/>
            <a:ext cx="4975225" cy="366712"/>
          </a:xfrm>
          <a:prstGeom prst="rect">
            <a:avLst/>
          </a:prstGeom>
          <a:noFill/>
          <a:ln w="9525">
            <a:noFill/>
            <a:miter lim="800000"/>
            <a:headEnd/>
            <a:tailEnd/>
          </a:ln>
          <a:effectLst/>
        </p:spPr>
        <p:txBody>
          <a:bodyPr>
            <a:spAutoFit/>
          </a:bodyPr>
          <a:lstStyle/>
          <a:p>
            <a:r>
              <a:rPr lang="ru-RU" sz="1800" b="0"/>
              <a:t>St. David's Day Parade Cardiff </a:t>
            </a:r>
          </a:p>
        </p:txBody>
      </p:sp>
      <p:sp>
        <p:nvSpPr>
          <p:cNvPr id="22535" name="WordArt 33"/>
          <p:cNvSpPr>
            <a:spLocks noChangeArrowheads="1" noChangeShapeType="1" noTextEdit="1"/>
          </p:cNvSpPr>
          <p:nvPr/>
        </p:nvSpPr>
        <p:spPr bwMode="auto">
          <a:xfrm>
            <a:off x="0" y="476250"/>
            <a:ext cx="5400675" cy="576263"/>
          </a:xfrm>
          <a:prstGeom prst="rect">
            <a:avLst/>
          </a:prstGeom>
        </p:spPr>
        <p:txBody>
          <a:bodyPr wrap="none" fromWordArt="1">
            <a:prstTxWarp prst="textPlain">
              <a:avLst>
                <a:gd name="adj" fmla="val 49852"/>
              </a:avLst>
            </a:prstTxWarp>
            <a:scene3d>
              <a:camera prst="legacyObliqueTopRight"/>
              <a:lightRig rig="legacyFlat3" dir="b"/>
            </a:scene3d>
            <a:sp3d extrusionH="430200" prstMaterial="legacyMatte">
              <a:extrusionClr>
                <a:srgbClr val="3333FF"/>
              </a:extrusionClr>
            </a:sp3d>
          </a:bodyPr>
          <a:lstStyle/>
          <a:p>
            <a:pPr algn="ctr"/>
            <a:r>
              <a:rPr lang="en-US" sz="2400" kern="10">
                <a:ln w="9525">
                  <a:round/>
                  <a:headEnd/>
                  <a:tailEnd/>
                </a:ln>
                <a:solidFill>
                  <a:srgbClr val="3333FF">
                    <a:alpha val="92940"/>
                  </a:srgbClr>
                </a:solidFill>
                <a:latin typeface="Arial Black"/>
              </a:rPr>
              <a:t>ST.DAVID'S DAY</a:t>
            </a:r>
            <a:endParaRPr lang="ru-RU" sz="2400" kern="10">
              <a:ln w="9525">
                <a:round/>
                <a:headEnd/>
                <a:tailEnd/>
              </a:ln>
              <a:solidFill>
                <a:srgbClr val="3333FF">
                  <a:alpha val="92940"/>
                </a:srgbClr>
              </a:solidFill>
              <a:latin typeface="Arial Black"/>
            </a:endParaRPr>
          </a:p>
        </p:txBody>
      </p:sp>
      <p:pic>
        <p:nvPicPr>
          <p:cNvPr id="181283" name="Picture 35" descr="1_20081022141228_e_@@_daffs_small"/>
          <p:cNvPicPr>
            <a:picLocks noChangeAspect="1" noChangeArrowheads="1"/>
          </p:cNvPicPr>
          <p:nvPr/>
        </p:nvPicPr>
        <p:blipFill>
          <a:blip r:embed="rId5" cstate="email"/>
          <a:srcRect/>
          <a:stretch>
            <a:fillRect/>
          </a:stretch>
        </p:blipFill>
        <p:spPr bwMode="auto">
          <a:xfrm>
            <a:off x="1116013" y="5516563"/>
            <a:ext cx="1743075" cy="971550"/>
          </a:xfrm>
          <a:prstGeom prst="rect">
            <a:avLst/>
          </a:prstGeom>
          <a:noFill/>
          <a:ln w="9525">
            <a:noFill/>
            <a:miter lim="800000"/>
            <a:headEnd/>
            <a:tailEnd/>
          </a:ln>
        </p:spPr>
      </p:pic>
      <p:pic>
        <p:nvPicPr>
          <p:cNvPr id="181284" name="Picture 36" descr="1_20081022141248_e_@@_leeks"/>
          <p:cNvPicPr>
            <a:picLocks noChangeAspect="1" noChangeArrowheads="1"/>
          </p:cNvPicPr>
          <p:nvPr/>
        </p:nvPicPr>
        <p:blipFill>
          <a:blip r:embed="rId6" cstate="email"/>
          <a:srcRect/>
          <a:stretch>
            <a:fillRect/>
          </a:stretch>
        </p:blipFill>
        <p:spPr bwMode="auto">
          <a:xfrm>
            <a:off x="3779838" y="3789363"/>
            <a:ext cx="1743075" cy="971550"/>
          </a:xfrm>
          <a:prstGeom prst="rect">
            <a:avLst/>
          </a:prstGeom>
          <a:noFill/>
          <a:ln w="9525">
            <a:noFill/>
            <a:miter lim="800000"/>
            <a:headEnd/>
            <a:tailEnd/>
          </a:ln>
        </p:spPr>
      </p:pic>
      <p:pic>
        <p:nvPicPr>
          <p:cNvPr id="181285" name="Picture 37" descr="scotstdavidflag"/>
          <p:cNvPicPr>
            <a:picLocks noChangeAspect="1" noChangeArrowheads="1"/>
          </p:cNvPicPr>
          <p:nvPr/>
        </p:nvPicPr>
        <p:blipFill>
          <a:blip r:embed="rId7" cstate="email"/>
          <a:srcRect/>
          <a:stretch>
            <a:fillRect/>
          </a:stretch>
        </p:blipFill>
        <p:spPr bwMode="auto">
          <a:xfrm rot="-485124">
            <a:off x="4140200" y="2420938"/>
            <a:ext cx="2159000" cy="11493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81276"/>
                                        </p:tgtEl>
                                        <p:attrNameLst>
                                          <p:attrName>style.visibility</p:attrName>
                                        </p:attrNameLst>
                                      </p:cBhvr>
                                      <p:to>
                                        <p:strVal val="visible"/>
                                      </p:to>
                                    </p:set>
                                    <p:anim calcmode="lin" valueType="num">
                                      <p:cBhvr>
                                        <p:cTn id="7" dur="500" fill="hold"/>
                                        <p:tgtEl>
                                          <p:spTgt spid="181276"/>
                                        </p:tgtEl>
                                        <p:attrNameLst>
                                          <p:attrName>ppt_w</p:attrName>
                                        </p:attrNameLst>
                                      </p:cBhvr>
                                      <p:tavLst>
                                        <p:tav tm="0">
                                          <p:val>
                                            <p:fltVal val="0"/>
                                          </p:val>
                                        </p:tav>
                                        <p:tav tm="100000">
                                          <p:val>
                                            <p:strVal val="#ppt_w"/>
                                          </p:val>
                                        </p:tav>
                                      </p:tavLst>
                                    </p:anim>
                                    <p:anim calcmode="lin" valueType="num">
                                      <p:cBhvr>
                                        <p:cTn id="8" dur="500" fill="hold"/>
                                        <p:tgtEl>
                                          <p:spTgt spid="181276"/>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9" presetClass="entr" presetSubtype="10" fill="hold" nodeType="clickEffect">
                                  <p:stCondLst>
                                    <p:cond delay="0"/>
                                  </p:stCondLst>
                                  <p:childTnLst>
                                    <p:set>
                                      <p:cBhvr>
                                        <p:cTn id="12" dur="1" fill="hold">
                                          <p:stCondLst>
                                            <p:cond delay="0"/>
                                          </p:stCondLst>
                                        </p:cTn>
                                        <p:tgtEl>
                                          <p:spTgt spid="181275"/>
                                        </p:tgtEl>
                                        <p:attrNameLst>
                                          <p:attrName>style.visibility</p:attrName>
                                        </p:attrNameLst>
                                      </p:cBhvr>
                                      <p:to>
                                        <p:strVal val="visible"/>
                                      </p:to>
                                    </p:set>
                                    <p:anim calcmode="lin" valueType="num">
                                      <p:cBhvr>
                                        <p:cTn id="13" dur="5000" fill="hold"/>
                                        <p:tgtEl>
                                          <p:spTgt spid="181275"/>
                                        </p:tgtEl>
                                        <p:attrNameLst>
                                          <p:attrName>ppt_w</p:attrName>
                                        </p:attrNameLst>
                                      </p:cBhvr>
                                      <p:tavLst>
                                        <p:tav tm="0" fmla="#ppt_w*sin(2.5*pi*$)">
                                          <p:val>
                                            <p:fltVal val="0"/>
                                          </p:val>
                                        </p:tav>
                                        <p:tav tm="100000">
                                          <p:val>
                                            <p:fltVal val="1"/>
                                          </p:val>
                                        </p:tav>
                                      </p:tavLst>
                                    </p:anim>
                                    <p:anim calcmode="lin" valueType="num">
                                      <p:cBhvr>
                                        <p:cTn id="14" dur="5000" fill="hold"/>
                                        <p:tgtEl>
                                          <p:spTgt spid="181275"/>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181272">
                                            <p:txEl>
                                              <p:pRg st="0" end="0"/>
                                            </p:txEl>
                                          </p:spTgt>
                                        </p:tgtEl>
                                        <p:attrNameLst>
                                          <p:attrName>style.visibility</p:attrName>
                                        </p:attrNameLst>
                                      </p:cBhvr>
                                      <p:to>
                                        <p:strVal val="visible"/>
                                      </p:to>
                                    </p:set>
                                    <p:animScale>
                                      <p:cBhvr>
                                        <p:cTn id="19" dur="1000" decel="50000" fill="hold">
                                          <p:stCondLst>
                                            <p:cond delay="0"/>
                                          </p:stCondLst>
                                        </p:cTn>
                                        <p:tgtEl>
                                          <p:spTgt spid="18127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81272">
                                            <p:txEl>
                                              <p:pRg st="0" end="0"/>
                                            </p:txEl>
                                          </p:spTgt>
                                        </p:tgtEl>
                                        <p:attrNameLst>
                                          <p:attrName>ppt_x</p:attrName>
                                          <p:attrName>ppt_y</p:attrName>
                                        </p:attrNameLst>
                                      </p:cBhvr>
                                    </p:animMotion>
                                    <p:animEffect transition="in" filter="fade">
                                      <p:cBhvr>
                                        <p:cTn id="21" dur="1000"/>
                                        <p:tgtEl>
                                          <p:spTgt spid="181272">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2" presetClass="entr" presetSubtype="0" fill="hold" grpId="0" nodeType="clickEffect">
                                  <p:stCondLst>
                                    <p:cond delay="0"/>
                                  </p:stCondLst>
                                  <p:childTnLst>
                                    <p:set>
                                      <p:cBhvr>
                                        <p:cTn id="25" dur="1" fill="hold">
                                          <p:stCondLst>
                                            <p:cond delay="0"/>
                                          </p:stCondLst>
                                        </p:cTn>
                                        <p:tgtEl>
                                          <p:spTgt spid="181272">
                                            <p:txEl>
                                              <p:pRg st="1" end="1"/>
                                            </p:txEl>
                                          </p:spTgt>
                                        </p:tgtEl>
                                        <p:attrNameLst>
                                          <p:attrName>style.visibility</p:attrName>
                                        </p:attrNameLst>
                                      </p:cBhvr>
                                      <p:to>
                                        <p:strVal val="visible"/>
                                      </p:to>
                                    </p:set>
                                    <p:animScale>
                                      <p:cBhvr>
                                        <p:cTn id="26" dur="1000" decel="50000" fill="hold">
                                          <p:stCondLst>
                                            <p:cond delay="0"/>
                                          </p:stCondLst>
                                        </p:cTn>
                                        <p:tgtEl>
                                          <p:spTgt spid="181272">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81272">
                                            <p:txEl>
                                              <p:pRg st="1" end="1"/>
                                            </p:txEl>
                                          </p:spTgt>
                                        </p:tgtEl>
                                        <p:attrNameLst>
                                          <p:attrName>ppt_x</p:attrName>
                                          <p:attrName>ppt_y</p:attrName>
                                        </p:attrNameLst>
                                      </p:cBhvr>
                                    </p:animMotion>
                                    <p:animEffect transition="in" filter="fade">
                                      <p:cBhvr>
                                        <p:cTn id="28" dur="1000"/>
                                        <p:tgtEl>
                                          <p:spTgt spid="181272">
                                            <p:txEl>
                                              <p:pRg st="1" end="1"/>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5" presetClass="entr" presetSubtype="0" fill="hold" nodeType="clickEffect">
                                  <p:stCondLst>
                                    <p:cond delay="0"/>
                                  </p:stCondLst>
                                  <p:childTnLst>
                                    <p:set>
                                      <p:cBhvr>
                                        <p:cTn id="32" dur="1" fill="hold">
                                          <p:stCondLst>
                                            <p:cond delay="0"/>
                                          </p:stCondLst>
                                        </p:cTn>
                                        <p:tgtEl>
                                          <p:spTgt spid="181284"/>
                                        </p:tgtEl>
                                        <p:attrNameLst>
                                          <p:attrName>style.visibility</p:attrName>
                                        </p:attrNameLst>
                                      </p:cBhvr>
                                      <p:to>
                                        <p:strVal val="visible"/>
                                      </p:to>
                                    </p:set>
                                    <p:anim calcmode="lin" valueType="num">
                                      <p:cBhvr>
                                        <p:cTn id="33" dur="1000" fill="hold"/>
                                        <p:tgtEl>
                                          <p:spTgt spid="181284"/>
                                        </p:tgtEl>
                                        <p:attrNameLst>
                                          <p:attrName>ppt_w</p:attrName>
                                        </p:attrNameLst>
                                      </p:cBhvr>
                                      <p:tavLst>
                                        <p:tav tm="0">
                                          <p:val>
                                            <p:fltVal val="0"/>
                                          </p:val>
                                        </p:tav>
                                        <p:tav tm="100000">
                                          <p:val>
                                            <p:strVal val="#ppt_w"/>
                                          </p:val>
                                        </p:tav>
                                      </p:tavLst>
                                    </p:anim>
                                    <p:anim calcmode="lin" valueType="num">
                                      <p:cBhvr>
                                        <p:cTn id="34" dur="1000" fill="hold"/>
                                        <p:tgtEl>
                                          <p:spTgt spid="181284"/>
                                        </p:tgtEl>
                                        <p:attrNameLst>
                                          <p:attrName>ppt_h</p:attrName>
                                        </p:attrNameLst>
                                      </p:cBhvr>
                                      <p:tavLst>
                                        <p:tav tm="0">
                                          <p:val>
                                            <p:fltVal val="0"/>
                                          </p:val>
                                        </p:tav>
                                        <p:tav tm="100000">
                                          <p:val>
                                            <p:strVal val="#ppt_h"/>
                                          </p:val>
                                        </p:tav>
                                      </p:tavLst>
                                    </p:anim>
                                    <p:anim calcmode="lin" valueType="num">
                                      <p:cBhvr>
                                        <p:cTn id="35" dur="1000" fill="hold"/>
                                        <p:tgtEl>
                                          <p:spTgt spid="181284"/>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18128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15" presetClass="entr" presetSubtype="0" fill="hold" nodeType="clickEffect">
                                  <p:stCondLst>
                                    <p:cond delay="0"/>
                                  </p:stCondLst>
                                  <p:childTnLst>
                                    <p:set>
                                      <p:cBhvr>
                                        <p:cTn id="40" dur="1" fill="hold">
                                          <p:stCondLst>
                                            <p:cond delay="0"/>
                                          </p:stCondLst>
                                        </p:cTn>
                                        <p:tgtEl>
                                          <p:spTgt spid="181283"/>
                                        </p:tgtEl>
                                        <p:attrNameLst>
                                          <p:attrName>style.visibility</p:attrName>
                                        </p:attrNameLst>
                                      </p:cBhvr>
                                      <p:to>
                                        <p:strVal val="visible"/>
                                      </p:to>
                                    </p:set>
                                    <p:anim calcmode="lin" valueType="num">
                                      <p:cBhvr>
                                        <p:cTn id="41" dur="1000" fill="hold"/>
                                        <p:tgtEl>
                                          <p:spTgt spid="181283"/>
                                        </p:tgtEl>
                                        <p:attrNameLst>
                                          <p:attrName>ppt_w</p:attrName>
                                        </p:attrNameLst>
                                      </p:cBhvr>
                                      <p:tavLst>
                                        <p:tav tm="0">
                                          <p:val>
                                            <p:fltVal val="0"/>
                                          </p:val>
                                        </p:tav>
                                        <p:tav tm="100000">
                                          <p:val>
                                            <p:strVal val="#ppt_w"/>
                                          </p:val>
                                        </p:tav>
                                      </p:tavLst>
                                    </p:anim>
                                    <p:anim calcmode="lin" valueType="num">
                                      <p:cBhvr>
                                        <p:cTn id="42" dur="1000" fill="hold"/>
                                        <p:tgtEl>
                                          <p:spTgt spid="181283"/>
                                        </p:tgtEl>
                                        <p:attrNameLst>
                                          <p:attrName>ppt_h</p:attrName>
                                        </p:attrNameLst>
                                      </p:cBhvr>
                                      <p:tavLst>
                                        <p:tav tm="0">
                                          <p:val>
                                            <p:fltVal val="0"/>
                                          </p:val>
                                        </p:tav>
                                        <p:tav tm="100000">
                                          <p:val>
                                            <p:strVal val="#ppt_h"/>
                                          </p:val>
                                        </p:tav>
                                      </p:tavLst>
                                    </p:anim>
                                    <p:anim calcmode="lin" valueType="num">
                                      <p:cBhvr>
                                        <p:cTn id="43" dur="1000" fill="hold"/>
                                        <p:tgtEl>
                                          <p:spTgt spid="181283"/>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181283"/>
                                        </p:tgtEl>
                                        <p:attrNameLst>
                                          <p:attrName>ppt_y</p:attrName>
                                        </p:attrNameLst>
                                      </p:cBhvr>
                                      <p:tavLst>
                                        <p:tav tm="0" fmla="#ppt_y+(sin(-2*pi*(1-$))*-#ppt_x+cos(-2*pi*(1-$))*(1-#ppt_y))*(1-$)">
                                          <p:val>
                                            <p:fltVal val="0"/>
                                          </p:val>
                                        </p:tav>
                                        <p:tav tm="100000">
                                          <p:val>
                                            <p:fltVal val="1"/>
                                          </p:val>
                                        </p:tav>
                                      </p:tavLst>
                                    </p:anim>
                                  </p:childTnLst>
                                </p:cTn>
                              </p:par>
                              <p:par>
                                <p:cTn id="45" presetID="10" presetClass="entr" presetSubtype="0" fill="hold" nodeType="withEffect">
                                  <p:stCondLst>
                                    <p:cond delay="0"/>
                                  </p:stCondLst>
                                  <p:childTnLst>
                                    <p:set>
                                      <p:cBhvr>
                                        <p:cTn id="46" dur="1" fill="hold">
                                          <p:stCondLst>
                                            <p:cond delay="0"/>
                                          </p:stCondLst>
                                        </p:cTn>
                                        <p:tgtEl>
                                          <p:spTgt spid="181285"/>
                                        </p:tgtEl>
                                        <p:attrNameLst>
                                          <p:attrName>style.visibility</p:attrName>
                                        </p:attrNameLst>
                                      </p:cBhvr>
                                      <p:to>
                                        <p:strVal val="visible"/>
                                      </p:to>
                                    </p:set>
                                    <p:animEffect transition="in" filter="fade">
                                      <p:cBhvr>
                                        <p:cTn id="47" dur="2000"/>
                                        <p:tgtEl>
                                          <p:spTgt spid="181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72"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0469" name="Rectangle 5"/>
          <p:cNvSpPr>
            <a:spLocks noGrp="1" noChangeArrowheads="1"/>
          </p:cNvSpPr>
          <p:nvPr>
            <p:ph type="body" idx="1"/>
          </p:nvPr>
        </p:nvSpPr>
        <p:spPr>
          <a:xfrm>
            <a:off x="539750" y="1916113"/>
            <a:ext cx="8229600" cy="4537075"/>
          </a:xfrm>
        </p:spPr>
        <p:txBody>
          <a:bodyPr/>
          <a:lstStyle/>
          <a:p>
            <a:pPr eaLnBrk="1" hangingPunct="1">
              <a:lnSpc>
                <a:spcPct val="90000"/>
              </a:lnSpc>
            </a:pPr>
            <a:r>
              <a:rPr lang="en-US" smtClean="0"/>
              <a:t> Is Wales bigger or smaller than Scotland?</a:t>
            </a:r>
          </a:p>
          <a:p>
            <a:pPr eaLnBrk="1" hangingPunct="1">
              <a:lnSpc>
                <a:spcPct val="90000"/>
              </a:lnSpc>
            </a:pPr>
            <a:r>
              <a:rPr lang="en-US" smtClean="0"/>
              <a:t> What is its capital?</a:t>
            </a:r>
          </a:p>
          <a:p>
            <a:pPr eaLnBrk="1" hangingPunct="1">
              <a:lnSpc>
                <a:spcPct val="90000"/>
              </a:lnSpc>
            </a:pPr>
            <a:r>
              <a:rPr lang="en-US" smtClean="0"/>
              <a:t>What is the symbol of Wales?</a:t>
            </a:r>
          </a:p>
          <a:p>
            <a:pPr eaLnBrk="1" hangingPunct="1">
              <a:lnSpc>
                <a:spcPct val="90000"/>
              </a:lnSpc>
            </a:pPr>
            <a:r>
              <a:rPr lang="en-US" smtClean="0"/>
              <a:t>What languages are spoken in Wales?</a:t>
            </a:r>
          </a:p>
          <a:p>
            <a:pPr eaLnBrk="1" hangingPunct="1">
              <a:lnSpc>
                <a:spcPct val="90000"/>
              </a:lnSpc>
            </a:pPr>
            <a:r>
              <a:rPr lang="en-US" smtClean="0"/>
              <a:t> Is Wales an industrial or agricultural country?</a:t>
            </a:r>
          </a:p>
          <a:p>
            <a:pPr eaLnBrk="1" hangingPunct="1">
              <a:lnSpc>
                <a:spcPct val="90000"/>
              </a:lnSpc>
            </a:pPr>
            <a:r>
              <a:rPr lang="en-US" smtClean="0"/>
              <a:t> Are there any big cities in Wales?</a:t>
            </a:r>
          </a:p>
          <a:p>
            <a:pPr eaLnBrk="1" hangingPunct="1">
              <a:lnSpc>
                <a:spcPct val="90000"/>
              </a:lnSpc>
            </a:pPr>
            <a:r>
              <a:rPr lang="en-US" smtClean="0"/>
              <a:t> What landscape is in Wales?</a:t>
            </a:r>
          </a:p>
          <a:p>
            <a:pPr eaLnBrk="1" hangingPunct="1">
              <a:lnSpc>
                <a:spcPct val="90000"/>
              </a:lnSpc>
            </a:pPr>
            <a:endParaRPr lang="ru-RU" smtClean="0"/>
          </a:p>
        </p:txBody>
      </p:sp>
      <p:sp>
        <p:nvSpPr>
          <p:cNvPr id="190470" name="WordArt 6"/>
          <p:cNvSpPr>
            <a:spLocks noChangeArrowheads="1" noChangeShapeType="1" noTextEdit="1"/>
          </p:cNvSpPr>
          <p:nvPr/>
        </p:nvSpPr>
        <p:spPr bwMode="auto">
          <a:xfrm>
            <a:off x="468313" y="476250"/>
            <a:ext cx="8229600" cy="1371600"/>
          </a:xfrm>
          <a:prstGeom prst="rect">
            <a:avLst/>
          </a:prstGeom>
        </p:spPr>
        <p:txBody>
          <a:bodyPr wrap="none" fromWordArt="1">
            <a:prstTxWarp prst="textPlain">
              <a:avLst>
                <a:gd name="adj" fmla="val 49852"/>
              </a:avLst>
            </a:prstTxWarp>
            <a:scene3d>
              <a:camera prst="legacyObliqueTopRight"/>
              <a:lightRig rig="legacyFlat3" dir="b"/>
            </a:scene3d>
            <a:sp3d extrusionH="430200" prstMaterial="legacyMatte">
              <a:extrusionClr>
                <a:srgbClr val="3333FF"/>
              </a:extrusionClr>
            </a:sp3d>
          </a:bodyPr>
          <a:lstStyle/>
          <a:p>
            <a:pPr algn="ctr"/>
            <a:r>
              <a:rPr lang="en-US" sz="2400" kern="10">
                <a:ln w="9525">
                  <a:round/>
                  <a:headEnd/>
                  <a:tailEnd/>
                </a:ln>
                <a:solidFill>
                  <a:srgbClr val="3333FF">
                    <a:alpha val="92940"/>
                  </a:srgbClr>
                </a:solidFill>
                <a:latin typeface="Arial Black"/>
              </a:rPr>
              <a:t>quiz</a:t>
            </a:r>
            <a:endParaRPr lang="ru-RU" sz="2400" kern="10">
              <a:ln w="9525">
                <a:round/>
                <a:headEnd/>
                <a:tailEnd/>
              </a:ln>
              <a:solidFill>
                <a:srgbClr val="3333FF">
                  <a:alpha val="92940"/>
                </a:srgbClr>
              </a:solidFill>
              <a:latin typeface="Arial Black"/>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90470"/>
                                        </p:tgtEl>
                                        <p:attrNameLst>
                                          <p:attrName>style.visibility</p:attrName>
                                        </p:attrNameLst>
                                      </p:cBhvr>
                                      <p:to>
                                        <p:strVal val="visible"/>
                                      </p:to>
                                    </p:set>
                                    <p:anim from="(-#ppt_w/2)" to="(#ppt_x)" calcmode="lin" valueType="num">
                                      <p:cBhvr>
                                        <p:cTn id="7" dur="600" fill="hold">
                                          <p:stCondLst>
                                            <p:cond delay="0"/>
                                          </p:stCondLst>
                                        </p:cTn>
                                        <p:tgtEl>
                                          <p:spTgt spid="190470"/>
                                        </p:tgtEl>
                                        <p:attrNameLst>
                                          <p:attrName>ppt_x</p:attrName>
                                        </p:attrNameLst>
                                      </p:cBhvr>
                                    </p:anim>
                                    <p:anim from="0" to="-1.0" calcmode="lin" valueType="num">
                                      <p:cBhvr>
                                        <p:cTn id="8" dur="200" decel="50000" autoRev="1" fill="hold">
                                          <p:stCondLst>
                                            <p:cond delay="600"/>
                                          </p:stCondLst>
                                        </p:cTn>
                                        <p:tgtEl>
                                          <p:spTgt spid="190470"/>
                                        </p:tgtEl>
                                        <p:attrNameLst>
                                          <p:attrName>xshear</p:attrName>
                                        </p:attrNameLst>
                                      </p:cBhvr>
                                    </p:anim>
                                    <p:animScale>
                                      <p:cBhvr>
                                        <p:cTn id="9" dur="200" decel="100000" autoRev="1" fill="hold">
                                          <p:stCondLst>
                                            <p:cond delay="600"/>
                                          </p:stCondLst>
                                        </p:cTn>
                                        <p:tgtEl>
                                          <p:spTgt spid="190470"/>
                                        </p:tgtEl>
                                      </p:cBhvr>
                                      <p:from x="100000" y="100000"/>
                                      <p:to x="80000" y="100000"/>
                                    </p:animScale>
                                    <p:anim by="(#ppt_h/3+#ppt_w*0.1)" calcmode="lin" valueType="num">
                                      <p:cBhvr additive="sum">
                                        <p:cTn id="10" dur="200" decel="100000" autoRev="1" fill="hold">
                                          <p:stCondLst>
                                            <p:cond delay="600"/>
                                          </p:stCondLst>
                                        </p:cTn>
                                        <p:tgtEl>
                                          <p:spTgt spid="190470"/>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190469">
                                            <p:txEl>
                                              <p:pRg st="0" end="0"/>
                                            </p:txEl>
                                          </p:spTgt>
                                        </p:tgtEl>
                                        <p:attrNameLst>
                                          <p:attrName>style.visibility</p:attrName>
                                        </p:attrNameLst>
                                      </p:cBhvr>
                                      <p:to>
                                        <p:strVal val="visible"/>
                                      </p:to>
                                    </p:set>
                                    <p:anim calcmode="lin" valueType="num">
                                      <p:cBhvr>
                                        <p:cTn id="15" dur="3000" fill="hold"/>
                                        <p:tgtEl>
                                          <p:spTgt spid="190469">
                                            <p:txEl>
                                              <p:pRg st="0" end="0"/>
                                            </p:txEl>
                                          </p:spTgt>
                                        </p:tgtEl>
                                        <p:attrNameLst>
                                          <p:attrName>ppt_w</p:attrName>
                                        </p:attrNameLst>
                                      </p:cBhvr>
                                      <p:tavLst>
                                        <p:tav tm="0">
                                          <p:val>
                                            <p:strVal val="#ppt_w*0.05"/>
                                          </p:val>
                                        </p:tav>
                                        <p:tav tm="100000">
                                          <p:val>
                                            <p:strVal val="#ppt_w"/>
                                          </p:val>
                                        </p:tav>
                                      </p:tavLst>
                                    </p:anim>
                                    <p:anim calcmode="lin" valueType="num">
                                      <p:cBhvr>
                                        <p:cTn id="16" dur="3000" fill="hold"/>
                                        <p:tgtEl>
                                          <p:spTgt spid="190469">
                                            <p:txEl>
                                              <p:pRg st="0" end="0"/>
                                            </p:txEl>
                                          </p:spTgt>
                                        </p:tgtEl>
                                        <p:attrNameLst>
                                          <p:attrName>ppt_h</p:attrName>
                                        </p:attrNameLst>
                                      </p:cBhvr>
                                      <p:tavLst>
                                        <p:tav tm="0">
                                          <p:val>
                                            <p:strVal val="#ppt_h"/>
                                          </p:val>
                                        </p:tav>
                                        <p:tav tm="100000">
                                          <p:val>
                                            <p:strVal val="#ppt_h"/>
                                          </p:val>
                                        </p:tav>
                                      </p:tavLst>
                                    </p:anim>
                                    <p:anim calcmode="lin" valueType="num">
                                      <p:cBhvr>
                                        <p:cTn id="17" dur="3000" fill="hold"/>
                                        <p:tgtEl>
                                          <p:spTgt spid="190469">
                                            <p:txEl>
                                              <p:pRg st="0" end="0"/>
                                            </p:txEl>
                                          </p:spTgt>
                                        </p:tgtEl>
                                        <p:attrNameLst>
                                          <p:attrName>ppt_x</p:attrName>
                                        </p:attrNameLst>
                                      </p:cBhvr>
                                      <p:tavLst>
                                        <p:tav tm="0">
                                          <p:val>
                                            <p:strVal val="#ppt_x-.2"/>
                                          </p:val>
                                        </p:tav>
                                        <p:tav tm="100000">
                                          <p:val>
                                            <p:strVal val="#ppt_x"/>
                                          </p:val>
                                        </p:tav>
                                      </p:tavLst>
                                    </p:anim>
                                    <p:anim calcmode="lin" valueType="num">
                                      <p:cBhvr>
                                        <p:cTn id="18" dur="3000" fill="hold"/>
                                        <p:tgtEl>
                                          <p:spTgt spid="190469">
                                            <p:txEl>
                                              <p:pRg st="0" end="0"/>
                                            </p:txEl>
                                          </p:spTgt>
                                        </p:tgtEl>
                                        <p:attrNameLst>
                                          <p:attrName>ppt_y</p:attrName>
                                        </p:attrNameLst>
                                      </p:cBhvr>
                                      <p:tavLst>
                                        <p:tav tm="0">
                                          <p:val>
                                            <p:strVal val="#ppt_y"/>
                                          </p:val>
                                        </p:tav>
                                        <p:tav tm="100000">
                                          <p:val>
                                            <p:strVal val="#ppt_y"/>
                                          </p:val>
                                        </p:tav>
                                      </p:tavLst>
                                    </p:anim>
                                    <p:animEffect transition="in" filter="fade">
                                      <p:cBhvr>
                                        <p:cTn id="19" dur="3000"/>
                                        <p:tgtEl>
                                          <p:spTgt spid="190469">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4" presetClass="entr" presetSubtype="0" accel="100000" fill="hold" grpId="0" nodeType="clickEffect">
                                  <p:stCondLst>
                                    <p:cond delay="0"/>
                                  </p:stCondLst>
                                  <p:childTnLst>
                                    <p:set>
                                      <p:cBhvr>
                                        <p:cTn id="23" dur="1" fill="hold">
                                          <p:stCondLst>
                                            <p:cond delay="0"/>
                                          </p:stCondLst>
                                        </p:cTn>
                                        <p:tgtEl>
                                          <p:spTgt spid="190469">
                                            <p:txEl>
                                              <p:pRg st="1" end="1"/>
                                            </p:txEl>
                                          </p:spTgt>
                                        </p:tgtEl>
                                        <p:attrNameLst>
                                          <p:attrName>style.visibility</p:attrName>
                                        </p:attrNameLst>
                                      </p:cBhvr>
                                      <p:to>
                                        <p:strVal val="visible"/>
                                      </p:to>
                                    </p:set>
                                    <p:anim calcmode="lin" valueType="num">
                                      <p:cBhvr>
                                        <p:cTn id="24" dur="3000" fill="hold"/>
                                        <p:tgtEl>
                                          <p:spTgt spid="190469">
                                            <p:txEl>
                                              <p:pRg st="1" end="1"/>
                                            </p:txEl>
                                          </p:spTgt>
                                        </p:tgtEl>
                                        <p:attrNameLst>
                                          <p:attrName>ppt_w</p:attrName>
                                        </p:attrNameLst>
                                      </p:cBhvr>
                                      <p:tavLst>
                                        <p:tav tm="0">
                                          <p:val>
                                            <p:strVal val="#ppt_w*0.05"/>
                                          </p:val>
                                        </p:tav>
                                        <p:tav tm="100000">
                                          <p:val>
                                            <p:strVal val="#ppt_w"/>
                                          </p:val>
                                        </p:tav>
                                      </p:tavLst>
                                    </p:anim>
                                    <p:anim calcmode="lin" valueType="num">
                                      <p:cBhvr>
                                        <p:cTn id="25" dur="3000" fill="hold"/>
                                        <p:tgtEl>
                                          <p:spTgt spid="190469">
                                            <p:txEl>
                                              <p:pRg st="1" end="1"/>
                                            </p:txEl>
                                          </p:spTgt>
                                        </p:tgtEl>
                                        <p:attrNameLst>
                                          <p:attrName>ppt_h</p:attrName>
                                        </p:attrNameLst>
                                      </p:cBhvr>
                                      <p:tavLst>
                                        <p:tav tm="0">
                                          <p:val>
                                            <p:strVal val="#ppt_h"/>
                                          </p:val>
                                        </p:tav>
                                        <p:tav tm="100000">
                                          <p:val>
                                            <p:strVal val="#ppt_h"/>
                                          </p:val>
                                        </p:tav>
                                      </p:tavLst>
                                    </p:anim>
                                    <p:anim calcmode="lin" valueType="num">
                                      <p:cBhvr>
                                        <p:cTn id="26" dur="3000" fill="hold"/>
                                        <p:tgtEl>
                                          <p:spTgt spid="190469">
                                            <p:txEl>
                                              <p:pRg st="1" end="1"/>
                                            </p:txEl>
                                          </p:spTgt>
                                        </p:tgtEl>
                                        <p:attrNameLst>
                                          <p:attrName>ppt_x</p:attrName>
                                        </p:attrNameLst>
                                      </p:cBhvr>
                                      <p:tavLst>
                                        <p:tav tm="0">
                                          <p:val>
                                            <p:strVal val="#ppt_x-.2"/>
                                          </p:val>
                                        </p:tav>
                                        <p:tav tm="100000">
                                          <p:val>
                                            <p:strVal val="#ppt_x"/>
                                          </p:val>
                                        </p:tav>
                                      </p:tavLst>
                                    </p:anim>
                                    <p:anim calcmode="lin" valueType="num">
                                      <p:cBhvr>
                                        <p:cTn id="27" dur="3000" fill="hold"/>
                                        <p:tgtEl>
                                          <p:spTgt spid="190469">
                                            <p:txEl>
                                              <p:pRg st="1" end="1"/>
                                            </p:txEl>
                                          </p:spTgt>
                                        </p:tgtEl>
                                        <p:attrNameLst>
                                          <p:attrName>ppt_y</p:attrName>
                                        </p:attrNameLst>
                                      </p:cBhvr>
                                      <p:tavLst>
                                        <p:tav tm="0">
                                          <p:val>
                                            <p:strVal val="#ppt_y"/>
                                          </p:val>
                                        </p:tav>
                                        <p:tav tm="100000">
                                          <p:val>
                                            <p:strVal val="#ppt_y"/>
                                          </p:val>
                                        </p:tav>
                                      </p:tavLst>
                                    </p:anim>
                                    <p:animEffect transition="in" filter="fade">
                                      <p:cBhvr>
                                        <p:cTn id="28" dur="3000"/>
                                        <p:tgtEl>
                                          <p:spTgt spid="190469">
                                            <p:txEl>
                                              <p:pRg st="1" end="1"/>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4" presetClass="entr" presetSubtype="0" accel="100000" fill="hold" grpId="0" nodeType="clickEffect">
                                  <p:stCondLst>
                                    <p:cond delay="0"/>
                                  </p:stCondLst>
                                  <p:childTnLst>
                                    <p:set>
                                      <p:cBhvr>
                                        <p:cTn id="32" dur="1" fill="hold">
                                          <p:stCondLst>
                                            <p:cond delay="0"/>
                                          </p:stCondLst>
                                        </p:cTn>
                                        <p:tgtEl>
                                          <p:spTgt spid="190469">
                                            <p:txEl>
                                              <p:pRg st="2" end="2"/>
                                            </p:txEl>
                                          </p:spTgt>
                                        </p:tgtEl>
                                        <p:attrNameLst>
                                          <p:attrName>style.visibility</p:attrName>
                                        </p:attrNameLst>
                                      </p:cBhvr>
                                      <p:to>
                                        <p:strVal val="visible"/>
                                      </p:to>
                                    </p:set>
                                    <p:anim calcmode="lin" valueType="num">
                                      <p:cBhvr>
                                        <p:cTn id="33" dur="3000" fill="hold"/>
                                        <p:tgtEl>
                                          <p:spTgt spid="190469">
                                            <p:txEl>
                                              <p:pRg st="2" end="2"/>
                                            </p:txEl>
                                          </p:spTgt>
                                        </p:tgtEl>
                                        <p:attrNameLst>
                                          <p:attrName>ppt_w</p:attrName>
                                        </p:attrNameLst>
                                      </p:cBhvr>
                                      <p:tavLst>
                                        <p:tav tm="0">
                                          <p:val>
                                            <p:strVal val="#ppt_w*0.05"/>
                                          </p:val>
                                        </p:tav>
                                        <p:tav tm="100000">
                                          <p:val>
                                            <p:strVal val="#ppt_w"/>
                                          </p:val>
                                        </p:tav>
                                      </p:tavLst>
                                    </p:anim>
                                    <p:anim calcmode="lin" valueType="num">
                                      <p:cBhvr>
                                        <p:cTn id="34" dur="3000" fill="hold"/>
                                        <p:tgtEl>
                                          <p:spTgt spid="190469">
                                            <p:txEl>
                                              <p:pRg st="2" end="2"/>
                                            </p:txEl>
                                          </p:spTgt>
                                        </p:tgtEl>
                                        <p:attrNameLst>
                                          <p:attrName>ppt_h</p:attrName>
                                        </p:attrNameLst>
                                      </p:cBhvr>
                                      <p:tavLst>
                                        <p:tav tm="0">
                                          <p:val>
                                            <p:strVal val="#ppt_h"/>
                                          </p:val>
                                        </p:tav>
                                        <p:tav tm="100000">
                                          <p:val>
                                            <p:strVal val="#ppt_h"/>
                                          </p:val>
                                        </p:tav>
                                      </p:tavLst>
                                    </p:anim>
                                    <p:anim calcmode="lin" valueType="num">
                                      <p:cBhvr>
                                        <p:cTn id="35" dur="3000" fill="hold"/>
                                        <p:tgtEl>
                                          <p:spTgt spid="190469">
                                            <p:txEl>
                                              <p:pRg st="2" end="2"/>
                                            </p:txEl>
                                          </p:spTgt>
                                        </p:tgtEl>
                                        <p:attrNameLst>
                                          <p:attrName>ppt_x</p:attrName>
                                        </p:attrNameLst>
                                      </p:cBhvr>
                                      <p:tavLst>
                                        <p:tav tm="0">
                                          <p:val>
                                            <p:strVal val="#ppt_x-.2"/>
                                          </p:val>
                                        </p:tav>
                                        <p:tav tm="100000">
                                          <p:val>
                                            <p:strVal val="#ppt_x"/>
                                          </p:val>
                                        </p:tav>
                                      </p:tavLst>
                                    </p:anim>
                                    <p:anim calcmode="lin" valueType="num">
                                      <p:cBhvr>
                                        <p:cTn id="36" dur="3000" fill="hold"/>
                                        <p:tgtEl>
                                          <p:spTgt spid="190469">
                                            <p:txEl>
                                              <p:pRg st="2" end="2"/>
                                            </p:txEl>
                                          </p:spTgt>
                                        </p:tgtEl>
                                        <p:attrNameLst>
                                          <p:attrName>ppt_y</p:attrName>
                                        </p:attrNameLst>
                                      </p:cBhvr>
                                      <p:tavLst>
                                        <p:tav tm="0">
                                          <p:val>
                                            <p:strVal val="#ppt_y"/>
                                          </p:val>
                                        </p:tav>
                                        <p:tav tm="100000">
                                          <p:val>
                                            <p:strVal val="#ppt_y"/>
                                          </p:val>
                                        </p:tav>
                                      </p:tavLst>
                                    </p:anim>
                                    <p:animEffect transition="in" filter="fade">
                                      <p:cBhvr>
                                        <p:cTn id="37" dur="3000"/>
                                        <p:tgtEl>
                                          <p:spTgt spid="190469">
                                            <p:txEl>
                                              <p:pRg st="2" end="2"/>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4" presetClass="entr" presetSubtype="0" accel="100000" fill="hold" grpId="0" nodeType="clickEffect">
                                  <p:stCondLst>
                                    <p:cond delay="0"/>
                                  </p:stCondLst>
                                  <p:childTnLst>
                                    <p:set>
                                      <p:cBhvr>
                                        <p:cTn id="41" dur="1" fill="hold">
                                          <p:stCondLst>
                                            <p:cond delay="0"/>
                                          </p:stCondLst>
                                        </p:cTn>
                                        <p:tgtEl>
                                          <p:spTgt spid="190469">
                                            <p:txEl>
                                              <p:pRg st="3" end="3"/>
                                            </p:txEl>
                                          </p:spTgt>
                                        </p:tgtEl>
                                        <p:attrNameLst>
                                          <p:attrName>style.visibility</p:attrName>
                                        </p:attrNameLst>
                                      </p:cBhvr>
                                      <p:to>
                                        <p:strVal val="visible"/>
                                      </p:to>
                                    </p:set>
                                    <p:anim calcmode="lin" valueType="num">
                                      <p:cBhvr>
                                        <p:cTn id="42" dur="3000" fill="hold"/>
                                        <p:tgtEl>
                                          <p:spTgt spid="190469">
                                            <p:txEl>
                                              <p:pRg st="3" end="3"/>
                                            </p:txEl>
                                          </p:spTgt>
                                        </p:tgtEl>
                                        <p:attrNameLst>
                                          <p:attrName>ppt_w</p:attrName>
                                        </p:attrNameLst>
                                      </p:cBhvr>
                                      <p:tavLst>
                                        <p:tav tm="0">
                                          <p:val>
                                            <p:strVal val="#ppt_w*0.05"/>
                                          </p:val>
                                        </p:tav>
                                        <p:tav tm="100000">
                                          <p:val>
                                            <p:strVal val="#ppt_w"/>
                                          </p:val>
                                        </p:tav>
                                      </p:tavLst>
                                    </p:anim>
                                    <p:anim calcmode="lin" valueType="num">
                                      <p:cBhvr>
                                        <p:cTn id="43" dur="3000" fill="hold"/>
                                        <p:tgtEl>
                                          <p:spTgt spid="190469">
                                            <p:txEl>
                                              <p:pRg st="3" end="3"/>
                                            </p:txEl>
                                          </p:spTgt>
                                        </p:tgtEl>
                                        <p:attrNameLst>
                                          <p:attrName>ppt_h</p:attrName>
                                        </p:attrNameLst>
                                      </p:cBhvr>
                                      <p:tavLst>
                                        <p:tav tm="0">
                                          <p:val>
                                            <p:strVal val="#ppt_h"/>
                                          </p:val>
                                        </p:tav>
                                        <p:tav tm="100000">
                                          <p:val>
                                            <p:strVal val="#ppt_h"/>
                                          </p:val>
                                        </p:tav>
                                      </p:tavLst>
                                    </p:anim>
                                    <p:anim calcmode="lin" valueType="num">
                                      <p:cBhvr>
                                        <p:cTn id="44" dur="3000" fill="hold"/>
                                        <p:tgtEl>
                                          <p:spTgt spid="190469">
                                            <p:txEl>
                                              <p:pRg st="3" end="3"/>
                                            </p:txEl>
                                          </p:spTgt>
                                        </p:tgtEl>
                                        <p:attrNameLst>
                                          <p:attrName>ppt_x</p:attrName>
                                        </p:attrNameLst>
                                      </p:cBhvr>
                                      <p:tavLst>
                                        <p:tav tm="0">
                                          <p:val>
                                            <p:strVal val="#ppt_x-.2"/>
                                          </p:val>
                                        </p:tav>
                                        <p:tav tm="100000">
                                          <p:val>
                                            <p:strVal val="#ppt_x"/>
                                          </p:val>
                                        </p:tav>
                                      </p:tavLst>
                                    </p:anim>
                                    <p:anim calcmode="lin" valueType="num">
                                      <p:cBhvr>
                                        <p:cTn id="45" dur="3000" fill="hold"/>
                                        <p:tgtEl>
                                          <p:spTgt spid="190469">
                                            <p:txEl>
                                              <p:pRg st="3" end="3"/>
                                            </p:txEl>
                                          </p:spTgt>
                                        </p:tgtEl>
                                        <p:attrNameLst>
                                          <p:attrName>ppt_y</p:attrName>
                                        </p:attrNameLst>
                                      </p:cBhvr>
                                      <p:tavLst>
                                        <p:tav tm="0">
                                          <p:val>
                                            <p:strVal val="#ppt_y"/>
                                          </p:val>
                                        </p:tav>
                                        <p:tav tm="100000">
                                          <p:val>
                                            <p:strVal val="#ppt_y"/>
                                          </p:val>
                                        </p:tav>
                                      </p:tavLst>
                                    </p:anim>
                                    <p:animEffect transition="in" filter="fade">
                                      <p:cBhvr>
                                        <p:cTn id="46" dur="3000"/>
                                        <p:tgtEl>
                                          <p:spTgt spid="190469">
                                            <p:txEl>
                                              <p:pRg st="3" end="3"/>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4" presetClass="entr" presetSubtype="0" accel="100000" fill="hold" grpId="0" nodeType="clickEffect">
                                  <p:stCondLst>
                                    <p:cond delay="0"/>
                                  </p:stCondLst>
                                  <p:childTnLst>
                                    <p:set>
                                      <p:cBhvr>
                                        <p:cTn id="50" dur="1" fill="hold">
                                          <p:stCondLst>
                                            <p:cond delay="0"/>
                                          </p:stCondLst>
                                        </p:cTn>
                                        <p:tgtEl>
                                          <p:spTgt spid="190469">
                                            <p:txEl>
                                              <p:pRg st="4" end="4"/>
                                            </p:txEl>
                                          </p:spTgt>
                                        </p:tgtEl>
                                        <p:attrNameLst>
                                          <p:attrName>style.visibility</p:attrName>
                                        </p:attrNameLst>
                                      </p:cBhvr>
                                      <p:to>
                                        <p:strVal val="visible"/>
                                      </p:to>
                                    </p:set>
                                    <p:anim calcmode="lin" valueType="num">
                                      <p:cBhvr>
                                        <p:cTn id="51" dur="3000" fill="hold"/>
                                        <p:tgtEl>
                                          <p:spTgt spid="190469">
                                            <p:txEl>
                                              <p:pRg st="4" end="4"/>
                                            </p:txEl>
                                          </p:spTgt>
                                        </p:tgtEl>
                                        <p:attrNameLst>
                                          <p:attrName>ppt_w</p:attrName>
                                        </p:attrNameLst>
                                      </p:cBhvr>
                                      <p:tavLst>
                                        <p:tav tm="0">
                                          <p:val>
                                            <p:strVal val="#ppt_w*0.05"/>
                                          </p:val>
                                        </p:tav>
                                        <p:tav tm="100000">
                                          <p:val>
                                            <p:strVal val="#ppt_w"/>
                                          </p:val>
                                        </p:tav>
                                      </p:tavLst>
                                    </p:anim>
                                    <p:anim calcmode="lin" valueType="num">
                                      <p:cBhvr>
                                        <p:cTn id="52" dur="3000" fill="hold"/>
                                        <p:tgtEl>
                                          <p:spTgt spid="190469">
                                            <p:txEl>
                                              <p:pRg st="4" end="4"/>
                                            </p:txEl>
                                          </p:spTgt>
                                        </p:tgtEl>
                                        <p:attrNameLst>
                                          <p:attrName>ppt_h</p:attrName>
                                        </p:attrNameLst>
                                      </p:cBhvr>
                                      <p:tavLst>
                                        <p:tav tm="0">
                                          <p:val>
                                            <p:strVal val="#ppt_h"/>
                                          </p:val>
                                        </p:tav>
                                        <p:tav tm="100000">
                                          <p:val>
                                            <p:strVal val="#ppt_h"/>
                                          </p:val>
                                        </p:tav>
                                      </p:tavLst>
                                    </p:anim>
                                    <p:anim calcmode="lin" valueType="num">
                                      <p:cBhvr>
                                        <p:cTn id="53" dur="3000" fill="hold"/>
                                        <p:tgtEl>
                                          <p:spTgt spid="190469">
                                            <p:txEl>
                                              <p:pRg st="4" end="4"/>
                                            </p:txEl>
                                          </p:spTgt>
                                        </p:tgtEl>
                                        <p:attrNameLst>
                                          <p:attrName>ppt_x</p:attrName>
                                        </p:attrNameLst>
                                      </p:cBhvr>
                                      <p:tavLst>
                                        <p:tav tm="0">
                                          <p:val>
                                            <p:strVal val="#ppt_x-.2"/>
                                          </p:val>
                                        </p:tav>
                                        <p:tav tm="100000">
                                          <p:val>
                                            <p:strVal val="#ppt_x"/>
                                          </p:val>
                                        </p:tav>
                                      </p:tavLst>
                                    </p:anim>
                                    <p:anim calcmode="lin" valueType="num">
                                      <p:cBhvr>
                                        <p:cTn id="54" dur="3000" fill="hold"/>
                                        <p:tgtEl>
                                          <p:spTgt spid="190469">
                                            <p:txEl>
                                              <p:pRg st="4" end="4"/>
                                            </p:txEl>
                                          </p:spTgt>
                                        </p:tgtEl>
                                        <p:attrNameLst>
                                          <p:attrName>ppt_y</p:attrName>
                                        </p:attrNameLst>
                                      </p:cBhvr>
                                      <p:tavLst>
                                        <p:tav tm="0">
                                          <p:val>
                                            <p:strVal val="#ppt_y"/>
                                          </p:val>
                                        </p:tav>
                                        <p:tav tm="100000">
                                          <p:val>
                                            <p:strVal val="#ppt_y"/>
                                          </p:val>
                                        </p:tav>
                                      </p:tavLst>
                                    </p:anim>
                                    <p:animEffect transition="in" filter="fade">
                                      <p:cBhvr>
                                        <p:cTn id="55" dur="3000"/>
                                        <p:tgtEl>
                                          <p:spTgt spid="190469">
                                            <p:txEl>
                                              <p:pRg st="4" end="4"/>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54" presetClass="entr" presetSubtype="0" accel="100000" fill="hold" grpId="0" nodeType="clickEffect">
                                  <p:stCondLst>
                                    <p:cond delay="0"/>
                                  </p:stCondLst>
                                  <p:childTnLst>
                                    <p:set>
                                      <p:cBhvr>
                                        <p:cTn id="59" dur="1" fill="hold">
                                          <p:stCondLst>
                                            <p:cond delay="0"/>
                                          </p:stCondLst>
                                        </p:cTn>
                                        <p:tgtEl>
                                          <p:spTgt spid="190469">
                                            <p:txEl>
                                              <p:pRg st="5" end="5"/>
                                            </p:txEl>
                                          </p:spTgt>
                                        </p:tgtEl>
                                        <p:attrNameLst>
                                          <p:attrName>style.visibility</p:attrName>
                                        </p:attrNameLst>
                                      </p:cBhvr>
                                      <p:to>
                                        <p:strVal val="visible"/>
                                      </p:to>
                                    </p:set>
                                    <p:anim calcmode="lin" valueType="num">
                                      <p:cBhvr>
                                        <p:cTn id="60" dur="3000" fill="hold"/>
                                        <p:tgtEl>
                                          <p:spTgt spid="190469">
                                            <p:txEl>
                                              <p:pRg st="5" end="5"/>
                                            </p:txEl>
                                          </p:spTgt>
                                        </p:tgtEl>
                                        <p:attrNameLst>
                                          <p:attrName>ppt_w</p:attrName>
                                        </p:attrNameLst>
                                      </p:cBhvr>
                                      <p:tavLst>
                                        <p:tav tm="0">
                                          <p:val>
                                            <p:strVal val="#ppt_w*0.05"/>
                                          </p:val>
                                        </p:tav>
                                        <p:tav tm="100000">
                                          <p:val>
                                            <p:strVal val="#ppt_w"/>
                                          </p:val>
                                        </p:tav>
                                      </p:tavLst>
                                    </p:anim>
                                    <p:anim calcmode="lin" valueType="num">
                                      <p:cBhvr>
                                        <p:cTn id="61" dur="3000" fill="hold"/>
                                        <p:tgtEl>
                                          <p:spTgt spid="190469">
                                            <p:txEl>
                                              <p:pRg st="5" end="5"/>
                                            </p:txEl>
                                          </p:spTgt>
                                        </p:tgtEl>
                                        <p:attrNameLst>
                                          <p:attrName>ppt_h</p:attrName>
                                        </p:attrNameLst>
                                      </p:cBhvr>
                                      <p:tavLst>
                                        <p:tav tm="0">
                                          <p:val>
                                            <p:strVal val="#ppt_h"/>
                                          </p:val>
                                        </p:tav>
                                        <p:tav tm="100000">
                                          <p:val>
                                            <p:strVal val="#ppt_h"/>
                                          </p:val>
                                        </p:tav>
                                      </p:tavLst>
                                    </p:anim>
                                    <p:anim calcmode="lin" valueType="num">
                                      <p:cBhvr>
                                        <p:cTn id="62" dur="3000" fill="hold"/>
                                        <p:tgtEl>
                                          <p:spTgt spid="190469">
                                            <p:txEl>
                                              <p:pRg st="5" end="5"/>
                                            </p:txEl>
                                          </p:spTgt>
                                        </p:tgtEl>
                                        <p:attrNameLst>
                                          <p:attrName>ppt_x</p:attrName>
                                        </p:attrNameLst>
                                      </p:cBhvr>
                                      <p:tavLst>
                                        <p:tav tm="0">
                                          <p:val>
                                            <p:strVal val="#ppt_x-.2"/>
                                          </p:val>
                                        </p:tav>
                                        <p:tav tm="100000">
                                          <p:val>
                                            <p:strVal val="#ppt_x"/>
                                          </p:val>
                                        </p:tav>
                                      </p:tavLst>
                                    </p:anim>
                                    <p:anim calcmode="lin" valueType="num">
                                      <p:cBhvr>
                                        <p:cTn id="63" dur="3000" fill="hold"/>
                                        <p:tgtEl>
                                          <p:spTgt spid="190469">
                                            <p:txEl>
                                              <p:pRg st="5" end="5"/>
                                            </p:txEl>
                                          </p:spTgt>
                                        </p:tgtEl>
                                        <p:attrNameLst>
                                          <p:attrName>ppt_y</p:attrName>
                                        </p:attrNameLst>
                                      </p:cBhvr>
                                      <p:tavLst>
                                        <p:tav tm="0">
                                          <p:val>
                                            <p:strVal val="#ppt_y"/>
                                          </p:val>
                                        </p:tav>
                                        <p:tav tm="100000">
                                          <p:val>
                                            <p:strVal val="#ppt_y"/>
                                          </p:val>
                                        </p:tav>
                                      </p:tavLst>
                                    </p:anim>
                                    <p:animEffect transition="in" filter="fade">
                                      <p:cBhvr>
                                        <p:cTn id="64" dur="3000"/>
                                        <p:tgtEl>
                                          <p:spTgt spid="190469">
                                            <p:txEl>
                                              <p:pRg st="5" end="5"/>
                                            </p:txEl>
                                          </p:spTgt>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54" presetClass="entr" presetSubtype="0" accel="100000" fill="hold" grpId="0" nodeType="clickEffect">
                                  <p:stCondLst>
                                    <p:cond delay="0"/>
                                  </p:stCondLst>
                                  <p:childTnLst>
                                    <p:set>
                                      <p:cBhvr>
                                        <p:cTn id="68" dur="1" fill="hold">
                                          <p:stCondLst>
                                            <p:cond delay="0"/>
                                          </p:stCondLst>
                                        </p:cTn>
                                        <p:tgtEl>
                                          <p:spTgt spid="190469">
                                            <p:txEl>
                                              <p:pRg st="6" end="6"/>
                                            </p:txEl>
                                          </p:spTgt>
                                        </p:tgtEl>
                                        <p:attrNameLst>
                                          <p:attrName>style.visibility</p:attrName>
                                        </p:attrNameLst>
                                      </p:cBhvr>
                                      <p:to>
                                        <p:strVal val="visible"/>
                                      </p:to>
                                    </p:set>
                                    <p:anim calcmode="lin" valueType="num">
                                      <p:cBhvr>
                                        <p:cTn id="69" dur="3000" fill="hold"/>
                                        <p:tgtEl>
                                          <p:spTgt spid="190469">
                                            <p:txEl>
                                              <p:pRg st="6" end="6"/>
                                            </p:txEl>
                                          </p:spTgt>
                                        </p:tgtEl>
                                        <p:attrNameLst>
                                          <p:attrName>ppt_w</p:attrName>
                                        </p:attrNameLst>
                                      </p:cBhvr>
                                      <p:tavLst>
                                        <p:tav tm="0">
                                          <p:val>
                                            <p:strVal val="#ppt_w*0.05"/>
                                          </p:val>
                                        </p:tav>
                                        <p:tav tm="100000">
                                          <p:val>
                                            <p:strVal val="#ppt_w"/>
                                          </p:val>
                                        </p:tav>
                                      </p:tavLst>
                                    </p:anim>
                                    <p:anim calcmode="lin" valueType="num">
                                      <p:cBhvr>
                                        <p:cTn id="70" dur="3000" fill="hold"/>
                                        <p:tgtEl>
                                          <p:spTgt spid="190469">
                                            <p:txEl>
                                              <p:pRg st="6" end="6"/>
                                            </p:txEl>
                                          </p:spTgt>
                                        </p:tgtEl>
                                        <p:attrNameLst>
                                          <p:attrName>ppt_h</p:attrName>
                                        </p:attrNameLst>
                                      </p:cBhvr>
                                      <p:tavLst>
                                        <p:tav tm="0">
                                          <p:val>
                                            <p:strVal val="#ppt_h"/>
                                          </p:val>
                                        </p:tav>
                                        <p:tav tm="100000">
                                          <p:val>
                                            <p:strVal val="#ppt_h"/>
                                          </p:val>
                                        </p:tav>
                                      </p:tavLst>
                                    </p:anim>
                                    <p:anim calcmode="lin" valueType="num">
                                      <p:cBhvr>
                                        <p:cTn id="71" dur="3000" fill="hold"/>
                                        <p:tgtEl>
                                          <p:spTgt spid="190469">
                                            <p:txEl>
                                              <p:pRg st="6" end="6"/>
                                            </p:txEl>
                                          </p:spTgt>
                                        </p:tgtEl>
                                        <p:attrNameLst>
                                          <p:attrName>ppt_x</p:attrName>
                                        </p:attrNameLst>
                                      </p:cBhvr>
                                      <p:tavLst>
                                        <p:tav tm="0">
                                          <p:val>
                                            <p:strVal val="#ppt_x-.2"/>
                                          </p:val>
                                        </p:tav>
                                        <p:tav tm="100000">
                                          <p:val>
                                            <p:strVal val="#ppt_x"/>
                                          </p:val>
                                        </p:tav>
                                      </p:tavLst>
                                    </p:anim>
                                    <p:anim calcmode="lin" valueType="num">
                                      <p:cBhvr>
                                        <p:cTn id="72" dur="3000" fill="hold"/>
                                        <p:tgtEl>
                                          <p:spTgt spid="190469">
                                            <p:txEl>
                                              <p:pRg st="6" end="6"/>
                                            </p:txEl>
                                          </p:spTgt>
                                        </p:tgtEl>
                                        <p:attrNameLst>
                                          <p:attrName>ppt_y</p:attrName>
                                        </p:attrNameLst>
                                      </p:cBhvr>
                                      <p:tavLst>
                                        <p:tav tm="0">
                                          <p:val>
                                            <p:strVal val="#ppt_y"/>
                                          </p:val>
                                        </p:tav>
                                        <p:tav tm="100000">
                                          <p:val>
                                            <p:strVal val="#ppt_y"/>
                                          </p:val>
                                        </p:tav>
                                      </p:tavLst>
                                    </p:anim>
                                    <p:animEffect transition="in" filter="fade">
                                      <p:cBhvr>
                                        <p:cTn id="73" dur="3000"/>
                                        <p:tgtEl>
                                          <p:spTgt spid="19046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9" grpId="0" build="p"/>
      <p:bldP spid="190470"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Oval 2"/>
          <p:cNvSpPr>
            <a:spLocks noChangeArrowheads="1"/>
          </p:cNvSpPr>
          <p:nvPr/>
        </p:nvSpPr>
        <p:spPr bwMode="auto">
          <a:xfrm>
            <a:off x="539750" y="3933825"/>
            <a:ext cx="2498725" cy="1778000"/>
          </a:xfrm>
          <a:prstGeom prst="ellipse">
            <a:avLst/>
          </a:prstGeom>
          <a:solidFill>
            <a:schemeClr val="accent1"/>
          </a:solidFill>
          <a:ln w="9525">
            <a:solidFill>
              <a:schemeClr val="tx1"/>
            </a:solidFill>
            <a:round/>
            <a:headEnd/>
            <a:tailEnd/>
          </a:ln>
          <a:effectLst/>
        </p:spPr>
        <p:txBody>
          <a:bodyPr wrap="none" anchor="ctr"/>
          <a:lstStyle/>
          <a:p>
            <a:pPr algn="ctr"/>
            <a:endParaRPr lang="ru-RU" sz="1800" b="0"/>
          </a:p>
        </p:txBody>
      </p:sp>
      <p:sp>
        <p:nvSpPr>
          <p:cNvPr id="24579" name="Oval 3"/>
          <p:cNvSpPr>
            <a:spLocks noChangeArrowheads="1"/>
          </p:cNvSpPr>
          <p:nvPr/>
        </p:nvSpPr>
        <p:spPr bwMode="auto">
          <a:xfrm>
            <a:off x="3059113" y="2060575"/>
            <a:ext cx="3168650" cy="2447925"/>
          </a:xfrm>
          <a:prstGeom prst="ellipse">
            <a:avLst/>
          </a:prstGeom>
          <a:solidFill>
            <a:schemeClr val="accent1"/>
          </a:solidFill>
          <a:ln w="9525">
            <a:solidFill>
              <a:schemeClr val="tx1"/>
            </a:solidFill>
            <a:round/>
            <a:headEnd/>
            <a:tailEnd/>
          </a:ln>
          <a:effectLst/>
        </p:spPr>
        <p:txBody>
          <a:bodyPr wrap="none" anchor="ctr"/>
          <a:lstStyle/>
          <a:p>
            <a:pPr algn="ctr"/>
            <a:r>
              <a:rPr lang="en-US" sz="4000"/>
              <a:t>NATTIONAL</a:t>
            </a:r>
          </a:p>
          <a:p>
            <a:pPr algn="ctr"/>
            <a:r>
              <a:rPr lang="en-US" sz="4000"/>
              <a:t>SYMBOLS</a:t>
            </a:r>
          </a:p>
        </p:txBody>
      </p:sp>
      <p:sp>
        <p:nvSpPr>
          <p:cNvPr id="24580" name="Oval 4"/>
          <p:cNvSpPr>
            <a:spLocks noChangeArrowheads="1"/>
          </p:cNvSpPr>
          <p:nvPr/>
        </p:nvSpPr>
        <p:spPr bwMode="auto">
          <a:xfrm>
            <a:off x="6011863" y="4149725"/>
            <a:ext cx="2498725" cy="1778000"/>
          </a:xfrm>
          <a:prstGeom prst="ellipse">
            <a:avLst/>
          </a:prstGeom>
          <a:solidFill>
            <a:schemeClr val="accent1"/>
          </a:solidFill>
          <a:ln w="9525">
            <a:solidFill>
              <a:schemeClr val="tx1"/>
            </a:solidFill>
            <a:round/>
            <a:headEnd/>
            <a:tailEnd/>
          </a:ln>
          <a:effectLst/>
        </p:spPr>
        <p:txBody>
          <a:bodyPr wrap="none" anchor="ctr"/>
          <a:lstStyle/>
          <a:p>
            <a:pPr algn="ctr"/>
            <a:endParaRPr lang="ru-RU" sz="1800" b="0"/>
          </a:p>
        </p:txBody>
      </p:sp>
      <p:sp>
        <p:nvSpPr>
          <p:cNvPr id="24581" name="Oval 5"/>
          <p:cNvSpPr>
            <a:spLocks noChangeArrowheads="1"/>
          </p:cNvSpPr>
          <p:nvPr/>
        </p:nvSpPr>
        <p:spPr bwMode="auto">
          <a:xfrm>
            <a:off x="6443663" y="1052513"/>
            <a:ext cx="2498725" cy="1778000"/>
          </a:xfrm>
          <a:prstGeom prst="ellipse">
            <a:avLst/>
          </a:prstGeom>
          <a:solidFill>
            <a:schemeClr val="accent1"/>
          </a:solidFill>
          <a:ln w="9525">
            <a:solidFill>
              <a:schemeClr val="tx1"/>
            </a:solidFill>
            <a:round/>
            <a:headEnd/>
            <a:tailEnd/>
          </a:ln>
          <a:effectLst/>
        </p:spPr>
        <p:txBody>
          <a:bodyPr wrap="none" anchor="ctr"/>
          <a:lstStyle/>
          <a:p>
            <a:pPr algn="ctr"/>
            <a:endParaRPr lang="ru-RU" sz="1800" b="0"/>
          </a:p>
        </p:txBody>
      </p:sp>
      <p:sp>
        <p:nvSpPr>
          <p:cNvPr id="24582" name="Oval 6"/>
          <p:cNvSpPr>
            <a:spLocks noChangeArrowheads="1"/>
          </p:cNvSpPr>
          <p:nvPr/>
        </p:nvSpPr>
        <p:spPr bwMode="auto">
          <a:xfrm>
            <a:off x="539750" y="1125538"/>
            <a:ext cx="2498725" cy="1778000"/>
          </a:xfrm>
          <a:prstGeom prst="ellipse">
            <a:avLst/>
          </a:prstGeom>
          <a:solidFill>
            <a:schemeClr val="accent1"/>
          </a:solidFill>
          <a:ln w="9525">
            <a:solidFill>
              <a:schemeClr val="tx1"/>
            </a:solidFill>
            <a:round/>
            <a:headEnd/>
            <a:tailEnd/>
          </a:ln>
          <a:effectLst/>
        </p:spPr>
        <p:txBody>
          <a:bodyPr wrap="none" anchor="ctr"/>
          <a:lstStyle/>
          <a:p>
            <a:pPr algn="ctr"/>
            <a:endParaRPr lang="ru-RU" sz="3600" b="0"/>
          </a:p>
        </p:txBody>
      </p:sp>
      <p:sp>
        <p:nvSpPr>
          <p:cNvPr id="24583" name="Text Box 7"/>
          <p:cNvSpPr txBox="1">
            <a:spLocks noChangeArrowheads="1"/>
          </p:cNvSpPr>
          <p:nvPr/>
        </p:nvSpPr>
        <p:spPr bwMode="auto">
          <a:xfrm>
            <a:off x="3419475" y="2133600"/>
            <a:ext cx="2881313" cy="366713"/>
          </a:xfrm>
          <a:prstGeom prst="rect">
            <a:avLst/>
          </a:prstGeom>
          <a:noFill/>
          <a:ln w="9525">
            <a:noFill/>
            <a:miter lim="800000"/>
            <a:headEnd/>
            <a:tailEnd/>
          </a:ln>
          <a:effectLst/>
        </p:spPr>
        <p:txBody>
          <a:bodyPr>
            <a:spAutoFit/>
          </a:bodyPr>
          <a:lstStyle/>
          <a:p>
            <a:endParaRPr lang="ru-RU" sz="1800" b="0"/>
          </a:p>
        </p:txBody>
      </p:sp>
      <p:sp>
        <p:nvSpPr>
          <p:cNvPr id="24584" name="Line 8"/>
          <p:cNvSpPr>
            <a:spLocks noChangeShapeType="1"/>
          </p:cNvSpPr>
          <p:nvPr/>
        </p:nvSpPr>
        <p:spPr bwMode="auto">
          <a:xfrm flipH="1" flipV="1">
            <a:off x="2843213" y="2349500"/>
            <a:ext cx="649287" cy="358775"/>
          </a:xfrm>
          <a:prstGeom prst="line">
            <a:avLst/>
          </a:prstGeom>
          <a:noFill/>
          <a:ln w="9525">
            <a:solidFill>
              <a:schemeClr val="tx1"/>
            </a:solidFill>
            <a:round/>
            <a:headEnd/>
            <a:tailEnd/>
          </a:ln>
          <a:effectLst/>
        </p:spPr>
        <p:txBody>
          <a:bodyPr/>
          <a:lstStyle/>
          <a:p>
            <a:endParaRPr lang="ru-RU"/>
          </a:p>
        </p:txBody>
      </p:sp>
      <p:sp>
        <p:nvSpPr>
          <p:cNvPr id="24585" name="Line 9"/>
          <p:cNvSpPr>
            <a:spLocks noChangeShapeType="1"/>
          </p:cNvSpPr>
          <p:nvPr/>
        </p:nvSpPr>
        <p:spPr bwMode="auto">
          <a:xfrm flipV="1">
            <a:off x="3419475" y="3933825"/>
            <a:ext cx="73025" cy="71438"/>
          </a:xfrm>
          <a:prstGeom prst="line">
            <a:avLst/>
          </a:prstGeom>
          <a:noFill/>
          <a:ln w="9525">
            <a:solidFill>
              <a:schemeClr val="tx1"/>
            </a:solidFill>
            <a:round/>
            <a:headEnd/>
            <a:tailEnd/>
          </a:ln>
          <a:effectLst/>
        </p:spPr>
        <p:txBody>
          <a:bodyPr/>
          <a:lstStyle/>
          <a:p>
            <a:endParaRPr lang="ru-RU"/>
          </a:p>
        </p:txBody>
      </p:sp>
      <p:sp>
        <p:nvSpPr>
          <p:cNvPr id="24586" name="Line 10"/>
          <p:cNvSpPr>
            <a:spLocks noChangeShapeType="1"/>
          </p:cNvSpPr>
          <p:nvPr/>
        </p:nvSpPr>
        <p:spPr bwMode="auto">
          <a:xfrm flipH="1">
            <a:off x="2700338" y="4005263"/>
            <a:ext cx="792162" cy="503237"/>
          </a:xfrm>
          <a:prstGeom prst="line">
            <a:avLst/>
          </a:prstGeom>
          <a:noFill/>
          <a:ln w="9525">
            <a:solidFill>
              <a:schemeClr val="tx1"/>
            </a:solidFill>
            <a:round/>
            <a:headEnd/>
            <a:tailEnd/>
          </a:ln>
          <a:effectLst/>
        </p:spPr>
        <p:txBody>
          <a:bodyPr/>
          <a:lstStyle/>
          <a:p>
            <a:endParaRPr lang="ru-RU"/>
          </a:p>
        </p:txBody>
      </p:sp>
      <p:sp>
        <p:nvSpPr>
          <p:cNvPr id="24587" name="Line 11"/>
          <p:cNvSpPr>
            <a:spLocks noChangeShapeType="1"/>
          </p:cNvSpPr>
          <p:nvPr/>
        </p:nvSpPr>
        <p:spPr bwMode="auto">
          <a:xfrm>
            <a:off x="5795963" y="4005263"/>
            <a:ext cx="720725" cy="647700"/>
          </a:xfrm>
          <a:prstGeom prst="line">
            <a:avLst/>
          </a:prstGeom>
          <a:noFill/>
          <a:ln w="9525">
            <a:solidFill>
              <a:schemeClr val="tx1"/>
            </a:solidFill>
            <a:round/>
            <a:headEnd/>
            <a:tailEnd/>
          </a:ln>
          <a:effectLst/>
        </p:spPr>
        <p:txBody>
          <a:bodyPr/>
          <a:lstStyle/>
          <a:p>
            <a:endParaRPr lang="ru-RU"/>
          </a:p>
        </p:txBody>
      </p:sp>
      <p:sp>
        <p:nvSpPr>
          <p:cNvPr id="24588" name="Line 12"/>
          <p:cNvSpPr>
            <a:spLocks noChangeShapeType="1"/>
          </p:cNvSpPr>
          <p:nvPr/>
        </p:nvSpPr>
        <p:spPr bwMode="auto">
          <a:xfrm flipV="1">
            <a:off x="5795963" y="2133600"/>
            <a:ext cx="863600" cy="431800"/>
          </a:xfrm>
          <a:prstGeom prst="line">
            <a:avLst/>
          </a:prstGeom>
          <a:noFill/>
          <a:ln w="9525">
            <a:solidFill>
              <a:schemeClr val="tx1"/>
            </a:solidFill>
            <a:round/>
            <a:headEnd/>
            <a:tailEnd/>
          </a:ln>
          <a:effectLst/>
        </p:spPr>
        <p:txBody>
          <a:bodyPr/>
          <a:lstStyle/>
          <a:p>
            <a:endParaRPr lang="ru-RU"/>
          </a:p>
        </p:txBody>
      </p:sp>
      <p:sp>
        <p:nvSpPr>
          <p:cNvPr id="197647" name="WordArt 15"/>
          <p:cNvSpPr>
            <a:spLocks noChangeArrowheads="1" noChangeShapeType="1" noTextEdit="1"/>
          </p:cNvSpPr>
          <p:nvPr/>
        </p:nvSpPr>
        <p:spPr bwMode="auto">
          <a:xfrm>
            <a:off x="2700338" y="620713"/>
            <a:ext cx="3671887" cy="5715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TEST YOURSELF</a:t>
            </a:r>
            <a:endParaRPr lang="ru-RU" sz="3600" kern="1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
        <p:nvSpPr>
          <p:cNvPr id="197650" name="WordArt 18"/>
          <p:cNvSpPr>
            <a:spLocks noChangeArrowheads="1" noChangeShapeType="1" noTextEdit="1"/>
          </p:cNvSpPr>
          <p:nvPr/>
        </p:nvSpPr>
        <p:spPr bwMode="auto">
          <a:xfrm>
            <a:off x="755650" y="1125538"/>
            <a:ext cx="2238375" cy="5715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The Daffodil</a:t>
            </a:r>
            <a:endParaRPr lang="ru-RU"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sp>
        <p:nvSpPr>
          <p:cNvPr id="197651" name="WordArt 19"/>
          <p:cNvSpPr>
            <a:spLocks noChangeArrowheads="1" noChangeShapeType="1" noTextEdit="1"/>
          </p:cNvSpPr>
          <p:nvPr/>
        </p:nvSpPr>
        <p:spPr bwMode="auto">
          <a:xfrm>
            <a:off x="395288" y="4437063"/>
            <a:ext cx="2790825" cy="5715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The Welsh Flag</a:t>
            </a:r>
            <a:endParaRPr lang="ru-RU"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sp>
        <p:nvSpPr>
          <p:cNvPr id="197653" name="WordArt 21"/>
          <p:cNvSpPr>
            <a:spLocks noChangeArrowheads="1" noChangeShapeType="1" noTextEdit="1"/>
          </p:cNvSpPr>
          <p:nvPr/>
        </p:nvSpPr>
        <p:spPr bwMode="auto">
          <a:xfrm>
            <a:off x="827088" y="2060575"/>
            <a:ext cx="1628775" cy="5715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The Leek</a:t>
            </a:r>
            <a:endParaRPr lang="ru-RU"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sp>
        <p:nvSpPr>
          <p:cNvPr id="197654" name="WordArt 22"/>
          <p:cNvSpPr>
            <a:spLocks noChangeArrowheads="1" noChangeShapeType="1" noTextEdit="1"/>
          </p:cNvSpPr>
          <p:nvPr/>
        </p:nvSpPr>
        <p:spPr bwMode="auto">
          <a:xfrm>
            <a:off x="6443663" y="4724400"/>
            <a:ext cx="1647825" cy="5715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The Harp</a:t>
            </a:r>
            <a:endParaRPr lang="ru-RU"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sp>
        <p:nvSpPr>
          <p:cNvPr id="197655" name="WordArt 23"/>
          <p:cNvSpPr>
            <a:spLocks noChangeArrowheads="1" noChangeShapeType="1" noTextEdit="1"/>
          </p:cNvSpPr>
          <p:nvPr/>
        </p:nvSpPr>
        <p:spPr bwMode="auto">
          <a:xfrm>
            <a:off x="6443663" y="1196975"/>
            <a:ext cx="2449512" cy="1152525"/>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The Prince of Wales</a:t>
            </a:r>
          </a:p>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Feathers</a:t>
            </a:r>
            <a:endParaRPr lang="ru-RU"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97647"/>
                                        </p:tgtEl>
                                        <p:attrNameLst>
                                          <p:attrName>style.visibility</p:attrName>
                                        </p:attrNameLst>
                                      </p:cBhvr>
                                      <p:to>
                                        <p:strVal val="visible"/>
                                      </p:to>
                                    </p:set>
                                    <p:anim calcmode="lin" valueType="num">
                                      <p:cBhvr>
                                        <p:cTn id="7" dur="500" fill="hold"/>
                                        <p:tgtEl>
                                          <p:spTgt spid="197647"/>
                                        </p:tgtEl>
                                        <p:attrNameLst>
                                          <p:attrName>ppt_w</p:attrName>
                                        </p:attrNameLst>
                                      </p:cBhvr>
                                      <p:tavLst>
                                        <p:tav tm="0">
                                          <p:val>
                                            <p:fltVal val="0"/>
                                          </p:val>
                                        </p:tav>
                                        <p:tav tm="100000">
                                          <p:val>
                                            <p:strVal val="#ppt_w"/>
                                          </p:val>
                                        </p:tav>
                                      </p:tavLst>
                                    </p:anim>
                                    <p:anim calcmode="lin" valueType="num">
                                      <p:cBhvr>
                                        <p:cTn id="8" dur="500" fill="hold"/>
                                        <p:tgtEl>
                                          <p:spTgt spid="197647"/>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1" presetClass="entr" presetSubtype="0" fill="hold" grpId="0" nodeType="clickEffect">
                                  <p:stCondLst>
                                    <p:cond delay="0"/>
                                  </p:stCondLst>
                                  <p:childTnLst>
                                    <p:set>
                                      <p:cBhvr>
                                        <p:cTn id="12" dur="1" fill="hold">
                                          <p:stCondLst>
                                            <p:cond delay="0"/>
                                          </p:stCondLst>
                                        </p:cTn>
                                        <p:tgtEl>
                                          <p:spTgt spid="197650"/>
                                        </p:tgtEl>
                                        <p:attrNameLst>
                                          <p:attrName>style.visibility</p:attrName>
                                        </p:attrNameLst>
                                      </p:cBhvr>
                                      <p:to>
                                        <p:strVal val="visible"/>
                                      </p:to>
                                    </p:set>
                                    <p:animEffect transition="in" filter="fade">
                                      <p:cBhvr>
                                        <p:cTn id="13" dur="770" decel="100000"/>
                                        <p:tgtEl>
                                          <p:spTgt spid="197650"/>
                                        </p:tgtEl>
                                      </p:cBhvr>
                                    </p:animEffect>
                                    <p:animScale>
                                      <p:cBhvr>
                                        <p:cTn id="14" dur="770" decel="100000"/>
                                        <p:tgtEl>
                                          <p:spTgt spid="197650"/>
                                        </p:tgtEl>
                                      </p:cBhvr>
                                      <p:from x="10000" y="10000"/>
                                      <p:to x="200000" y="450000"/>
                                    </p:animScale>
                                    <p:animScale>
                                      <p:cBhvr>
                                        <p:cTn id="15" dur="1230" accel="100000" fill="hold">
                                          <p:stCondLst>
                                            <p:cond delay="770"/>
                                          </p:stCondLst>
                                        </p:cTn>
                                        <p:tgtEl>
                                          <p:spTgt spid="197650"/>
                                        </p:tgtEl>
                                      </p:cBhvr>
                                      <p:from x="200000" y="450000"/>
                                      <p:to x="100000" y="100000"/>
                                    </p:animScale>
                                    <p:set>
                                      <p:cBhvr>
                                        <p:cTn id="16" dur="770" fill="hold"/>
                                        <p:tgtEl>
                                          <p:spTgt spid="197650"/>
                                        </p:tgtEl>
                                        <p:attrNameLst>
                                          <p:attrName>ppt_x</p:attrName>
                                        </p:attrNameLst>
                                      </p:cBhvr>
                                      <p:to>
                                        <p:strVal val="(0.5)"/>
                                      </p:to>
                                    </p:set>
                                    <p:anim from="(0.5)" to="(#ppt_x)" calcmode="lin" valueType="num">
                                      <p:cBhvr>
                                        <p:cTn id="17" dur="1230" accel="100000" fill="hold">
                                          <p:stCondLst>
                                            <p:cond delay="770"/>
                                          </p:stCondLst>
                                        </p:cTn>
                                        <p:tgtEl>
                                          <p:spTgt spid="197650"/>
                                        </p:tgtEl>
                                        <p:attrNameLst>
                                          <p:attrName>ppt_x</p:attrName>
                                        </p:attrNameLst>
                                      </p:cBhvr>
                                    </p:anim>
                                    <p:set>
                                      <p:cBhvr>
                                        <p:cTn id="18" dur="770" fill="hold"/>
                                        <p:tgtEl>
                                          <p:spTgt spid="197650"/>
                                        </p:tgtEl>
                                        <p:attrNameLst>
                                          <p:attrName>ppt_y</p:attrName>
                                        </p:attrNameLst>
                                      </p:cBhvr>
                                      <p:to>
                                        <p:strVal val="(#ppt_y+0.4)"/>
                                      </p:to>
                                    </p:set>
                                    <p:anim from="(#ppt_y+0.4)" to="(#ppt_y)" calcmode="lin" valueType="num">
                                      <p:cBhvr>
                                        <p:cTn id="19" dur="1230" accel="100000" fill="hold">
                                          <p:stCondLst>
                                            <p:cond delay="770"/>
                                          </p:stCondLst>
                                        </p:cTn>
                                        <p:tgtEl>
                                          <p:spTgt spid="197650"/>
                                        </p:tgtEl>
                                        <p:attrNameLst>
                                          <p:attrName>ppt_y</p:attrName>
                                        </p:attrNameLst>
                                      </p:cBhvr>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197653"/>
                                        </p:tgtEl>
                                        <p:attrNameLst>
                                          <p:attrName>style.visibility</p:attrName>
                                        </p:attrNameLst>
                                      </p:cBhvr>
                                      <p:to>
                                        <p:strVal val="visible"/>
                                      </p:to>
                                    </p:set>
                                    <p:anim calcmode="lin" valueType="num">
                                      <p:cBhvr>
                                        <p:cTn id="24" dur="500" fill="hold"/>
                                        <p:tgtEl>
                                          <p:spTgt spid="197653"/>
                                        </p:tgtEl>
                                        <p:attrNameLst>
                                          <p:attrName>ppt_w</p:attrName>
                                        </p:attrNameLst>
                                      </p:cBhvr>
                                      <p:tavLst>
                                        <p:tav tm="0">
                                          <p:val>
                                            <p:fltVal val="0"/>
                                          </p:val>
                                        </p:tav>
                                        <p:tav tm="100000">
                                          <p:val>
                                            <p:strVal val="#ppt_w"/>
                                          </p:val>
                                        </p:tav>
                                      </p:tavLst>
                                    </p:anim>
                                    <p:anim calcmode="lin" valueType="num">
                                      <p:cBhvr>
                                        <p:cTn id="25" dur="500" fill="hold"/>
                                        <p:tgtEl>
                                          <p:spTgt spid="197653"/>
                                        </p:tgtEl>
                                        <p:attrNameLst>
                                          <p:attrName>ppt_h</p:attrName>
                                        </p:attrNameLst>
                                      </p:cBhvr>
                                      <p:tavLst>
                                        <p:tav tm="0">
                                          <p:val>
                                            <p:fltVal val="0"/>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51" presetClass="entr" presetSubtype="0" fill="hold" grpId="0" nodeType="clickEffect">
                                  <p:stCondLst>
                                    <p:cond delay="0"/>
                                  </p:stCondLst>
                                  <p:childTnLst>
                                    <p:set>
                                      <p:cBhvr>
                                        <p:cTn id="29" dur="1" fill="hold">
                                          <p:stCondLst>
                                            <p:cond delay="0"/>
                                          </p:stCondLst>
                                        </p:cTn>
                                        <p:tgtEl>
                                          <p:spTgt spid="197655"/>
                                        </p:tgtEl>
                                        <p:attrNameLst>
                                          <p:attrName>style.visibility</p:attrName>
                                        </p:attrNameLst>
                                      </p:cBhvr>
                                      <p:to>
                                        <p:strVal val="visible"/>
                                      </p:to>
                                    </p:set>
                                    <p:animEffect transition="in" filter="fade">
                                      <p:cBhvr>
                                        <p:cTn id="30" dur="770" decel="100000"/>
                                        <p:tgtEl>
                                          <p:spTgt spid="197655"/>
                                        </p:tgtEl>
                                      </p:cBhvr>
                                    </p:animEffect>
                                    <p:animScale>
                                      <p:cBhvr>
                                        <p:cTn id="31" dur="770" decel="100000"/>
                                        <p:tgtEl>
                                          <p:spTgt spid="197655"/>
                                        </p:tgtEl>
                                      </p:cBhvr>
                                      <p:from x="10000" y="10000"/>
                                      <p:to x="200000" y="450000"/>
                                    </p:animScale>
                                    <p:animScale>
                                      <p:cBhvr>
                                        <p:cTn id="32" dur="1230" accel="100000" fill="hold">
                                          <p:stCondLst>
                                            <p:cond delay="770"/>
                                          </p:stCondLst>
                                        </p:cTn>
                                        <p:tgtEl>
                                          <p:spTgt spid="197655"/>
                                        </p:tgtEl>
                                      </p:cBhvr>
                                      <p:from x="200000" y="450000"/>
                                      <p:to x="100000" y="100000"/>
                                    </p:animScale>
                                    <p:set>
                                      <p:cBhvr>
                                        <p:cTn id="33" dur="770" fill="hold"/>
                                        <p:tgtEl>
                                          <p:spTgt spid="197655"/>
                                        </p:tgtEl>
                                        <p:attrNameLst>
                                          <p:attrName>ppt_x</p:attrName>
                                        </p:attrNameLst>
                                      </p:cBhvr>
                                      <p:to>
                                        <p:strVal val="(0.5)"/>
                                      </p:to>
                                    </p:set>
                                    <p:anim from="(0.5)" to="(#ppt_x)" calcmode="lin" valueType="num">
                                      <p:cBhvr>
                                        <p:cTn id="34" dur="1230" accel="100000" fill="hold">
                                          <p:stCondLst>
                                            <p:cond delay="770"/>
                                          </p:stCondLst>
                                        </p:cTn>
                                        <p:tgtEl>
                                          <p:spTgt spid="197655"/>
                                        </p:tgtEl>
                                        <p:attrNameLst>
                                          <p:attrName>ppt_x</p:attrName>
                                        </p:attrNameLst>
                                      </p:cBhvr>
                                    </p:anim>
                                    <p:set>
                                      <p:cBhvr>
                                        <p:cTn id="35" dur="770" fill="hold"/>
                                        <p:tgtEl>
                                          <p:spTgt spid="197655"/>
                                        </p:tgtEl>
                                        <p:attrNameLst>
                                          <p:attrName>ppt_y</p:attrName>
                                        </p:attrNameLst>
                                      </p:cBhvr>
                                      <p:to>
                                        <p:strVal val="(#ppt_y+0.4)"/>
                                      </p:to>
                                    </p:set>
                                    <p:anim from="(#ppt_y+0.4)" to="(#ppt_y)" calcmode="lin" valueType="num">
                                      <p:cBhvr>
                                        <p:cTn id="36" dur="1230" accel="100000" fill="hold">
                                          <p:stCondLst>
                                            <p:cond delay="770"/>
                                          </p:stCondLst>
                                        </p:cTn>
                                        <p:tgtEl>
                                          <p:spTgt spid="197655"/>
                                        </p:tgtEl>
                                        <p:attrNameLst>
                                          <p:attrName>ppt_y</p:attrName>
                                        </p:attrNameLst>
                                      </p:cBhvr>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51" presetClass="entr" presetSubtype="0" fill="hold" grpId="0" nodeType="clickEffect">
                                  <p:stCondLst>
                                    <p:cond delay="0"/>
                                  </p:stCondLst>
                                  <p:childTnLst>
                                    <p:set>
                                      <p:cBhvr>
                                        <p:cTn id="40" dur="1" fill="hold">
                                          <p:stCondLst>
                                            <p:cond delay="0"/>
                                          </p:stCondLst>
                                        </p:cTn>
                                        <p:tgtEl>
                                          <p:spTgt spid="197654"/>
                                        </p:tgtEl>
                                        <p:attrNameLst>
                                          <p:attrName>style.visibility</p:attrName>
                                        </p:attrNameLst>
                                      </p:cBhvr>
                                      <p:to>
                                        <p:strVal val="visible"/>
                                      </p:to>
                                    </p:set>
                                    <p:animEffect transition="in" filter="fade">
                                      <p:cBhvr>
                                        <p:cTn id="41" dur="770" decel="100000"/>
                                        <p:tgtEl>
                                          <p:spTgt spid="197654"/>
                                        </p:tgtEl>
                                      </p:cBhvr>
                                    </p:animEffect>
                                    <p:animScale>
                                      <p:cBhvr>
                                        <p:cTn id="42" dur="770" decel="100000"/>
                                        <p:tgtEl>
                                          <p:spTgt spid="197654"/>
                                        </p:tgtEl>
                                      </p:cBhvr>
                                      <p:from x="10000" y="10000"/>
                                      <p:to x="200000" y="450000"/>
                                    </p:animScale>
                                    <p:animScale>
                                      <p:cBhvr>
                                        <p:cTn id="43" dur="1230" accel="100000" fill="hold">
                                          <p:stCondLst>
                                            <p:cond delay="770"/>
                                          </p:stCondLst>
                                        </p:cTn>
                                        <p:tgtEl>
                                          <p:spTgt spid="197654"/>
                                        </p:tgtEl>
                                      </p:cBhvr>
                                      <p:from x="200000" y="450000"/>
                                      <p:to x="100000" y="100000"/>
                                    </p:animScale>
                                    <p:set>
                                      <p:cBhvr>
                                        <p:cTn id="44" dur="770" fill="hold"/>
                                        <p:tgtEl>
                                          <p:spTgt spid="197654"/>
                                        </p:tgtEl>
                                        <p:attrNameLst>
                                          <p:attrName>ppt_x</p:attrName>
                                        </p:attrNameLst>
                                      </p:cBhvr>
                                      <p:to>
                                        <p:strVal val="(0.5)"/>
                                      </p:to>
                                    </p:set>
                                    <p:anim from="(0.5)" to="(#ppt_x)" calcmode="lin" valueType="num">
                                      <p:cBhvr>
                                        <p:cTn id="45" dur="1230" accel="100000" fill="hold">
                                          <p:stCondLst>
                                            <p:cond delay="770"/>
                                          </p:stCondLst>
                                        </p:cTn>
                                        <p:tgtEl>
                                          <p:spTgt spid="197654"/>
                                        </p:tgtEl>
                                        <p:attrNameLst>
                                          <p:attrName>ppt_x</p:attrName>
                                        </p:attrNameLst>
                                      </p:cBhvr>
                                    </p:anim>
                                    <p:set>
                                      <p:cBhvr>
                                        <p:cTn id="46" dur="770" fill="hold"/>
                                        <p:tgtEl>
                                          <p:spTgt spid="197654"/>
                                        </p:tgtEl>
                                        <p:attrNameLst>
                                          <p:attrName>ppt_y</p:attrName>
                                        </p:attrNameLst>
                                      </p:cBhvr>
                                      <p:to>
                                        <p:strVal val="(#ppt_y+0.4)"/>
                                      </p:to>
                                    </p:set>
                                    <p:anim from="(#ppt_y+0.4)" to="(#ppt_y)" calcmode="lin" valueType="num">
                                      <p:cBhvr>
                                        <p:cTn id="47" dur="1230" accel="100000" fill="hold">
                                          <p:stCondLst>
                                            <p:cond delay="770"/>
                                          </p:stCondLst>
                                        </p:cTn>
                                        <p:tgtEl>
                                          <p:spTgt spid="197654"/>
                                        </p:tgtEl>
                                        <p:attrNameLst>
                                          <p:attrName>ppt_y</p:attrName>
                                        </p:attrNameLst>
                                      </p:cBhvr>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51" presetClass="entr" presetSubtype="0" fill="hold" grpId="0" nodeType="clickEffect">
                                  <p:stCondLst>
                                    <p:cond delay="0"/>
                                  </p:stCondLst>
                                  <p:childTnLst>
                                    <p:set>
                                      <p:cBhvr>
                                        <p:cTn id="51" dur="1" fill="hold">
                                          <p:stCondLst>
                                            <p:cond delay="0"/>
                                          </p:stCondLst>
                                        </p:cTn>
                                        <p:tgtEl>
                                          <p:spTgt spid="197651"/>
                                        </p:tgtEl>
                                        <p:attrNameLst>
                                          <p:attrName>style.visibility</p:attrName>
                                        </p:attrNameLst>
                                      </p:cBhvr>
                                      <p:to>
                                        <p:strVal val="visible"/>
                                      </p:to>
                                    </p:set>
                                    <p:animEffect transition="in" filter="fade">
                                      <p:cBhvr>
                                        <p:cTn id="52" dur="770" decel="100000"/>
                                        <p:tgtEl>
                                          <p:spTgt spid="197651"/>
                                        </p:tgtEl>
                                      </p:cBhvr>
                                    </p:animEffect>
                                    <p:animScale>
                                      <p:cBhvr>
                                        <p:cTn id="53" dur="770" decel="100000"/>
                                        <p:tgtEl>
                                          <p:spTgt spid="197651"/>
                                        </p:tgtEl>
                                      </p:cBhvr>
                                      <p:from x="10000" y="10000"/>
                                      <p:to x="200000" y="450000"/>
                                    </p:animScale>
                                    <p:animScale>
                                      <p:cBhvr>
                                        <p:cTn id="54" dur="1230" accel="100000" fill="hold">
                                          <p:stCondLst>
                                            <p:cond delay="770"/>
                                          </p:stCondLst>
                                        </p:cTn>
                                        <p:tgtEl>
                                          <p:spTgt spid="197651"/>
                                        </p:tgtEl>
                                      </p:cBhvr>
                                      <p:from x="200000" y="450000"/>
                                      <p:to x="100000" y="100000"/>
                                    </p:animScale>
                                    <p:set>
                                      <p:cBhvr>
                                        <p:cTn id="55" dur="770" fill="hold"/>
                                        <p:tgtEl>
                                          <p:spTgt spid="197651"/>
                                        </p:tgtEl>
                                        <p:attrNameLst>
                                          <p:attrName>ppt_x</p:attrName>
                                        </p:attrNameLst>
                                      </p:cBhvr>
                                      <p:to>
                                        <p:strVal val="(0.5)"/>
                                      </p:to>
                                    </p:set>
                                    <p:anim from="(0.5)" to="(#ppt_x)" calcmode="lin" valueType="num">
                                      <p:cBhvr>
                                        <p:cTn id="56" dur="1230" accel="100000" fill="hold">
                                          <p:stCondLst>
                                            <p:cond delay="770"/>
                                          </p:stCondLst>
                                        </p:cTn>
                                        <p:tgtEl>
                                          <p:spTgt spid="197651"/>
                                        </p:tgtEl>
                                        <p:attrNameLst>
                                          <p:attrName>ppt_x</p:attrName>
                                        </p:attrNameLst>
                                      </p:cBhvr>
                                    </p:anim>
                                    <p:set>
                                      <p:cBhvr>
                                        <p:cTn id="57" dur="770" fill="hold"/>
                                        <p:tgtEl>
                                          <p:spTgt spid="197651"/>
                                        </p:tgtEl>
                                        <p:attrNameLst>
                                          <p:attrName>ppt_y</p:attrName>
                                        </p:attrNameLst>
                                      </p:cBhvr>
                                      <p:to>
                                        <p:strVal val="(#ppt_y+0.4)"/>
                                      </p:to>
                                    </p:set>
                                    <p:anim from="(#ppt_y+0.4)" to="(#ppt_y)" calcmode="lin" valueType="num">
                                      <p:cBhvr>
                                        <p:cTn id="58" dur="1230" accel="100000" fill="hold">
                                          <p:stCondLst>
                                            <p:cond delay="770"/>
                                          </p:stCondLst>
                                        </p:cTn>
                                        <p:tgtEl>
                                          <p:spTgt spid="197651"/>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47" grpId="0" animBg="1"/>
      <p:bldP spid="197650" grpId="0" animBg="1"/>
      <p:bldP spid="197651" grpId="0" animBg="1"/>
      <p:bldP spid="197653" grpId="0" animBg="1"/>
      <p:bldP spid="197654" grpId="0" animBg="1"/>
      <p:bldP spid="197655"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1547813"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S</a:t>
            </a:r>
            <a:endParaRPr lang="ru-RU"/>
          </a:p>
        </p:txBody>
      </p:sp>
      <p:sp>
        <p:nvSpPr>
          <p:cNvPr id="25603" name="Rectangle 5"/>
          <p:cNvSpPr>
            <a:spLocks noChangeArrowheads="1"/>
          </p:cNvSpPr>
          <p:nvPr/>
        </p:nvSpPr>
        <p:spPr bwMode="auto">
          <a:xfrm>
            <a:off x="1979613"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N</a:t>
            </a:r>
            <a:endParaRPr lang="ru-RU"/>
          </a:p>
        </p:txBody>
      </p:sp>
      <p:sp>
        <p:nvSpPr>
          <p:cNvPr id="25604" name="Rectangle 6"/>
          <p:cNvSpPr>
            <a:spLocks noChangeArrowheads="1"/>
          </p:cNvSpPr>
          <p:nvPr/>
        </p:nvSpPr>
        <p:spPr bwMode="auto">
          <a:xfrm>
            <a:off x="2411413"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O</a:t>
            </a:r>
            <a:endParaRPr lang="ru-RU"/>
          </a:p>
        </p:txBody>
      </p:sp>
      <p:sp>
        <p:nvSpPr>
          <p:cNvPr id="25605" name="Rectangle 7"/>
          <p:cNvSpPr>
            <a:spLocks noChangeArrowheads="1"/>
          </p:cNvSpPr>
          <p:nvPr/>
        </p:nvSpPr>
        <p:spPr bwMode="auto">
          <a:xfrm>
            <a:off x="2843213"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endParaRPr lang="ru-RU" sz="1800" b="0"/>
          </a:p>
        </p:txBody>
      </p:sp>
      <p:sp>
        <p:nvSpPr>
          <p:cNvPr id="25606" name="Rectangle 8"/>
          <p:cNvSpPr>
            <a:spLocks noChangeArrowheads="1"/>
          </p:cNvSpPr>
          <p:nvPr/>
        </p:nvSpPr>
        <p:spPr bwMode="auto">
          <a:xfrm>
            <a:off x="3276600" y="27082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07" name="Rectangle 9"/>
          <p:cNvSpPr>
            <a:spLocks noChangeArrowheads="1"/>
          </p:cNvSpPr>
          <p:nvPr/>
        </p:nvSpPr>
        <p:spPr bwMode="auto">
          <a:xfrm>
            <a:off x="3708400" y="27082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08" name="Rectangle 10"/>
          <p:cNvSpPr>
            <a:spLocks noChangeArrowheads="1"/>
          </p:cNvSpPr>
          <p:nvPr/>
        </p:nvSpPr>
        <p:spPr bwMode="auto">
          <a:xfrm>
            <a:off x="4140200"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N</a:t>
            </a:r>
            <a:endParaRPr lang="ru-RU"/>
          </a:p>
        </p:txBody>
      </p:sp>
      <p:sp>
        <p:nvSpPr>
          <p:cNvPr id="25609" name="Rectangle 11"/>
          <p:cNvSpPr>
            <a:spLocks noChangeArrowheads="1"/>
          </p:cNvSpPr>
          <p:nvPr/>
        </p:nvSpPr>
        <p:spPr bwMode="auto">
          <a:xfrm>
            <a:off x="4572000"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I</a:t>
            </a:r>
            <a:endParaRPr lang="ru-RU"/>
          </a:p>
        </p:txBody>
      </p:sp>
      <p:sp>
        <p:nvSpPr>
          <p:cNvPr id="25610" name="Rectangle 12"/>
          <p:cNvSpPr>
            <a:spLocks noChangeArrowheads="1"/>
          </p:cNvSpPr>
          <p:nvPr/>
        </p:nvSpPr>
        <p:spPr bwMode="auto">
          <a:xfrm>
            <a:off x="5003800"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A</a:t>
            </a:r>
            <a:endParaRPr lang="ru-RU"/>
          </a:p>
        </p:txBody>
      </p:sp>
      <p:sp>
        <p:nvSpPr>
          <p:cNvPr id="25611" name="Rectangle 13"/>
          <p:cNvSpPr>
            <a:spLocks noChangeArrowheads="1"/>
          </p:cNvSpPr>
          <p:nvPr/>
        </p:nvSpPr>
        <p:spPr bwMode="auto">
          <a:xfrm>
            <a:off x="1547813" y="22764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12" name="Rectangle 14"/>
          <p:cNvSpPr>
            <a:spLocks noChangeArrowheads="1"/>
          </p:cNvSpPr>
          <p:nvPr/>
        </p:nvSpPr>
        <p:spPr bwMode="auto">
          <a:xfrm>
            <a:off x="1547813" y="18446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13" name="Rectangle 15"/>
          <p:cNvSpPr>
            <a:spLocks noChangeArrowheads="1"/>
          </p:cNvSpPr>
          <p:nvPr/>
        </p:nvSpPr>
        <p:spPr bwMode="auto">
          <a:xfrm>
            <a:off x="1547813" y="14128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endParaRPr lang="ru-RU"/>
          </a:p>
        </p:txBody>
      </p:sp>
      <p:sp>
        <p:nvSpPr>
          <p:cNvPr id="25614" name="Rectangle 16"/>
          <p:cNvSpPr>
            <a:spLocks noChangeArrowheads="1"/>
          </p:cNvSpPr>
          <p:nvPr/>
        </p:nvSpPr>
        <p:spPr bwMode="auto">
          <a:xfrm>
            <a:off x="1547813" y="31416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15" name="Rectangle 17"/>
          <p:cNvSpPr>
            <a:spLocks noChangeArrowheads="1"/>
          </p:cNvSpPr>
          <p:nvPr/>
        </p:nvSpPr>
        <p:spPr bwMode="auto">
          <a:xfrm>
            <a:off x="1547813" y="18462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endParaRPr lang="ru-RU" sz="1800" b="0"/>
          </a:p>
        </p:txBody>
      </p:sp>
      <p:sp>
        <p:nvSpPr>
          <p:cNvPr id="25616" name="Rectangle 18"/>
          <p:cNvSpPr>
            <a:spLocks noChangeArrowheads="1"/>
          </p:cNvSpPr>
          <p:nvPr/>
        </p:nvSpPr>
        <p:spPr bwMode="auto">
          <a:xfrm>
            <a:off x="2411413" y="31416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17" name="Rectangle 19"/>
          <p:cNvSpPr>
            <a:spLocks noChangeArrowheads="1"/>
          </p:cNvSpPr>
          <p:nvPr/>
        </p:nvSpPr>
        <p:spPr bwMode="auto">
          <a:xfrm>
            <a:off x="2411413" y="35734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18" name="Rectangle 20"/>
          <p:cNvSpPr>
            <a:spLocks noChangeArrowheads="1"/>
          </p:cNvSpPr>
          <p:nvPr/>
        </p:nvSpPr>
        <p:spPr bwMode="auto">
          <a:xfrm>
            <a:off x="2411413" y="40052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19" name="Rectangle 21"/>
          <p:cNvSpPr>
            <a:spLocks noChangeArrowheads="1"/>
          </p:cNvSpPr>
          <p:nvPr/>
        </p:nvSpPr>
        <p:spPr bwMode="auto">
          <a:xfrm>
            <a:off x="2411413" y="44370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20" name="Rectangle 22"/>
          <p:cNvSpPr>
            <a:spLocks noChangeArrowheads="1"/>
          </p:cNvSpPr>
          <p:nvPr/>
        </p:nvSpPr>
        <p:spPr bwMode="auto">
          <a:xfrm>
            <a:off x="2411413" y="18446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21" name="Rectangle 23"/>
          <p:cNvSpPr>
            <a:spLocks noChangeArrowheads="1"/>
          </p:cNvSpPr>
          <p:nvPr/>
        </p:nvSpPr>
        <p:spPr bwMode="auto">
          <a:xfrm>
            <a:off x="2411413" y="40052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22" name="Rectangle 24"/>
          <p:cNvSpPr>
            <a:spLocks noChangeArrowheads="1"/>
          </p:cNvSpPr>
          <p:nvPr/>
        </p:nvSpPr>
        <p:spPr bwMode="auto">
          <a:xfrm>
            <a:off x="3276600" y="31416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23" name="Rectangle 25"/>
          <p:cNvSpPr>
            <a:spLocks noChangeArrowheads="1"/>
          </p:cNvSpPr>
          <p:nvPr/>
        </p:nvSpPr>
        <p:spPr bwMode="auto">
          <a:xfrm>
            <a:off x="3276600" y="35734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24" name="Rectangle 26"/>
          <p:cNvSpPr>
            <a:spLocks noChangeArrowheads="1"/>
          </p:cNvSpPr>
          <p:nvPr/>
        </p:nvSpPr>
        <p:spPr bwMode="auto">
          <a:xfrm>
            <a:off x="3276600" y="40052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25" name="Rectangle 27"/>
          <p:cNvSpPr>
            <a:spLocks noChangeArrowheads="1"/>
          </p:cNvSpPr>
          <p:nvPr/>
        </p:nvSpPr>
        <p:spPr bwMode="auto">
          <a:xfrm>
            <a:off x="3276600" y="22764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26" name="Rectangle 28"/>
          <p:cNvSpPr>
            <a:spLocks noChangeArrowheads="1"/>
          </p:cNvSpPr>
          <p:nvPr/>
        </p:nvSpPr>
        <p:spPr bwMode="auto">
          <a:xfrm>
            <a:off x="3276600" y="35734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27" name="Rectangle 29"/>
          <p:cNvSpPr>
            <a:spLocks noChangeArrowheads="1"/>
          </p:cNvSpPr>
          <p:nvPr/>
        </p:nvSpPr>
        <p:spPr bwMode="auto">
          <a:xfrm>
            <a:off x="3276600" y="18446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28" name="Rectangle 30"/>
          <p:cNvSpPr>
            <a:spLocks noChangeArrowheads="1"/>
          </p:cNvSpPr>
          <p:nvPr/>
        </p:nvSpPr>
        <p:spPr bwMode="auto">
          <a:xfrm>
            <a:off x="3276600" y="31416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29" name="Rectangle 31"/>
          <p:cNvSpPr>
            <a:spLocks noChangeArrowheads="1"/>
          </p:cNvSpPr>
          <p:nvPr/>
        </p:nvSpPr>
        <p:spPr bwMode="auto">
          <a:xfrm>
            <a:off x="3276600" y="14128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30" name="Rectangle 32"/>
          <p:cNvSpPr>
            <a:spLocks noChangeArrowheads="1"/>
          </p:cNvSpPr>
          <p:nvPr/>
        </p:nvSpPr>
        <p:spPr bwMode="auto">
          <a:xfrm>
            <a:off x="3276600" y="27098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D</a:t>
            </a:r>
            <a:endParaRPr lang="ru-RU"/>
          </a:p>
        </p:txBody>
      </p:sp>
      <p:sp>
        <p:nvSpPr>
          <p:cNvPr id="25631" name="Rectangle 33"/>
          <p:cNvSpPr>
            <a:spLocks noChangeArrowheads="1"/>
          </p:cNvSpPr>
          <p:nvPr/>
        </p:nvSpPr>
        <p:spPr bwMode="auto">
          <a:xfrm>
            <a:off x="4140200" y="31416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32" name="Rectangle 34"/>
          <p:cNvSpPr>
            <a:spLocks noChangeArrowheads="1"/>
          </p:cNvSpPr>
          <p:nvPr/>
        </p:nvSpPr>
        <p:spPr bwMode="auto">
          <a:xfrm>
            <a:off x="4140200" y="35734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33" name="Rectangle 35"/>
          <p:cNvSpPr>
            <a:spLocks noChangeArrowheads="1"/>
          </p:cNvSpPr>
          <p:nvPr/>
        </p:nvSpPr>
        <p:spPr bwMode="auto">
          <a:xfrm>
            <a:off x="4140200" y="40052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34" name="Rectangle 36"/>
          <p:cNvSpPr>
            <a:spLocks noChangeArrowheads="1"/>
          </p:cNvSpPr>
          <p:nvPr/>
        </p:nvSpPr>
        <p:spPr bwMode="auto">
          <a:xfrm>
            <a:off x="4140200" y="44370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35" name="Rectangle 37"/>
          <p:cNvSpPr>
            <a:spLocks noChangeArrowheads="1"/>
          </p:cNvSpPr>
          <p:nvPr/>
        </p:nvSpPr>
        <p:spPr bwMode="auto">
          <a:xfrm>
            <a:off x="4140200" y="48688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36" name="Rectangle 38"/>
          <p:cNvSpPr>
            <a:spLocks noChangeArrowheads="1"/>
          </p:cNvSpPr>
          <p:nvPr/>
        </p:nvSpPr>
        <p:spPr bwMode="auto">
          <a:xfrm>
            <a:off x="4140200" y="53006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37" name="Rectangle 39"/>
          <p:cNvSpPr>
            <a:spLocks noChangeArrowheads="1"/>
          </p:cNvSpPr>
          <p:nvPr/>
        </p:nvSpPr>
        <p:spPr bwMode="auto">
          <a:xfrm>
            <a:off x="5003800" y="31416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38" name="Rectangle 43"/>
          <p:cNvSpPr>
            <a:spLocks noChangeArrowheads="1"/>
          </p:cNvSpPr>
          <p:nvPr/>
        </p:nvSpPr>
        <p:spPr bwMode="auto">
          <a:xfrm>
            <a:off x="5003800" y="35734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39" name="Rectangle 44"/>
          <p:cNvSpPr>
            <a:spLocks noChangeArrowheads="1"/>
          </p:cNvSpPr>
          <p:nvPr/>
        </p:nvSpPr>
        <p:spPr bwMode="auto">
          <a:xfrm>
            <a:off x="5003800" y="40052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40" name="Rectangle 45"/>
          <p:cNvSpPr>
            <a:spLocks noChangeArrowheads="1"/>
          </p:cNvSpPr>
          <p:nvPr/>
        </p:nvSpPr>
        <p:spPr bwMode="auto">
          <a:xfrm>
            <a:off x="5003800" y="22764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5641" name="Text Box 54"/>
          <p:cNvSpPr txBox="1">
            <a:spLocks noChangeArrowheads="1"/>
          </p:cNvSpPr>
          <p:nvPr/>
        </p:nvSpPr>
        <p:spPr bwMode="auto">
          <a:xfrm>
            <a:off x="1619250" y="1000125"/>
            <a:ext cx="307975" cy="366713"/>
          </a:xfrm>
          <a:prstGeom prst="rect">
            <a:avLst/>
          </a:prstGeom>
          <a:noFill/>
          <a:ln w="9525">
            <a:noFill/>
            <a:miter lim="800000"/>
            <a:headEnd/>
            <a:tailEnd/>
          </a:ln>
          <a:effectLst/>
        </p:spPr>
        <p:txBody>
          <a:bodyPr>
            <a:spAutoFit/>
          </a:bodyPr>
          <a:lstStyle/>
          <a:p>
            <a:r>
              <a:rPr lang="en-US" sz="1800" b="0"/>
              <a:t>1</a:t>
            </a:r>
            <a:endParaRPr lang="ru-RU" sz="1800" b="0"/>
          </a:p>
        </p:txBody>
      </p:sp>
      <p:sp>
        <p:nvSpPr>
          <p:cNvPr id="25642" name="Text Box 58"/>
          <p:cNvSpPr txBox="1">
            <a:spLocks noChangeArrowheads="1"/>
          </p:cNvSpPr>
          <p:nvPr/>
        </p:nvSpPr>
        <p:spPr bwMode="auto">
          <a:xfrm>
            <a:off x="2463800" y="1341438"/>
            <a:ext cx="311150" cy="366712"/>
          </a:xfrm>
          <a:prstGeom prst="rect">
            <a:avLst/>
          </a:prstGeom>
          <a:noFill/>
          <a:ln w="9525">
            <a:noFill/>
            <a:miter lim="800000"/>
            <a:headEnd/>
            <a:tailEnd/>
          </a:ln>
          <a:effectLst/>
        </p:spPr>
        <p:txBody>
          <a:bodyPr>
            <a:spAutoFit/>
          </a:bodyPr>
          <a:lstStyle/>
          <a:p>
            <a:r>
              <a:rPr lang="en-US" sz="1800" b="0"/>
              <a:t>2</a:t>
            </a:r>
            <a:endParaRPr lang="ru-RU" sz="1800" b="0"/>
          </a:p>
        </p:txBody>
      </p:sp>
      <p:sp>
        <p:nvSpPr>
          <p:cNvPr id="25643" name="Text Box 59"/>
          <p:cNvSpPr txBox="1">
            <a:spLocks noChangeArrowheads="1"/>
          </p:cNvSpPr>
          <p:nvPr/>
        </p:nvSpPr>
        <p:spPr bwMode="auto">
          <a:xfrm>
            <a:off x="3400425" y="928688"/>
            <a:ext cx="311150" cy="366712"/>
          </a:xfrm>
          <a:prstGeom prst="rect">
            <a:avLst/>
          </a:prstGeom>
          <a:noFill/>
          <a:ln w="9525">
            <a:noFill/>
            <a:miter lim="800000"/>
            <a:headEnd/>
            <a:tailEnd/>
          </a:ln>
          <a:effectLst/>
        </p:spPr>
        <p:txBody>
          <a:bodyPr wrap="none">
            <a:spAutoFit/>
          </a:bodyPr>
          <a:lstStyle/>
          <a:p>
            <a:r>
              <a:rPr lang="en-US" sz="1800" b="0"/>
              <a:t>3</a:t>
            </a:r>
            <a:endParaRPr lang="ru-RU" sz="1800" b="0"/>
          </a:p>
        </p:txBody>
      </p:sp>
      <p:sp>
        <p:nvSpPr>
          <p:cNvPr id="25644" name="Text Box 60"/>
          <p:cNvSpPr txBox="1">
            <a:spLocks noChangeArrowheads="1"/>
          </p:cNvSpPr>
          <p:nvPr/>
        </p:nvSpPr>
        <p:spPr bwMode="auto">
          <a:xfrm>
            <a:off x="4264025" y="2297113"/>
            <a:ext cx="311150" cy="366712"/>
          </a:xfrm>
          <a:prstGeom prst="rect">
            <a:avLst/>
          </a:prstGeom>
          <a:noFill/>
          <a:ln w="9525">
            <a:noFill/>
            <a:miter lim="800000"/>
            <a:headEnd/>
            <a:tailEnd/>
          </a:ln>
          <a:effectLst/>
        </p:spPr>
        <p:txBody>
          <a:bodyPr wrap="none">
            <a:spAutoFit/>
          </a:bodyPr>
          <a:lstStyle/>
          <a:p>
            <a:r>
              <a:rPr lang="en-US" sz="1800" b="0"/>
              <a:t>4</a:t>
            </a:r>
            <a:endParaRPr lang="ru-RU" sz="1800" b="0"/>
          </a:p>
        </p:txBody>
      </p:sp>
      <p:sp>
        <p:nvSpPr>
          <p:cNvPr id="25645" name="Text Box 61"/>
          <p:cNvSpPr txBox="1">
            <a:spLocks noChangeArrowheads="1"/>
          </p:cNvSpPr>
          <p:nvPr/>
        </p:nvSpPr>
        <p:spPr bwMode="auto">
          <a:xfrm>
            <a:off x="5127625" y="1865313"/>
            <a:ext cx="311150" cy="366712"/>
          </a:xfrm>
          <a:prstGeom prst="rect">
            <a:avLst/>
          </a:prstGeom>
          <a:noFill/>
          <a:ln w="9525">
            <a:noFill/>
            <a:miter lim="800000"/>
            <a:headEnd/>
            <a:tailEnd/>
          </a:ln>
          <a:effectLst/>
        </p:spPr>
        <p:txBody>
          <a:bodyPr wrap="none">
            <a:spAutoFit/>
          </a:bodyPr>
          <a:lstStyle/>
          <a:p>
            <a:r>
              <a:rPr lang="en-US" sz="1800" b="0"/>
              <a:t>5</a:t>
            </a:r>
            <a:endParaRPr lang="ru-RU" sz="1800" b="0"/>
          </a:p>
        </p:txBody>
      </p:sp>
      <p:sp>
        <p:nvSpPr>
          <p:cNvPr id="25646" name="Text Box 70"/>
          <p:cNvSpPr txBox="1">
            <a:spLocks noChangeArrowheads="1"/>
          </p:cNvSpPr>
          <p:nvPr/>
        </p:nvSpPr>
        <p:spPr bwMode="auto">
          <a:xfrm>
            <a:off x="2916238" y="2708275"/>
            <a:ext cx="423862" cy="396875"/>
          </a:xfrm>
          <a:prstGeom prst="rect">
            <a:avLst/>
          </a:prstGeom>
          <a:noFill/>
          <a:ln w="9525">
            <a:noFill/>
            <a:miter lim="800000"/>
            <a:headEnd/>
            <a:tailEnd/>
          </a:ln>
          <a:effectLst/>
        </p:spPr>
        <p:txBody>
          <a:bodyPr wrap="none">
            <a:spAutoFit/>
          </a:bodyPr>
          <a:lstStyle/>
          <a:p>
            <a:r>
              <a:rPr lang="en-US"/>
              <a:t>W</a:t>
            </a:r>
            <a:endParaRPr lang="ru-RU"/>
          </a:p>
        </p:txBody>
      </p:sp>
      <p:sp>
        <p:nvSpPr>
          <p:cNvPr id="25647" name="Text Box 72"/>
          <p:cNvSpPr txBox="1">
            <a:spLocks noChangeArrowheads="1"/>
          </p:cNvSpPr>
          <p:nvPr/>
        </p:nvSpPr>
        <p:spPr bwMode="auto">
          <a:xfrm>
            <a:off x="3779838" y="2708275"/>
            <a:ext cx="360362" cy="366713"/>
          </a:xfrm>
          <a:prstGeom prst="rect">
            <a:avLst/>
          </a:prstGeom>
          <a:noFill/>
          <a:ln w="9525">
            <a:noFill/>
            <a:miter lim="800000"/>
            <a:headEnd/>
            <a:tailEnd/>
          </a:ln>
          <a:effectLst/>
        </p:spPr>
        <p:txBody>
          <a:bodyPr>
            <a:spAutoFit/>
          </a:bodyPr>
          <a:lstStyle/>
          <a:p>
            <a:pPr>
              <a:spcBef>
                <a:spcPct val="50000"/>
              </a:spcBef>
            </a:pPr>
            <a:r>
              <a:rPr lang="en-US" sz="1800"/>
              <a:t>O</a:t>
            </a:r>
            <a:endParaRPr lang="ru-RU" sz="1800"/>
          </a:p>
        </p:txBody>
      </p:sp>
      <p:sp>
        <p:nvSpPr>
          <p:cNvPr id="25648" name="Rectangle 90"/>
          <p:cNvSpPr>
            <a:spLocks noGrp="1" noChangeArrowheads="1"/>
          </p:cNvSpPr>
          <p:nvPr>
            <p:ph type="body" sz="half" idx="4294967295"/>
          </p:nvPr>
        </p:nvSpPr>
        <p:spPr>
          <a:xfrm>
            <a:off x="4427538" y="549275"/>
            <a:ext cx="4038600" cy="5976938"/>
          </a:xfrm>
        </p:spPr>
        <p:txBody>
          <a:bodyPr/>
          <a:lstStyle/>
          <a:p>
            <a:pPr eaLnBrk="1" hangingPunct="1">
              <a:buFont typeface="Wingdings" pitchFamily="2" charset="2"/>
              <a:buNone/>
            </a:pPr>
            <a:r>
              <a:rPr lang="en-US" sz="2000" smtClean="0"/>
              <a:t>           </a:t>
            </a:r>
            <a:r>
              <a:rPr lang="en-US" sz="2000" b="1" smtClean="0"/>
              <a:t>1.  An </a:t>
            </a:r>
            <a:r>
              <a:rPr lang="en-GB" sz="2000" b="1" smtClean="0"/>
              <a:t>official language</a:t>
            </a:r>
            <a:endParaRPr lang="ru-RU" sz="2000" b="1" smtClean="0"/>
          </a:p>
        </p:txBody>
      </p:sp>
      <p:sp>
        <p:nvSpPr>
          <p:cNvPr id="25649" name="Text Box 92"/>
          <p:cNvSpPr txBox="1">
            <a:spLocks noChangeArrowheads="1"/>
          </p:cNvSpPr>
          <p:nvPr/>
        </p:nvSpPr>
        <p:spPr bwMode="auto">
          <a:xfrm>
            <a:off x="4500563" y="1412875"/>
            <a:ext cx="4346575" cy="396875"/>
          </a:xfrm>
          <a:prstGeom prst="rect">
            <a:avLst/>
          </a:prstGeom>
          <a:noFill/>
          <a:ln w="9525">
            <a:noFill/>
            <a:miter lim="800000"/>
            <a:headEnd/>
            <a:tailEnd/>
          </a:ln>
          <a:effectLst/>
        </p:spPr>
        <p:txBody>
          <a:bodyPr>
            <a:spAutoFit/>
          </a:bodyPr>
          <a:lstStyle/>
          <a:p>
            <a:r>
              <a:rPr lang="en-US" b="0"/>
              <a:t>2.</a:t>
            </a:r>
            <a:r>
              <a:rPr lang="en-US"/>
              <a:t>T</a:t>
            </a:r>
            <a:r>
              <a:rPr lang="ru-RU"/>
              <a:t>he highest</a:t>
            </a:r>
            <a:r>
              <a:rPr lang="en-US"/>
              <a:t> </a:t>
            </a:r>
            <a:r>
              <a:rPr lang="ru-RU"/>
              <a:t>pea</a:t>
            </a:r>
            <a:r>
              <a:rPr lang="en-US"/>
              <a:t>k</a:t>
            </a:r>
            <a:r>
              <a:rPr lang="ru-RU"/>
              <a:t> </a:t>
            </a:r>
            <a:r>
              <a:rPr lang="en-US"/>
              <a:t>in </a:t>
            </a:r>
            <a:r>
              <a:rPr lang="ru-RU"/>
              <a:t>Wales.</a:t>
            </a:r>
            <a:r>
              <a:rPr lang="en-US" sz="1800" b="0"/>
              <a:t>.</a:t>
            </a:r>
            <a:endParaRPr lang="ru-RU" sz="1800" b="0"/>
          </a:p>
        </p:txBody>
      </p:sp>
      <p:sp>
        <p:nvSpPr>
          <p:cNvPr id="25650" name="Text Box 94"/>
          <p:cNvSpPr txBox="1">
            <a:spLocks noChangeArrowheads="1"/>
          </p:cNvSpPr>
          <p:nvPr/>
        </p:nvSpPr>
        <p:spPr bwMode="auto">
          <a:xfrm>
            <a:off x="5795963" y="2708275"/>
            <a:ext cx="3040062" cy="396875"/>
          </a:xfrm>
          <a:prstGeom prst="rect">
            <a:avLst/>
          </a:prstGeom>
          <a:noFill/>
          <a:ln w="9525">
            <a:noFill/>
            <a:miter lim="800000"/>
            <a:headEnd/>
            <a:tailEnd/>
          </a:ln>
          <a:effectLst/>
        </p:spPr>
        <p:txBody>
          <a:bodyPr>
            <a:spAutoFit/>
          </a:bodyPr>
          <a:lstStyle/>
          <a:p>
            <a:r>
              <a:rPr lang="en-US"/>
              <a:t>3. The capital of Wales</a:t>
            </a:r>
            <a:endParaRPr lang="ru-RU"/>
          </a:p>
        </p:txBody>
      </p:sp>
      <p:sp>
        <p:nvSpPr>
          <p:cNvPr id="25651" name="Text Box 95"/>
          <p:cNvSpPr txBox="1">
            <a:spLocks noChangeArrowheads="1"/>
          </p:cNvSpPr>
          <p:nvPr/>
        </p:nvSpPr>
        <p:spPr bwMode="auto">
          <a:xfrm>
            <a:off x="5724525" y="3933825"/>
            <a:ext cx="4470400" cy="396875"/>
          </a:xfrm>
          <a:prstGeom prst="rect">
            <a:avLst/>
          </a:prstGeom>
          <a:noFill/>
          <a:ln w="9525">
            <a:noFill/>
            <a:miter lim="800000"/>
            <a:headEnd/>
            <a:tailEnd/>
          </a:ln>
          <a:effectLst/>
        </p:spPr>
        <p:txBody>
          <a:bodyPr>
            <a:spAutoFit/>
          </a:bodyPr>
          <a:lstStyle/>
          <a:p>
            <a:r>
              <a:rPr lang="en-US"/>
              <a:t>4. A big city of Wales</a:t>
            </a:r>
            <a:endParaRPr lang="ru-RU"/>
          </a:p>
        </p:txBody>
      </p:sp>
      <p:sp>
        <p:nvSpPr>
          <p:cNvPr id="25652" name="Text Box 96"/>
          <p:cNvSpPr txBox="1">
            <a:spLocks noChangeArrowheads="1"/>
          </p:cNvSpPr>
          <p:nvPr/>
        </p:nvSpPr>
        <p:spPr bwMode="auto">
          <a:xfrm>
            <a:off x="4908550" y="5084763"/>
            <a:ext cx="4235450" cy="396875"/>
          </a:xfrm>
          <a:prstGeom prst="rect">
            <a:avLst/>
          </a:prstGeom>
          <a:noFill/>
          <a:ln w="9525">
            <a:noFill/>
            <a:miter lim="800000"/>
            <a:headEnd/>
            <a:tailEnd/>
          </a:ln>
          <a:effectLst/>
        </p:spPr>
        <p:txBody>
          <a:bodyPr wrap="none">
            <a:spAutoFit/>
          </a:bodyPr>
          <a:lstStyle/>
          <a:p>
            <a:r>
              <a:rPr lang="en-US"/>
              <a:t>5. One of the four parts of the UK</a:t>
            </a:r>
            <a:r>
              <a:rPr lang="en-US" sz="1800" b="0"/>
              <a:t> </a:t>
            </a:r>
            <a:endParaRPr lang="ru-RU" sz="1800" b="0"/>
          </a:p>
        </p:txBody>
      </p:sp>
      <p:sp>
        <p:nvSpPr>
          <p:cNvPr id="25653" name="Rectangle 99"/>
          <p:cNvSpPr>
            <a:spLocks noChangeArrowheads="1"/>
          </p:cNvSpPr>
          <p:nvPr/>
        </p:nvSpPr>
        <p:spPr bwMode="auto">
          <a:xfrm>
            <a:off x="2411413" y="22764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547813"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S</a:t>
            </a:r>
            <a:endParaRPr lang="ru-RU"/>
          </a:p>
        </p:txBody>
      </p:sp>
      <p:sp>
        <p:nvSpPr>
          <p:cNvPr id="26627" name="Rectangle 3"/>
          <p:cNvSpPr>
            <a:spLocks noChangeArrowheads="1"/>
          </p:cNvSpPr>
          <p:nvPr/>
        </p:nvSpPr>
        <p:spPr bwMode="auto">
          <a:xfrm>
            <a:off x="1979613"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N</a:t>
            </a:r>
            <a:endParaRPr lang="ru-RU"/>
          </a:p>
        </p:txBody>
      </p:sp>
      <p:sp>
        <p:nvSpPr>
          <p:cNvPr id="26628" name="Rectangle 4"/>
          <p:cNvSpPr>
            <a:spLocks noChangeArrowheads="1"/>
          </p:cNvSpPr>
          <p:nvPr/>
        </p:nvSpPr>
        <p:spPr bwMode="auto">
          <a:xfrm>
            <a:off x="2411413"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O</a:t>
            </a:r>
            <a:endParaRPr lang="ru-RU"/>
          </a:p>
        </p:txBody>
      </p:sp>
      <p:sp>
        <p:nvSpPr>
          <p:cNvPr id="26629" name="Rectangle 5"/>
          <p:cNvSpPr>
            <a:spLocks noChangeArrowheads="1"/>
          </p:cNvSpPr>
          <p:nvPr/>
        </p:nvSpPr>
        <p:spPr bwMode="auto">
          <a:xfrm>
            <a:off x="2843213"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endParaRPr lang="ru-RU" sz="1800" b="0"/>
          </a:p>
        </p:txBody>
      </p:sp>
      <p:sp>
        <p:nvSpPr>
          <p:cNvPr id="26630" name="Rectangle 6"/>
          <p:cNvSpPr>
            <a:spLocks noChangeArrowheads="1"/>
          </p:cNvSpPr>
          <p:nvPr/>
        </p:nvSpPr>
        <p:spPr bwMode="auto">
          <a:xfrm>
            <a:off x="3276600" y="27082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6631" name="Rectangle 7"/>
          <p:cNvSpPr>
            <a:spLocks noChangeArrowheads="1"/>
          </p:cNvSpPr>
          <p:nvPr/>
        </p:nvSpPr>
        <p:spPr bwMode="auto">
          <a:xfrm>
            <a:off x="3708400" y="27082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6632" name="Rectangle 8"/>
          <p:cNvSpPr>
            <a:spLocks noChangeArrowheads="1"/>
          </p:cNvSpPr>
          <p:nvPr/>
        </p:nvSpPr>
        <p:spPr bwMode="auto">
          <a:xfrm>
            <a:off x="4140200"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N</a:t>
            </a:r>
            <a:endParaRPr lang="ru-RU"/>
          </a:p>
        </p:txBody>
      </p:sp>
      <p:sp>
        <p:nvSpPr>
          <p:cNvPr id="26633" name="Rectangle 9"/>
          <p:cNvSpPr>
            <a:spLocks noChangeArrowheads="1"/>
          </p:cNvSpPr>
          <p:nvPr/>
        </p:nvSpPr>
        <p:spPr bwMode="auto">
          <a:xfrm>
            <a:off x="4572000"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I</a:t>
            </a:r>
            <a:endParaRPr lang="ru-RU"/>
          </a:p>
        </p:txBody>
      </p:sp>
      <p:sp>
        <p:nvSpPr>
          <p:cNvPr id="26634" name="Rectangle 10"/>
          <p:cNvSpPr>
            <a:spLocks noChangeArrowheads="1"/>
          </p:cNvSpPr>
          <p:nvPr/>
        </p:nvSpPr>
        <p:spPr bwMode="auto">
          <a:xfrm>
            <a:off x="5003800" y="27082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A</a:t>
            </a:r>
            <a:endParaRPr lang="ru-RU"/>
          </a:p>
        </p:txBody>
      </p:sp>
      <p:sp>
        <p:nvSpPr>
          <p:cNvPr id="26635" name="Rectangle 11"/>
          <p:cNvSpPr>
            <a:spLocks noChangeArrowheads="1"/>
          </p:cNvSpPr>
          <p:nvPr/>
        </p:nvSpPr>
        <p:spPr bwMode="auto">
          <a:xfrm>
            <a:off x="1547813" y="22764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endParaRPr lang="ru-RU" sz="1800" b="0"/>
          </a:p>
        </p:txBody>
      </p:sp>
      <p:sp>
        <p:nvSpPr>
          <p:cNvPr id="26636" name="Rectangle 12"/>
          <p:cNvSpPr>
            <a:spLocks noChangeArrowheads="1"/>
          </p:cNvSpPr>
          <p:nvPr/>
        </p:nvSpPr>
        <p:spPr bwMode="auto">
          <a:xfrm>
            <a:off x="1547813" y="18446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6637" name="Rectangle 13"/>
          <p:cNvSpPr>
            <a:spLocks noChangeArrowheads="1"/>
          </p:cNvSpPr>
          <p:nvPr/>
        </p:nvSpPr>
        <p:spPr bwMode="auto">
          <a:xfrm>
            <a:off x="1547813" y="14128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endParaRPr lang="ru-RU"/>
          </a:p>
        </p:txBody>
      </p:sp>
      <p:sp>
        <p:nvSpPr>
          <p:cNvPr id="26638" name="Rectangle 14"/>
          <p:cNvSpPr>
            <a:spLocks noChangeArrowheads="1"/>
          </p:cNvSpPr>
          <p:nvPr/>
        </p:nvSpPr>
        <p:spPr bwMode="auto">
          <a:xfrm>
            <a:off x="1547813" y="31416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b="0"/>
              <a:t>H</a:t>
            </a:r>
            <a:endParaRPr lang="ru-RU" b="0"/>
          </a:p>
        </p:txBody>
      </p:sp>
      <p:sp>
        <p:nvSpPr>
          <p:cNvPr id="26639" name="Rectangle 15"/>
          <p:cNvSpPr>
            <a:spLocks noChangeArrowheads="1"/>
          </p:cNvSpPr>
          <p:nvPr/>
        </p:nvSpPr>
        <p:spPr bwMode="auto">
          <a:xfrm>
            <a:off x="1547813" y="18462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endParaRPr lang="ru-RU" sz="1800" b="0"/>
          </a:p>
        </p:txBody>
      </p:sp>
      <p:sp>
        <p:nvSpPr>
          <p:cNvPr id="26640" name="Rectangle 16"/>
          <p:cNvSpPr>
            <a:spLocks noChangeArrowheads="1"/>
          </p:cNvSpPr>
          <p:nvPr/>
        </p:nvSpPr>
        <p:spPr bwMode="auto">
          <a:xfrm>
            <a:off x="2411413" y="31416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D</a:t>
            </a:r>
            <a:endParaRPr lang="ru-RU"/>
          </a:p>
        </p:txBody>
      </p:sp>
      <p:sp>
        <p:nvSpPr>
          <p:cNvPr id="26641" name="Rectangle 17"/>
          <p:cNvSpPr>
            <a:spLocks noChangeArrowheads="1"/>
          </p:cNvSpPr>
          <p:nvPr/>
        </p:nvSpPr>
        <p:spPr bwMode="auto">
          <a:xfrm>
            <a:off x="2411413" y="35734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O</a:t>
            </a:r>
            <a:endParaRPr lang="ru-RU"/>
          </a:p>
        </p:txBody>
      </p:sp>
      <p:sp>
        <p:nvSpPr>
          <p:cNvPr id="26642" name="Rectangle 18"/>
          <p:cNvSpPr>
            <a:spLocks noChangeArrowheads="1"/>
          </p:cNvSpPr>
          <p:nvPr/>
        </p:nvSpPr>
        <p:spPr bwMode="auto">
          <a:xfrm>
            <a:off x="2411413" y="40052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W</a:t>
            </a:r>
            <a:endParaRPr lang="ru-RU"/>
          </a:p>
        </p:txBody>
      </p:sp>
      <p:sp>
        <p:nvSpPr>
          <p:cNvPr id="26643" name="Rectangle 19"/>
          <p:cNvSpPr>
            <a:spLocks noChangeArrowheads="1"/>
          </p:cNvSpPr>
          <p:nvPr/>
        </p:nvSpPr>
        <p:spPr bwMode="auto">
          <a:xfrm>
            <a:off x="2411413" y="44370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N</a:t>
            </a:r>
            <a:endParaRPr lang="ru-RU"/>
          </a:p>
        </p:txBody>
      </p:sp>
      <p:sp>
        <p:nvSpPr>
          <p:cNvPr id="26644" name="Rectangle 20"/>
          <p:cNvSpPr>
            <a:spLocks noChangeArrowheads="1"/>
          </p:cNvSpPr>
          <p:nvPr/>
        </p:nvSpPr>
        <p:spPr bwMode="auto">
          <a:xfrm>
            <a:off x="2411413" y="2276475"/>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6645" name="Rectangle 21"/>
          <p:cNvSpPr>
            <a:spLocks noChangeArrowheads="1"/>
          </p:cNvSpPr>
          <p:nvPr/>
        </p:nvSpPr>
        <p:spPr bwMode="auto">
          <a:xfrm>
            <a:off x="2411413" y="18446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b="0"/>
              <a:t>S</a:t>
            </a:r>
            <a:endParaRPr lang="ru-RU" b="0"/>
          </a:p>
        </p:txBody>
      </p:sp>
      <p:sp>
        <p:nvSpPr>
          <p:cNvPr id="26646" name="Rectangle 22"/>
          <p:cNvSpPr>
            <a:spLocks noChangeArrowheads="1"/>
          </p:cNvSpPr>
          <p:nvPr/>
        </p:nvSpPr>
        <p:spPr bwMode="auto">
          <a:xfrm>
            <a:off x="3276600" y="31416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6647" name="Rectangle 23"/>
          <p:cNvSpPr>
            <a:spLocks noChangeArrowheads="1"/>
          </p:cNvSpPr>
          <p:nvPr/>
        </p:nvSpPr>
        <p:spPr bwMode="auto">
          <a:xfrm>
            <a:off x="3276600" y="35734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6648" name="Rectangle 24"/>
          <p:cNvSpPr>
            <a:spLocks noChangeArrowheads="1"/>
          </p:cNvSpPr>
          <p:nvPr/>
        </p:nvSpPr>
        <p:spPr bwMode="auto">
          <a:xfrm>
            <a:off x="3276600" y="40052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F</a:t>
            </a:r>
            <a:endParaRPr lang="ru-RU"/>
          </a:p>
        </p:txBody>
      </p:sp>
      <p:sp>
        <p:nvSpPr>
          <p:cNvPr id="26649" name="Rectangle 25"/>
          <p:cNvSpPr>
            <a:spLocks noChangeArrowheads="1"/>
          </p:cNvSpPr>
          <p:nvPr/>
        </p:nvSpPr>
        <p:spPr bwMode="auto">
          <a:xfrm>
            <a:off x="3276600" y="22764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R</a:t>
            </a:r>
            <a:endParaRPr lang="ru-RU"/>
          </a:p>
        </p:txBody>
      </p:sp>
      <p:sp>
        <p:nvSpPr>
          <p:cNvPr id="26650" name="Rectangle 26"/>
          <p:cNvSpPr>
            <a:spLocks noChangeArrowheads="1"/>
          </p:cNvSpPr>
          <p:nvPr/>
        </p:nvSpPr>
        <p:spPr bwMode="auto">
          <a:xfrm>
            <a:off x="3276600" y="35734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F</a:t>
            </a:r>
            <a:endParaRPr lang="ru-RU"/>
          </a:p>
        </p:txBody>
      </p:sp>
      <p:sp>
        <p:nvSpPr>
          <p:cNvPr id="26651" name="Rectangle 27"/>
          <p:cNvSpPr>
            <a:spLocks noChangeArrowheads="1"/>
          </p:cNvSpPr>
          <p:nvPr/>
        </p:nvSpPr>
        <p:spPr bwMode="auto">
          <a:xfrm>
            <a:off x="3276600" y="18446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endParaRPr lang="ru-RU"/>
          </a:p>
        </p:txBody>
      </p:sp>
      <p:sp>
        <p:nvSpPr>
          <p:cNvPr id="26652" name="Rectangle 28"/>
          <p:cNvSpPr>
            <a:spLocks noChangeArrowheads="1"/>
          </p:cNvSpPr>
          <p:nvPr/>
        </p:nvSpPr>
        <p:spPr bwMode="auto">
          <a:xfrm>
            <a:off x="3276600" y="31416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I</a:t>
            </a:r>
            <a:endParaRPr lang="ru-RU"/>
          </a:p>
        </p:txBody>
      </p:sp>
      <p:sp>
        <p:nvSpPr>
          <p:cNvPr id="26653" name="Rectangle 29"/>
          <p:cNvSpPr>
            <a:spLocks noChangeArrowheads="1"/>
          </p:cNvSpPr>
          <p:nvPr/>
        </p:nvSpPr>
        <p:spPr bwMode="auto">
          <a:xfrm>
            <a:off x="3276600" y="14128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C</a:t>
            </a:r>
            <a:endParaRPr lang="ru-RU"/>
          </a:p>
        </p:txBody>
      </p:sp>
      <p:sp>
        <p:nvSpPr>
          <p:cNvPr id="26654" name="Rectangle 30"/>
          <p:cNvSpPr>
            <a:spLocks noChangeArrowheads="1"/>
          </p:cNvSpPr>
          <p:nvPr/>
        </p:nvSpPr>
        <p:spPr bwMode="auto">
          <a:xfrm>
            <a:off x="3276600" y="27098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D</a:t>
            </a:r>
            <a:endParaRPr lang="ru-RU"/>
          </a:p>
        </p:txBody>
      </p:sp>
      <p:sp>
        <p:nvSpPr>
          <p:cNvPr id="26655" name="Rectangle 31"/>
          <p:cNvSpPr>
            <a:spLocks noChangeArrowheads="1"/>
          </p:cNvSpPr>
          <p:nvPr/>
        </p:nvSpPr>
        <p:spPr bwMode="auto">
          <a:xfrm>
            <a:off x="4140200" y="31416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6656" name="Rectangle 32"/>
          <p:cNvSpPr>
            <a:spLocks noChangeArrowheads="1"/>
          </p:cNvSpPr>
          <p:nvPr/>
        </p:nvSpPr>
        <p:spPr bwMode="auto">
          <a:xfrm>
            <a:off x="4140200" y="35734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6657" name="Rectangle 33"/>
          <p:cNvSpPr>
            <a:spLocks noChangeArrowheads="1"/>
          </p:cNvSpPr>
          <p:nvPr/>
        </p:nvSpPr>
        <p:spPr bwMode="auto">
          <a:xfrm>
            <a:off x="4140200" y="40052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P</a:t>
            </a:r>
            <a:endParaRPr lang="ru-RU"/>
          </a:p>
        </p:txBody>
      </p:sp>
      <p:sp>
        <p:nvSpPr>
          <p:cNvPr id="26658" name="Rectangle 34"/>
          <p:cNvSpPr>
            <a:spLocks noChangeArrowheads="1"/>
          </p:cNvSpPr>
          <p:nvPr/>
        </p:nvSpPr>
        <p:spPr bwMode="auto">
          <a:xfrm>
            <a:off x="4140200" y="44370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O</a:t>
            </a:r>
            <a:endParaRPr lang="ru-RU"/>
          </a:p>
        </p:txBody>
      </p:sp>
      <p:sp>
        <p:nvSpPr>
          <p:cNvPr id="26659" name="Rectangle 35"/>
          <p:cNvSpPr>
            <a:spLocks noChangeArrowheads="1"/>
          </p:cNvSpPr>
          <p:nvPr/>
        </p:nvSpPr>
        <p:spPr bwMode="auto">
          <a:xfrm>
            <a:off x="4140200" y="4868863"/>
            <a:ext cx="431800" cy="431800"/>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26660" name="Rectangle 36"/>
          <p:cNvSpPr>
            <a:spLocks noChangeArrowheads="1"/>
          </p:cNvSpPr>
          <p:nvPr/>
        </p:nvSpPr>
        <p:spPr bwMode="auto">
          <a:xfrm>
            <a:off x="4140200" y="53006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T</a:t>
            </a:r>
            <a:endParaRPr lang="ru-RU"/>
          </a:p>
        </p:txBody>
      </p:sp>
      <p:sp>
        <p:nvSpPr>
          <p:cNvPr id="26661" name="Rectangle 37"/>
          <p:cNvSpPr>
            <a:spLocks noChangeArrowheads="1"/>
          </p:cNvSpPr>
          <p:nvPr/>
        </p:nvSpPr>
        <p:spPr bwMode="auto">
          <a:xfrm>
            <a:off x="5003800" y="31416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L</a:t>
            </a:r>
            <a:endParaRPr lang="ru-RU"/>
          </a:p>
        </p:txBody>
      </p:sp>
      <p:sp>
        <p:nvSpPr>
          <p:cNvPr id="26662" name="Rectangle 38"/>
          <p:cNvSpPr>
            <a:spLocks noChangeArrowheads="1"/>
          </p:cNvSpPr>
          <p:nvPr/>
        </p:nvSpPr>
        <p:spPr bwMode="auto">
          <a:xfrm>
            <a:off x="5003800" y="35734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E</a:t>
            </a:r>
            <a:endParaRPr lang="ru-RU"/>
          </a:p>
        </p:txBody>
      </p:sp>
      <p:sp>
        <p:nvSpPr>
          <p:cNvPr id="26663" name="Rectangle 39"/>
          <p:cNvSpPr>
            <a:spLocks noChangeArrowheads="1"/>
          </p:cNvSpPr>
          <p:nvPr/>
        </p:nvSpPr>
        <p:spPr bwMode="auto">
          <a:xfrm>
            <a:off x="5003800" y="4005263"/>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S</a:t>
            </a:r>
            <a:endParaRPr lang="ru-RU"/>
          </a:p>
        </p:txBody>
      </p:sp>
      <p:sp>
        <p:nvSpPr>
          <p:cNvPr id="26664" name="Rectangle 40"/>
          <p:cNvSpPr>
            <a:spLocks noChangeArrowheads="1"/>
          </p:cNvSpPr>
          <p:nvPr/>
        </p:nvSpPr>
        <p:spPr bwMode="auto">
          <a:xfrm>
            <a:off x="5003800" y="2276475"/>
            <a:ext cx="431800" cy="431800"/>
          </a:xfrm>
          <a:prstGeom prst="rect">
            <a:avLst/>
          </a:prstGeom>
          <a:solidFill>
            <a:schemeClr val="accent1"/>
          </a:solidFill>
          <a:ln w="9525">
            <a:solidFill>
              <a:schemeClr val="tx1"/>
            </a:solidFill>
            <a:miter lim="800000"/>
            <a:headEnd/>
            <a:tailEnd/>
          </a:ln>
          <a:effectLst/>
        </p:spPr>
        <p:txBody>
          <a:bodyPr wrap="none" anchor="ctr"/>
          <a:lstStyle/>
          <a:p>
            <a:pPr algn="ctr"/>
            <a:r>
              <a:rPr lang="en-US"/>
              <a:t>W</a:t>
            </a:r>
            <a:endParaRPr lang="ru-RU"/>
          </a:p>
        </p:txBody>
      </p:sp>
      <p:sp>
        <p:nvSpPr>
          <p:cNvPr id="26665" name="Text Box 46"/>
          <p:cNvSpPr txBox="1">
            <a:spLocks noChangeArrowheads="1"/>
          </p:cNvSpPr>
          <p:nvPr/>
        </p:nvSpPr>
        <p:spPr bwMode="auto">
          <a:xfrm>
            <a:off x="1619250" y="1000125"/>
            <a:ext cx="307975" cy="366713"/>
          </a:xfrm>
          <a:prstGeom prst="rect">
            <a:avLst/>
          </a:prstGeom>
          <a:noFill/>
          <a:ln w="9525">
            <a:noFill/>
            <a:miter lim="800000"/>
            <a:headEnd/>
            <a:tailEnd/>
          </a:ln>
          <a:effectLst/>
        </p:spPr>
        <p:txBody>
          <a:bodyPr>
            <a:spAutoFit/>
          </a:bodyPr>
          <a:lstStyle/>
          <a:p>
            <a:r>
              <a:rPr lang="en-US" sz="1800" b="0"/>
              <a:t>1</a:t>
            </a:r>
            <a:endParaRPr lang="ru-RU" sz="1800" b="0"/>
          </a:p>
        </p:txBody>
      </p:sp>
      <p:sp>
        <p:nvSpPr>
          <p:cNvPr id="26666" name="Text Box 50"/>
          <p:cNvSpPr txBox="1">
            <a:spLocks noChangeArrowheads="1"/>
          </p:cNvSpPr>
          <p:nvPr/>
        </p:nvSpPr>
        <p:spPr bwMode="auto">
          <a:xfrm>
            <a:off x="2555875" y="1268413"/>
            <a:ext cx="311150" cy="366712"/>
          </a:xfrm>
          <a:prstGeom prst="rect">
            <a:avLst/>
          </a:prstGeom>
          <a:noFill/>
          <a:ln w="9525">
            <a:noFill/>
            <a:miter lim="800000"/>
            <a:headEnd/>
            <a:tailEnd/>
          </a:ln>
          <a:effectLst/>
        </p:spPr>
        <p:txBody>
          <a:bodyPr wrap="none">
            <a:spAutoFit/>
          </a:bodyPr>
          <a:lstStyle/>
          <a:p>
            <a:r>
              <a:rPr lang="en-US" sz="1800" b="0"/>
              <a:t>2</a:t>
            </a:r>
            <a:endParaRPr lang="ru-RU" sz="1800" b="0"/>
          </a:p>
        </p:txBody>
      </p:sp>
      <p:sp>
        <p:nvSpPr>
          <p:cNvPr id="26667" name="Text Box 51"/>
          <p:cNvSpPr txBox="1">
            <a:spLocks noChangeArrowheads="1"/>
          </p:cNvSpPr>
          <p:nvPr/>
        </p:nvSpPr>
        <p:spPr bwMode="auto">
          <a:xfrm>
            <a:off x="3400425" y="928688"/>
            <a:ext cx="311150" cy="366712"/>
          </a:xfrm>
          <a:prstGeom prst="rect">
            <a:avLst/>
          </a:prstGeom>
          <a:noFill/>
          <a:ln w="9525">
            <a:noFill/>
            <a:miter lim="800000"/>
            <a:headEnd/>
            <a:tailEnd/>
          </a:ln>
          <a:effectLst/>
        </p:spPr>
        <p:txBody>
          <a:bodyPr wrap="none">
            <a:spAutoFit/>
          </a:bodyPr>
          <a:lstStyle/>
          <a:p>
            <a:r>
              <a:rPr lang="en-US" sz="1800" b="0"/>
              <a:t>3</a:t>
            </a:r>
            <a:endParaRPr lang="ru-RU" sz="1800" b="0"/>
          </a:p>
        </p:txBody>
      </p:sp>
      <p:sp>
        <p:nvSpPr>
          <p:cNvPr id="26668" name="Text Box 52"/>
          <p:cNvSpPr txBox="1">
            <a:spLocks noChangeArrowheads="1"/>
          </p:cNvSpPr>
          <p:nvPr/>
        </p:nvSpPr>
        <p:spPr bwMode="auto">
          <a:xfrm>
            <a:off x="4264025" y="2297113"/>
            <a:ext cx="311150" cy="366712"/>
          </a:xfrm>
          <a:prstGeom prst="rect">
            <a:avLst/>
          </a:prstGeom>
          <a:noFill/>
          <a:ln w="9525">
            <a:noFill/>
            <a:miter lim="800000"/>
            <a:headEnd/>
            <a:tailEnd/>
          </a:ln>
          <a:effectLst/>
        </p:spPr>
        <p:txBody>
          <a:bodyPr wrap="none">
            <a:spAutoFit/>
          </a:bodyPr>
          <a:lstStyle/>
          <a:p>
            <a:r>
              <a:rPr lang="en-US" sz="1800" b="0"/>
              <a:t>4</a:t>
            </a:r>
            <a:endParaRPr lang="ru-RU" sz="1800" b="0"/>
          </a:p>
        </p:txBody>
      </p:sp>
      <p:sp>
        <p:nvSpPr>
          <p:cNvPr id="26669" name="Text Box 53"/>
          <p:cNvSpPr txBox="1">
            <a:spLocks noChangeArrowheads="1"/>
          </p:cNvSpPr>
          <p:nvPr/>
        </p:nvSpPr>
        <p:spPr bwMode="auto">
          <a:xfrm>
            <a:off x="5127625" y="1865313"/>
            <a:ext cx="311150" cy="366712"/>
          </a:xfrm>
          <a:prstGeom prst="rect">
            <a:avLst/>
          </a:prstGeom>
          <a:noFill/>
          <a:ln w="9525">
            <a:noFill/>
            <a:miter lim="800000"/>
            <a:headEnd/>
            <a:tailEnd/>
          </a:ln>
          <a:effectLst/>
        </p:spPr>
        <p:txBody>
          <a:bodyPr wrap="none">
            <a:spAutoFit/>
          </a:bodyPr>
          <a:lstStyle/>
          <a:p>
            <a:r>
              <a:rPr lang="en-US" sz="1800" b="0"/>
              <a:t>5</a:t>
            </a:r>
            <a:endParaRPr lang="ru-RU" sz="1800" b="0"/>
          </a:p>
        </p:txBody>
      </p:sp>
      <p:sp>
        <p:nvSpPr>
          <p:cNvPr id="26670" name="Text Box 55"/>
          <p:cNvSpPr txBox="1">
            <a:spLocks noChangeArrowheads="1"/>
          </p:cNvSpPr>
          <p:nvPr/>
        </p:nvSpPr>
        <p:spPr bwMode="auto">
          <a:xfrm>
            <a:off x="2916238" y="2708275"/>
            <a:ext cx="423862" cy="396875"/>
          </a:xfrm>
          <a:prstGeom prst="rect">
            <a:avLst/>
          </a:prstGeom>
          <a:noFill/>
          <a:ln w="9525">
            <a:noFill/>
            <a:miter lim="800000"/>
            <a:headEnd/>
            <a:tailEnd/>
          </a:ln>
          <a:effectLst/>
        </p:spPr>
        <p:txBody>
          <a:bodyPr wrap="none">
            <a:spAutoFit/>
          </a:bodyPr>
          <a:lstStyle/>
          <a:p>
            <a:r>
              <a:rPr lang="en-US"/>
              <a:t>W</a:t>
            </a:r>
            <a:endParaRPr lang="ru-RU"/>
          </a:p>
        </p:txBody>
      </p:sp>
      <p:sp>
        <p:nvSpPr>
          <p:cNvPr id="26671" name="Text Box 56"/>
          <p:cNvSpPr txBox="1">
            <a:spLocks noChangeArrowheads="1"/>
          </p:cNvSpPr>
          <p:nvPr/>
        </p:nvSpPr>
        <p:spPr bwMode="auto">
          <a:xfrm>
            <a:off x="3779838" y="2708275"/>
            <a:ext cx="360362" cy="366713"/>
          </a:xfrm>
          <a:prstGeom prst="rect">
            <a:avLst/>
          </a:prstGeom>
          <a:noFill/>
          <a:ln w="9525">
            <a:noFill/>
            <a:miter lim="800000"/>
            <a:headEnd/>
            <a:tailEnd/>
          </a:ln>
          <a:effectLst/>
        </p:spPr>
        <p:txBody>
          <a:bodyPr>
            <a:spAutoFit/>
          </a:bodyPr>
          <a:lstStyle/>
          <a:p>
            <a:pPr>
              <a:spcBef>
                <a:spcPct val="50000"/>
              </a:spcBef>
            </a:pPr>
            <a:r>
              <a:rPr lang="en-US" sz="1800"/>
              <a:t>O</a:t>
            </a:r>
            <a:endParaRPr lang="ru-RU" sz="1800"/>
          </a:p>
        </p:txBody>
      </p:sp>
      <p:sp>
        <p:nvSpPr>
          <p:cNvPr id="26672" name="Rectangle 58"/>
          <p:cNvSpPr>
            <a:spLocks noGrp="1" noChangeArrowheads="1"/>
          </p:cNvSpPr>
          <p:nvPr>
            <p:ph type="body" sz="half" idx="4294967295"/>
          </p:nvPr>
        </p:nvSpPr>
        <p:spPr>
          <a:xfrm>
            <a:off x="4427538" y="620713"/>
            <a:ext cx="4038600" cy="5905500"/>
          </a:xfrm>
        </p:spPr>
        <p:txBody>
          <a:bodyPr/>
          <a:lstStyle/>
          <a:p>
            <a:pPr eaLnBrk="1" hangingPunct="1">
              <a:buFont typeface="Wingdings" pitchFamily="2" charset="2"/>
              <a:buNone/>
            </a:pPr>
            <a:r>
              <a:rPr lang="en-US" sz="2000" smtClean="0"/>
              <a:t>           </a:t>
            </a:r>
            <a:r>
              <a:rPr lang="en-US" sz="2000" b="1" smtClean="0"/>
              <a:t>1.  An </a:t>
            </a:r>
            <a:r>
              <a:rPr lang="en-GB" sz="2000" b="1" smtClean="0"/>
              <a:t>official language</a:t>
            </a:r>
            <a:endParaRPr lang="ru-RU" sz="2000" b="1" smtClean="0"/>
          </a:p>
        </p:txBody>
      </p:sp>
      <p:sp>
        <p:nvSpPr>
          <p:cNvPr id="26673" name="Text Box 59"/>
          <p:cNvSpPr txBox="1">
            <a:spLocks noChangeArrowheads="1"/>
          </p:cNvSpPr>
          <p:nvPr/>
        </p:nvSpPr>
        <p:spPr bwMode="auto">
          <a:xfrm>
            <a:off x="4797425" y="1557338"/>
            <a:ext cx="4346575" cy="396875"/>
          </a:xfrm>
          <a:prstGeom prst="rect">
            <a:avLst/>
          </a:prstGeom>
          <a:noFill/>
          <a:ln w="9525">
            <a:noFill/>
            <a:miter lim="800000"/>
            <a:headEnd/>
            <a:tailEnd/>
          </a:ln>
          <a:effectLst/>
        </p:spPr>
        <p:txBody>
          <a:bodyPr>
            <a:spAutoFit/>
          </a:bodyPr>
          <a:lstStyle/>
          <a:p>
            <a:r>
              <a:rPr lang="en-US" b="0"/>
              <a:t>2.</a:t>
            </a:r>
            <a:r>
              <a:rPr lang="en-US"/>
              <a:t>T</a:t>
            </a:r>
            <a:r>
              <a:rPr lang="ru-RU"/>
              <a:t>he highest</a:t>
            </a:r>
            <a:r>
              <a:rPr lang="en-US"/>
              <a:t> </a:t>
            </a:r>
            <a:r>
              <a:rPr lang="ru-RU"/>
              <a:t>pea</a:t>
            </a:r>
            <a:r>
              <a:rPr lang="en-US"/>
              <a:t>k</a:t>
            </a:r>
            <a:r>
              <a:rPr lang="ru-RU"/>
              <a:t> in Wales.</a:t>
            </a:r>
            <a:r>
              <a:rPr lang="en-US" sz="1800" b="0"/>
              <a:t>.</a:t>
            </a:r>
            <a:endParaRPr lang="ru-RU" sz="1800" b="0"/>
          </a:p>
        </p:txBody>
      </p:sp>
      <p:sp>
        <p:nvSpPr>
          <p:cNvPr id="26674" name="Text Box 60"/>
          <p:cNvSpPr txBox="1">
            <a:spLocks noChangeArrowheads="1"/>
          </p:cNvSpPr>
          <p:nvPr/>
        </p:nvSpPr>
        <p:spPr bwMode="auto">
          <a:xfrm>
            <a:off x="5724525" y="2492375"/>
            <a:ext cx="3040063" cy="396875"/>
          </a:xfrm>
          <a:prstGeom prst="rect">
            <a:avLst/>
          </a:prstGeom>
          <a:noFill/>
          <a:ln w="9525">
            <a:noFill/>
            <a:miter lim="800000"/>
            <a:headEnd/>
            <a:tailEnd/>
          </a:ln>
          <a:effectLst/>
        </p:spPr>
        <p:txBody>
          <a:bodyPr>
            <a:spAutoFit/>
          </a:bodyPr>
          <a:lstStyle/>
          <a:p>
            <a:r>
              <a:rPr lang="en-US"/>
              <a:t>3. The capital of Wales</a:t>
            </a:r>
            <a:endParaRPr lang="ru-RU"/>
          </a:p>
        </p:txBody>
      </p:sp>
      <p:sp>
        <p:nvSpPr>
          <p:cNvPr id="26675" name="Text Box 61"/>
          <p:cNvSpPr txBox="1">
            <a:spLocks noChangeArrowheads="1"/>
          </p:cNvSpPr>
          <p:nvPr/>
        </p:nvSpPr>
        <p:spPr bwMode="auto">
          <a:xfrm>
            <a:off x="5651500" y="3716338"/>
            <a:ext cx="4470400" cy="396875"/>
          </a:xfrm>
          <a:prstGeom prst="rect">
            <a:avLst/>
          </a:prstGeom>
          <a:noFill/>
          <a:ln w="9525">
            <a:noFill/>
            <a:miter lim="800000"/>
            <a:headEnd/>
            <a:tailEnd/>
          </a:ln>
          <a:effectLst/>
        </p:spPr>
        <p:txBody>
          <a:bodyPr>
            <a:spAutoFit/>
          </a:bodyPr>
          <a:lstStyle/>
          <a:p>
            <a:r>
              <a:rPr lang="en-US"/>
              <a:t>4. A big city of Wales</a:t>
            </a:r>
            <a:endParaRPr lang="ru-RU"/>
          </a:p>
        </p:txBody>
      </p:sp>
      <p:sp>
        <p:nvSpPr>
          <p:cNvPr id="26676" name="Text Box 62"/>
          <p:cNvSpPr txBox="1">
            <a:spLocks noChangeArrowheads="1"/>
          </p:cNvSpPr>
          <p:nvPr/>
        </p:nvSpPr>
        <p:spPr bwMode="auto">
          <a:xfrm>
            <a:off x="4908550" y="5084763"/>
            <a:ext cx="4235450" cy="396875"/>
          </a:xfrm>
          <a:prstGeom prst="rect">
            <a:avLst/>
          </a:prstGeom>
          <a:noFill/>
          <a:ln w="9525">
            <a:noFill/>
            <a:miter lim="800000"/>
            <a:headEnd/>
            <a:tailEnd/>
          </a:ln>
          <a:effectLst/>
        </p:spPr>
        <p:txBody>
          <a:bodyPr wrap="none">
            <a:spAutoFit/>
          </a:bodyPr>
          <a:lstStyle/>
          <a:p>
            <a:r>
              <a:rPr lang="en-US"/>
              <a:t>5. One of the four parts of the UK</a:t>
            </a:r>
            <a:r>
              <a:rPr lang="en-US" sz="1800" b="0"/>
              <a:t> </a:t>
            </a:r>
            <a:endParaRPr lang="ru-RU" sz="1800" b="0"/>
          </a:p>
        </p:txBody>
      </p:sp>
      <p:sp>
        <p:nvSpPr>
          <p:cNvPr id="26677" name="Text Box 64"/>
          <p:cNvSpPr txBox="1">
            <a:spLocks noChangeArrowheads="1"/>
          </p:cNvSpPr>
          <p:nvPr/>
        </p:nvSpPr>
        <p:spPr bwMode="auto">
          <a:xfrm>
            <a:off x="1671638" y="1406525"/>
            <a:ext cx="381000" cy="396875"/>
          </a:xfrm>
          <a:prstGeom prst="rect">
            <a:avLst/>
          </a:prstGeom>
          <a:noFill/>
          <a:ln w="9525">
            <a:noFill/>
            <a:miter lim="800000"/>
            <a:headEnd/>
            <a:tailEnd/>
          </a:ln>
          <a:effectLst/>
        </p:spPr>
        <p:txBody>
          <a:bodyPr wrap="none">
            <a:spAutoFit/>
          </a:bodyPr>
          <a:lstStyle/>
          <a:p>
            <a:r>
              <a:rPr lang="en-US"/>
              <a:t>w</a:t>
            </a:r>
            <a:endParaRPr lang="ru-RU"/>
          </a:p>
        </p:txBody>
      </p:sp>
      <p:sp>
        <p:nvSpPr>
          <p:cNvPr id="26678" name="Text Box 67"/>
          <p:cNvSpPr txBox="1">
            <a:spLocks noChangeArrowheads="1"/>
          </p:cNvSpPr>
          <p:nvPr/>
        </p:nvSpPr>
        <p:spPr bwMode="auto">
          <a:xfrm>
            <a:off x="1600200" y="1792288"/>
            <a:ext cx="184150" cy="366712"/>
          </a:xfrm>
          <a:prstGeom prst="rect">
            <a:avLst/>
          </a:prstGeom>
          <a:noFill/>
          <a:ln w="9525">
            <a:noFill/>
            <a:miter lim="800000"/>
            <a:headEnd/>
            <a:tailEnd/>
          </a:ln>
          <a:effectLst/>
        </p:spPr>
        <p:txBody>
          <a:bodyPr wrap="none">
            <a:spAutoFit/>
          </a:bodyPr>
          <a:lstStyle/>
          <a:p>
            <a:endParaRPr lang="ru-RU" sz="1800" b="0"/>
          </a:p>
        </p:txBody>
      </p:sp>
      <p:sp>
        <p:nvSpPr>
          <p:cNvPr id="26679" name="Text Box 68"/>
          <p:cNvSpPr txBox="1">
            <a:spLocks noChangeArrowheads="1"/>
          </p:cNvSpPr>
          <p:nvPr/>
        </p:nvSpPr>
        <p:spPr bwMode="auto">
          <a:xfrm>
            <a:off x="1619250" y="1766888"/>
            <a:ext cx="407988" cy="461962"/>
          </a:xfrm>
          <a:prstGeom prst="rect">
            <a:avLst/>
          </a:prstGeom>
          <a:noFill/>
          <a:ln w="9525">
            <a:noFill/>
            <a:miter lim="800000"/>
            <a:headEnd/>
            <a:tailEnd/>
          </a:ln>
          <a:effectLst/>
        </p:spPr>
        <p:txBody>
          <a:bodyPr>
            <a:spAutoFit/>
          </a:bodyPr>
          <a:lstStyle/>
          <a:p>
            <a:r>
              <a:rPr lang="en-US" sz="2400"/>
              <a:t>e</a:t>
            </a:r>
            <a:endParaRPr lang="ru-RU" sz="2400"/>
          </a:p>
        </p:txBody>
      </p:sp>
      <p:sp>
        <p:nvSpPr>
          <p:cNvPr id="26680" name="Text Box 70"/>
          <p:cNvSpPr txBox="1">
            <a:spLocks noChangeArrowheads="1"/>
          </p:cNvSpPr>
          <p:nvPr/>
        </p:nvSpPr>
        <p:spPr bwMode="auto">
          <a:xfrm>
            <a:off x="1671638" y="2198688"/>
            <a:ext cx="339725" cy="396875"/>
          </a:xfrm>
          <a:prstGeom prst="rect">
            <a:avLst/>
          </a:prstGeom>
          <a:noFill/>
          <a:ln w="9525">
            <a:noFill/>
            <a:miter lim="800000"/>
            <a:headEnd/>
            <a:tailEnd/>
          </a:ln>
          <a:effectLst/>
        </p:spPr>
        <p:txBody>
          <a:bodyPr wrap="none">
            <a:spAutoFit/>
          </a:bodyPr>
          <a:lstStyle/>
          <a:p>
            <a:r>
              <a:rPr lang="en-US"/>
              <a:t>L</a:t>
            </a:r>
            <a:endParaRPr lang="ru-RU"/>
          </a:p>
        </p:txBody>
      </p:sp>
      <p:sp>
        <p:nvSpPr>
          <p:cNvPr id="26681" name="Text Box 78"/>
          <p:cNvSpPr txBox="1">
            <a:spLocks noChangeArrowheads="1"/>
          </p:cNvSpPr>
          <p:nvPr/>
        </p:nvSpPr>
        <p:spPr bwMode="auto">
          <a:xfrm>
            <a:off x="2463800" y="2271713"/>
            <a:ext cx="368300" cy="396875"/>
          </a:xfrm>
          <a:prstGeom prst="rect">
            <a:avLst/>
          </a:prstGeom>
          <a:noFill/>
          <a:ln w="9525">
            <a:noFill/>
            <a:miter lim="800000"/>
            <a:headEnd/>
            <a:tailEnd/>
          </a:ln>
          <a:effectLst/>
        </p:spPr>
        <p:txBody>
          <a:bodyPr wrap="none">
            <a:spAutoFit/>
          </a:bodyPr>
          <a:lstStyle/>
          <a:p>
            <a:r>
              <a:rPr lang="en-US"/>
              <a:t>N</a:t>
            </a:r>
            <a:endParaRPr lang="ru-RU"/>
          </a:p>
        </p:txBody>
      </p:sp>
      <p:sp>
        <p:nvSpPr>
          <p:cNvPr id="26682" name="Text Box 85"/>
          <p:cNvSpPr txBox="1">
            <a:spLocks noChangeArrowheads="1"/>
          </p:cNvSpPr>
          <p:nvPr/>
        </p:nvSpPr>
        <p:spPr bwMode="auto">
          <a:xfrm>
            <a:off x="3276600" y="1773238"/>
            <a:ext cx="584200" cy="396875"/>
          </a:xfrm>
          <a:prstGeom prst="rect">
            <a:avLst/>
          </a:prstGeom>
          <a:noFill/>
          <a:ln w="9525">
            <a:noFill/>
            <a:miter lim="800000"/>
            <a:headEnd/>
            <a:tailEnd/>
          </a:ln>
          <a:effectLst/>
        </p:spPr>
        <p:txBody>
          <a:bodyPr>
            <a:spAutoFit/>
          </a:bodyPr>
          <a:lstStyle/>
          <a:p>
            <a:r>
              <a:rPr lang="en-US"/>
              <a:t>A</a:t>
            </a:r>
            <a:endParaRPr lang="ru-RU"/>
          </a:p>
        </p:txBody>
      </p:sp>
      <p:sp>
        <p:nvSpPr>
          <p:cNvPr id="26683" name="Text Box 90"/>
          <p:cNvSpPr txBox="1">
            <a:spLocks noChangeArrowheads="1"/>
          </p:cNvSpPr>
          <p:nvPr/>
        </p:nvSpPr>
        <p:spPr bwMode="auto">
          <a:xfrm>
            <a:off x="4140200" y="3213100"/>
            <a:ext cx="354013" cy="396875"/>
          </a:xfrm>
          <a:prstGeom prst="rect">
            <a:avLst/>
          </a:prstGeom>
          <a:noFill/>
          <a:ln w="9525">
            <a:noFill/>
            <a:miter lim="800000"/>
            <a:headEnd/>
            <a:tailEnd/>
          </a:ln>
          <a:effectLst/>
        </p:spPr>
        <p:txBody>
          <a:bodyPr wrap="none">
            <a:spAutoFit/>
          </a:bodyPr>
          <a:lstStyle/>
          <a:p>
            <a:r>
              <a:rPr lang="en-US"/>
              <a:t>E</a:t>
            </a:r>
            <a:endParaRPr lang="ru-RU"/>
          </a:p>
        </p:txBody>
      </p:sp>
      <p:sp>
        <p:nvSpPr>
          <p:cNvPr id="26684" name="Text Box 91"/>
          <p:cNvSpPr txBox="1">
            <a:spLocks noChangeArrowheads="1"/>
          </p:cNvSpPr>
          <p:nvPr/>
        </p:nvSpPr>
        <p:spPr bwMode="auto">
          <a:xfrm>
            <a:off x="4140200" y="3573463"/>
            <a:ext cx="423863" cy="396875"/>
          </a:xfrm>
          <a:prstGeom prst="rect">
            <a:avLst/>
          </a:prstGeom>
          <a:noFill/>
          <a:ln w="9525">
            <a:noFill/>
            <a:miter lim="800000"/>
            <a:headEnd/>
            <a:tailEnd/>
          </a:ln>
          <a:effectLst/>
        </p:spPr>
        <p:txBody>
          <a:bodyPr wrap="none">
            <a:spAutoFit/>
          </a:bodyPr>
          <a:lstStyle/>
          <a:p>
            <a:r>
              <a:rPr lang="en-US"/>
              <a:t>W</a:t>
            </a:r>
            <a:endParaRPr lang="ru-RU"/>
          </a:p>
        </p:txBody>
      </p:sp>
      <p:sp>
        <p:nvSpPr>
          <p:cNvPr id="26685" name="Text Box 94"/>
          <p:cNvSpPr txBox="1">
            <a:spLocks noChangeArrowheads="1"/>
          </p:cNvSpPr>
          <p:nvPr/>
        </p:nvSpPr>
        <p:spPr bwMode="auto">
          <a:xfrm>
            <a:off x="4140200" y="4868863"/>
            <a:ext cx="368300" cy="396875"/>
          </a:xfrm>
          <a:prstGeom prst="rect">
            <a:avLst/>
          </a:prstGeom>
          <a:noFill/>
          <a:ln w="9525">
            <a:noFill/>
            <a:miter lim="800000"/>
            <a:headEnd/>
            <a:tailEnd/>
          </a:ln>
          <a:effectLst/>
        </p:spPr>
        <p:txBody>
          <a:bodyPr wrap="none">
            <a:spAutoFit/>
          </a:bodyPr>
          <a:lstStyle/>
          <a:p>
            <a:r>
              <a:rPr lang="en-US"/>
              <a:t>R</a:t>
            </a:r>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4"/>
          <p:cNvSpPr txBox="1">
            <a:spLocks noChangeArrowheads="1"/>
          </p:cNvSpPr>
          <p:nvPr/>
        </p:nvSpPr>
        <p:spPr bwMode="auto">
          <a:xfrm>
            <a:off x="1619250" y="1268413"/>
            <a:ext cx="3549650" cy="641350"/>
          </a:xfrm>
          <a:prstGeom prst="rect">
            <a:avLst/>
          </a:prstGeom>
          <a:noFill/>
          <a:ln w="9525">
            <a:noFill/>
            <a:miter lim="800000"/>
            <a:headEnd/>
            <a:tailEnd/>
          </a:ln>
          <a:effectLst/>
        </p:spPr>
        <p:txBody>
          <a:bodyPr wrap="none">
            <a:spAutoFit/>
          </a:bodyPr>
          <a:lstStyle/>
          <a:p>
            <a:r>
              <a:rPr lang="ru-RU" sz="1800" b="0">
                <a:hlinkClick r:id="rId2"/>
              </a:rPr>
              <a:t>http://en.wikipedia.org/wiki/Wales</a:t>
            </a:r>
            <a:r>
              <a:rPr lang="ru-RU" sz="1800" b="0"/>
              <a:t/>
            </a:r>
            <a:br>
              <a:rPr lang="ru-RU" sz="1800" b="0"/>
            </a:br>
            <a:endParaRPr lang="ru-RU" sz="1800" b="0"/>
          </a:p>
        </p:txBody>
      </p:sp>
      <p:sp>
        <p:nvSpPr>
          <p:cNvPr id="27651" name="Text Box 8"/>
          <p:cNvSpPr txBox="1">
            <a:spLocks noChangeArrowheads="1"/>
          </p:cNvSpPr>
          <p:nvPr/>
        </p:nvSpPr>
        <p:spPr bwMode="auto">
          <a:xfrm>
            <a:off x="1619250" y="1773238"/>
            <a:ext cx="3917950" cy="366712"/>
          </a:xfrm>
          <a:prstGeom prst="rect">
            <a:avLst/>
          </a:prstGeom>
          <a:noFill/>
          <a:ln w="9525">
            <a:noFill/>
            <a:miter lim="800000"/>
            <a:headEnd/>
            <a:tailEnd/>
          </a:ln>
          <a:effectLst/>
        </p:spPr>
        <p:txBody>
          <a:bodyPr wrap="none">
            <a:spAutoFit/>
          </a:bodyPr>
          <a:lstStyle/>
          <a:p>
            <a:r>
              <a:rPr lang="ru-RU" sz="1800" b="0">
                <a:hlinkClick r:id="rId3"/>
              </a:rPr>
              <a:t>http://www.britannia.com/celtic/wales</a:t>
            </a:r>
            <a:endParaRPr lang="ru-RU" sz="1800" b="0"/>
          </a:p>
        </p:txBody>
      </p:sp>
      <p:sp>
        <p:nvSpPr>
          <p:cNvPr id="27652" name="Text Box 9"/>
          <p:cNvSpPr txBox="1">
            <a:spLocks noChangeArrowheads="1"/>
          </p:cNvSpPr>
          <p:nvPr/>
        </p:nvSpPr>
        <p:spPr bwMode="auto">
          <a:xfrm>
            <a:off x="1619250" y="2060575"/>
            <a:ext cx="3587750" cy="641350"/>
          </a:xfrm>
          <a:prstGeom prst="rect">
            <a:avLst/>
          </a:prstGeom>
          <a:noFill/>
          <a:ln w="9525">
            <a:noFill/>
            <a:miter lim="800000"/>
            <a:headEnd/>
            <a:tailEnd/>
          </a:ln>
          <a:effectLst/>
        </p:spPr>
        <p:txBody>
          <a:bodyPr wrap="none">
            <a:spAutoFit/>
          </a:bodyPr>
          <a:lstStyle/>
          <a:p>
            <a:r>
              <a:rPr lang="ru-RU" sz="1800" b="0">
                <a:hlinkClick r:id="rId4"/>
              </a:rPr>
              <a:t>http://www.eryri-npa.gov.uk/home</a:t>
            </a:r>
            <a:endParaRPr lang="en-US" sz="1800" b="0"/>
          </a:p>
          <a:p>
            <a:endParaRPr lang="ru-RU" sz="1800" b="0"/>
          </a:p>
        </p:txBody>
      </p:sp>
      <p:sp>
        <p:nvSpPr>
          <p:cNvPr id="27653" name="Text Box 11"/>
          <p:cNvSpPr txBox="1">
            <a:spLocks noChangeArrowheads="1"/>
          </p:cNvSpPr>
          <p:nvPr/>
        </p:nvSpPr>
        <p:spPr bwMode="auto">
          <a:xfrm>
            <a:off x="1631950" y="2636838"/>
            <a:ext cx="7512050" cy="1190625"/>
          </a:xfrm>
          <a:prstGeom prst="rect">
            <a:avLst/>
          </a:prstGeom>
          <a:noFill/>
          <a:ln w="9525">
            <a:noFill/>
            <a:miter lim="800000"/>
            <a:headEnd/>
            <a:tailEnd/>
          </a:ln>
          <a:effectLst/>
        </p:spPr>
        <p:txBody>
          <a:bodyPr wrap="none">
            <a:spAutoFit/>
          </a:bodyPr>
          <a:lstStyle/>
          <a:p>
            <a:r>
              <a:rPr lang="ru-RU" sz="1800" b="0">
                <a:hlinkClick r:id="rId5"/>
              </a:rPr>
              <a:t>http://www.wales.com/en/content/cms/English/About_Wales/Wales_Fact</a:t>
            </a:r>
            <a:endParaRPr lang="en-US" sz="1800" b="0">
              <a:hlinkClick r:id="rId5"/>
            </a:endParaRPr>
          </a:p>
          <a:p>
            <a:r>
              <a:rPr lang="ru-RU" sz="1800" b="0">
                <a:hlinkClick r:id="rId5"/>
              </a:rPr>
              <a:t>_File/National_Emblems/National_Emblems.aspx</a:t>
            </a:r>
            <a:endParaRPr lang="en-US" sz="1800" b="0"/>
          </a:p>
          <a:p>
            <a:endParaRPr lang="en-US" sz="1800" b="0"/>
          </a:p>
          <a:p>
            <a:endParaRPr lang="ru-RU" sz="1800" b="0"/>
          </a:p>
        </p:txBody>
      </p:sp>
      <p:sp>
        <p:nvSpPr>
          <p:cNvPr id="27654" name="Text Box 12"/>
          <p:cNvSpPr txBox="1">
            <a:spLocks noChangeArrowheads="1"/>
          </p:cNvSpPr>
          <p:nvPr/>
        </p:nvSpPr>
        <p:spPr bwMode="auto">
          <a:xfrm>
            <a:off x="1692275" y="3284538"/>
            <a:ext cx="4705350" cy="641350"/>
          </a:xfrm>
          <a:prstGeom prst="rect">
            <a:avLst/>
          </a:prstGeom>
          <a:noFill/>
          <a:ln w="9525">
            <a:noFill/>
            <a:miter lim="800000"/>
            <a:headEnd/>
            <a:tailEnd/>
          </a:ln>
          <a:effectLst/>
        </p:spPr>
        <p:txBody>
          <a:bodyPr wrap="none">
            <a:spAutoFit/>
          </a:bodyPr>
          <a:lstStyle/>
          <a:p>
            <a:r>
              <a:rPr lang="ru-RU" sz="1800" b="0">
                <a:hlinkClick r:id="rId6"/>
              </a:rPr>
              <a:t>http://www.learnenglish.de/culture/wales.htm</a:t>
            </a:r>
            <a:endParaRPr lang="en-US" sz="1800" b="0"/>
          </a:p>
          <a:p>
            <a:endParaRPr lang="ru-RU" sz="1800" b="0"/>
          </a:p>
        </p:txBody>
      </p:sp>
      <p:sp>
        <p:nvSpPr>
          <p:cNvPr id="27655" name="Text Box 13"/>
          <p:cNvSpPr txBox="1">
            <a:spLocks noChangeArrowheads="1"/>
          </p:cNvSpPr>
          <p:nvPr/>
        </p:nvSpPr>
        <p:spPr bwMode="auto">
          <a:xfrm>
            <a:off x="1692275" y="3619500"/>
            <a:ext cx="6207125" cy="1754188"/>
          </a:xfrm>
          <a:prstGeom prst="rect">
            <a:avLst/>
          </a:prstGeom>
          <a:noFill/>
          <a:ln w="9525">
            <a:noFill/>
            <a:miter lim="800000"/>
            <a:headEnd/>
            <a:tailEnd/>
          </a:ln>
          <a:effectLst/>
        </p:spPr>
        <p:txBody>
          <a:bodyPr>
            <a:spAutoFit/>
          </a:bodyPr>
          <a:lstStyle/>
          <a:p>
            <a:r>
              <a:rPr lang="ru-RU" sz="1800" b="0">
                <a:hlinkClick r:id="rId7"/>
              </a:rPr>
              <a:t>http://www.castlewales.com/home.html</a:t>
            </a:r>
            <a:endParaRPr lang="en-US" sz="1800" b="0"/>
          </a:p>
          <a:p>
            <a:pPr eaLnBrk="0" hangingPunct="0"/>
            <a:r>
              <a:rPr lang="ru-RU" sz="1800" b="0" u="sng">
                <a:hlinkClick r:id="rId8"/>
              </a:rPr>
              <a:t>http://midimelody.ru/melodies.php?letter=w&amp;group=Wales</a:t>
            </a:r>
            <a:endParaRPr lang="ru-RU" sz="1800" b="0"/>
          </a:p>
          <a:p>
            <a:r>
              <a:rPr lang="ru-RU" sz="1800" b="0" u="sng">
                <a:hlinkClick r:id="rId9"/>
              </a:rPr>
              <a:t>http://mp3-sait.info/listen/%D0%93%D0%B8%D0%BC%D0%BD%20%D0%A3%D1%8D%D0%BB%D1%8C%D1%81%D0%B0</a:t>
            </a:r>
            <a:endParaRPr lang="ru-RU" sz="1800" b="0"/>
          </a:p>
          <a:p>
            <a:endParaRPr lang="ru-RU" sz="1800" b="0"/>
          </a:p>
        </p:txBody>
      </p:sp>
      <p:sp>
        <p:nvSpPr>
          <p:cNvPr id="27656" name="Text Box 10"/>
          <p:cNvSpPr txBox="1">
            <a:spLocks noChangeArrowheads="1"/>
          </p:cNvSpPr>
          <p:nvPr/>
        </p:nvSpPr>
        <p:spPr bwMode="auto">
          <a:xfrm>
            <a:off x="1619250" y="2349500"/>
            <a:ext cx="5822950" cy="641350"/>
          </a:xfrm>
          <a:prstGeom prst="rect">
            <a:avLst/>
          </a:prstGeom>
          <a:noFill/>
          <a:ln w="9525">
            <a:noFill/>
            <a:miter lim="800000"/>
            <a:headEnd/>
            <a:tailEnd/>
          </a:ln>
          <a:effectLst/>
        </p:spPr>
        <p:txBody>
          <a:bodyPr wrap="none">
            <a:spAutoFit/>
          </a:bodyPr>
          <a:lstStyle/>
          <a:p>
            <a:r>
              <a:rPr lang="ru-RU" sz="1800" b="0">
                <a:hlinkClick r:id="rId10"/>
              </a:rPr>
              <a:t>http://wapedia.mobi/en/List_of_cultural_icons_of_Wales</a:t>
            </a:r>
            <a:endParaRPr lang="en-US" sz="1800" b="0"/>
          </a:p>
          <a:p>
            <a:endParaRPr lang="ru-RU" sz="1800" b="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3189" name="Rectangle 5"/>
          <p:cNvSpPr>
            <a:spLocks noGrp="1" noChangeArrowheads="1"/>
          </p:cNvSpPr>
          <p:nvPr>
            <p:ph type="body" sz="half" idx="1"/>
          </p:nvPr>
        </p:nvSpPr>
        <p:spPr>
          <a:xfrm>
            <a:off x="457200" y="836613"/>
            <a:ext cx="4038600" cy="5030787"/>
          </a:xfrm>
        </p:spPr>
        <p:txBody>
          <a:bodyPr/>
          <a:lstStyle/>
          <a:p>
            <a:pPr eaLnBrk="1" hangingPunct="1"/>
            <a:r>
              <a:rPr lang="en-US" sz="2400" b="1" smtClean="0"/>
              <a:t>Wales </a:t>
            </a:r>
            <a:r>
              <a:rPr lang="en-US" sz="2400" b="1" smtClean="0">
                <a:solidFill>
                  <a:srgbClr val="000000"/>
                </a:solidFill>
              </a:rPr>
              <a:t>is  </a:t>
            </a:r>
            <a:r>
              <a:rPr lang="en-US" sz="2400" b="1" smtClean="0"/>
              <a:t> one of the four parts of the United Kingdom (along with England, Scotland, and Northern Ireland). </a:t>
            </a:r>
            <a:r>
              <a:rPr lang="en-US" sz="2400" b="1" smtClean="0">
                <a:solidFill>
                  <a:srgbClr val="000000"/>
                </a:solidFill>
              </a:rPr>
              <a:t> </a:t>
            </a:r>
            <a:r>
              <a:rPr lang="en-US" sz="2400" b="1" smtClean="0"/>
              <a:t>Wales is a mountainous country on the western side of Great Britain. About two-thirds of the population live in the south – east of the country</a:t>
            </a:r>
            <a:endParaRPr lang="ru-RU" sz="2400" b="1" smtClean="0"/>
          </a:p>
        </p:txBody>
      </p:sp>
      <p:pic>
        <p:nvPicPr>
          <p:cNvPr id="5123" name="Picture 7" descr="КАРТА"/>
          <p:cNvPicPr>
            <a:picLocks noChangeAspect="1" noChangeArrowheads="1"/>
          </p:cNvPicPr>
          <p:nvPr>
            <p:ph sz="half" idx="2"/>
          </p:nvPr>
        </p:nvPicPr>
        <p:blipFill>
          <a:blip r:embed="rId2" cstate="email"/>
          <a:srcRect/>
          <a:stretch>
            <a:fillRect/>
          </a:stretch>
        </p:blipFill>
        <p:spPr>
          <a:xfrm>
            <a:off x="4438650" y="333375"/>
            <a:ext cx="4705350" cy="6335713"/>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3189">
                                            <p:txEl>
                                              <p:pRg st="0" end="0"/>
                                            </p:txEl>
                                          </p:spTgt>
                                        </p:tgtEl>
                                        <p:attrNameLst>
                                          <p:attrName>style.visibility</p:attrName>
                                        </p:attrNameLst>
                                      </p:cBhvr>
                                      <p:to>
                                        <p:strVal val="visible"/>
                                      </p:to>
                                    </p:set>
                                    <p:animEffect transition="in" filter="blinds(horizontal)">
                                      <p:cBhvr>
                                        <p:cTn id="7" dur="500"/>
                                        <p:tgtEl>
                                          <p:spTgt spid="9318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9"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8068" name="WordArt 4"/>
          <p:cNvSpPr>
            <a:spLocks noChangeArrowheads="1" noChangeShapeType="1" noTextEdit="1"/>
          </p:cNvSpPr>
          <p:nvPr/>
        </p:nvSpPr>
        <p:spPr bwMode="auto">
          <a:xfrm>
            <a:off x="457200" y="457200"/>
            <a:ext cx="8229600" cy="955675"/>
          </a:xfrm>
          <a:prstGeom prst="rect">
            <a:avLst/>
          </a:prstGeom>
        </p:spPr>
        <p:txBody>
          <a:bodyPr wrap="none" fromWordArt="1">
            <a:prstTxWarp prst="textPlain">
              <a:avLst>
                <a:gd name="adj" fmla="val 49856"/>
              </a:avLst>
            </a:prstTxWarp>
            <a:scene3d>
              <a:camera prst="legacyObliqueTopRight"/>
              <a:lightRig rig="legacyFlat3" dir="b"/>
            </a:scene3d>
            <a:sp3d extrusionH="430200" prstMaterial="legacyMatte">
              <a:extrusionClr>
                <a:srgbClr val="3333FF"/>
              </a:extrusionClr>
            </a:sp3d>
          </a:bodyPr>
          <a:lstStyle/>
          <a:p>
            <a:pPr algn="ctr"/>
            <a:r>
              <a:rPr lang="en-US" sz="4800" kern="10">
                <a:ln w="9525">
                  <a:round/>
                  <a:headEnd/>
                  <a:tailEnd/>
                </a:ln>
                <a:solidFill>
                  <a:srgbClr val="3333FF">
                    <a:alpha val="92940"/>
                  </a:srgbClr>
                </a:solidFill>
                <a:latin typeface="Arial Black"/>
              </a:rPr>
              <a:t>POPULATION</a:t>
            </a:r>
            <a:endParaRPr lang="ru-RU" sz="4800" kern="10">
              <a:ln w="9525">
                <a:round/>
                <a:headEnd/>
                <a:tailEnd/>
              </a:ln>
              <a:solidFill>
                <a:srgbClr val="3333FF">
                  <a:alpha val="92940"/>
                </a:srgbClr>
              </a:solidFill>
              <a:latin typeface="Arial Black"/>
            </a:endParaRPr>
          </a:p>
        </p:txBody>
      </p:sp>
      <p:pic>
        <p:nvPicPr>
          <p:cNvPr id="88073" name="Picture 9" descr="Нац костюм"/>
          <p:cNvPicPr>
            <a:picLocks noChangeAspect="1" noChangeArrowheads="1"/>
          </p:cNvPicPr>
          <p:nvPr>
            <p:ph sz="half" idx="1"/>
          </p:nvPr>
        </p:nvPicPr>
        <p:blipFill>
          <a:blip r:embed="rId3" cstate="email"/>
          <a:srcRect/>
          <a:stretch>
            <a:fillRect/>
          </a:stretch>
        </p:blipFill>
        <p:spPr>
          <a:xfrm>
            <a:off x="250825" y="2276475"/>
            <a:ext cx="3457575" cy="3457575"/>
          </a:xfrm>
          <a:noFill/>
        </p:spPr>
      </p:pic>
      <p:sp>
        <p:nvSpPr>
          <p:cNvPr id="88078" name="Rectangle 14"/>
          <p:cNvSpPr>
            <a:spLocks noGrp="1" noChangeArrowheads="1"/>
          </p:cNvSpPr>
          <p:nvPr>
            <p:ph type="body" sz="half" idx="2"/>
          </p:nvPr>
        </p:nvSpPr>
        <p:spPr>
          <a:xfrm>
            <a:off x="3708400" y="1989138"/>
            <a:ext cx="3095625" cy="4676775"/>
          </a:xfrm>
        </p:spPr>
        <p:txBody>
          <a:bodyPr/>
          <a:lstStyle/>
          <a:p>
            <a:pPr eaLnBrk="1" hangingPunct="1"/>
            <a:r>
              <a:rPr lang="en-GB" sz="2800" b="1" smtClean="0"/>
              <a:t>Population: </a:t>
            </a:r>
            <a:endParaRPr lang="en-GB" sz="2800" smtClean="0"/>
          </a:p>
          <a:p>
            <a:pPr eaLnBrk="1" hangingPunct="1">
              <a:buFont typeface="Wingdings" pitchFamily="2" charset="2"/>
              <a:buNone/>
            </a:pPr>
            <a:r>
              <a:rPr lang="en-GB" sz="2800" smtClean="0"/>
              <a:t>   2,980,000 (StatsWales 2007) </a:t>
            </a:r>
            <a:endParaRPr lang="en-GB" sz="2800" b="1" smtClean="0"/>
          </a:p>
          <a:p>
            <a:pPr eaLnBrk="1" hangingPunct="1"/>
            <a:r>
              <a:rPr lang="en-GB" sz="2800" b="1" smtClean="0"/>
              <a:t>Population density: </a:t>
            </a:r>
            <a:endParaRPr lang="en-GB" sz="2800" smtClean="0"/>
          </a:p>
          <a:p>
            <a:pPr eaLnBrk="1" hangingPunct="1">
              <a:buFont typeface="Wingdings" pitchFamily="2" charset="2"/>
              <a:buNone/>
            </a:pPr>
            <a:r>
              <a:rPr lang="en-GB" sz="2800" smtClean="0"/>
              <a:t>  143 persons per square kilometre </a:t>
            </a:r>
            <a:endParaRPr lang="ru-RU" sz="2800" smtClean="0"/>
          </a:p>
        </p:txBody>
      </p:sp>
      <p:pic>
        <p:nvPicPr>
          <p:cNvPr id="88077" name="Picture 13" descr="Карта Уэльса2"/>
          <p:cNvPicPr>
            <a:picLocks noChangeAspect="1" noChangeArrowheads="1"/>
          </p:cNvPicPr>
          <p:nvPr>
            <p:ph sz="quarter" idx="4294967295"/>
          </p:nvPr>
        </p:nvPicPr>
        <p:blipFill>
          <a:blip r:embed="rId4" cstate="email"/>
          <a:srcRect/>
          <a:stretch>
            <a:fillRect/>
          </a:stretch>
        </p:blipFill>
        <p:spPr>
          <a:xfrm>
            <a:off x="6659563" y="1844675"/>
            <a:ext cx="2305050" cy="3960813"/>
          </a:xfrm>
          <a:noFill/>
        </p:spPr>
      </p:pic>
      <p:pic>
        <p:nvPicPr>
          <p:cNvPr id="88081" name="LLONGAU уэльские мелодии-1.MID">
            <a:hlinkClick r:id="" action="ppaction://media"/>
          </p:cNvPr>
          <p:cNvPicPr>
            <a:picLocks noRot="1" noChangeAspect="1" noChangeArrowheads="1"/>
          </p:cNvPicPr>
          <p:nvPr>
            <a:audioFile r:link="rId1"/>
          </p:nvPr>
        </p:nvPicPr>
        <p:blipFill>
          <a:blip r:embed="rId5" cstate="email"/>
          <a:srcRect/>
          <a:stretch>
            <a:fillRect/>
          </a:stretch>
        </p:blipFill>
        <p:spPr bwMode="auto">
          <a:xfrm>
            <a:off x="6084888" y="616585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8068"/>
                                        </p:tgtEl>
                                        <p:attrNameLst>
                                          <p:attrName>style.visibility</p:attrName>
                                        </p:attrNameLst>
                                      </p:cBhvr>
                                      <p:to>
                                        <p:strVal val="visible"/>
                                      </p:to>
                                    </p:set>
                                    <p:anim calcmode="lin" valueType="num">
                                      <p:cBhvr>
                                        <p:cTn id="7" dur="1000" fill="hold"/>
                                        <p:tgtEl>
                                          <p:spTgt spid="88068"/>
                                        </p:tgtEl>
                                        <p:attrNameLst>
                                          <p:attrName>ppt_w</p:attrName>
                                        </p:attrNameLst>
                                      </p:cBhvr>
                                      <p:tavLst>
                                        <p:tav tm="0">
                                          <p:val>
                                            <p:strVal val="#ppt_w*0.70"/>
                                          </p:val>
                                        </p:tav>
                                        <p:tav tm="100000">
                                          <p:val>
                                            <p:strVal val="#ppt_w"/>
                                          </p:val>
                                        </p:tav>
                                      </p:tavLst>
                                    </p:anim>
                                    <p:anim calcmode="lin" valueType="num">
                                      <p:cBhvr>
                                        <p:cTn id="8" dur="1000" fill="hold"/>
                                        <p:tgtEl>
                                          <p:spTgt spid="88068"/>
                                        </p:tgtEl>
                                        <p:attrNameLst>
                                          <p:attrName>ppt_h</p:attrName>
                                        </p:attrNameLst>
                                      </p:cBhvr>
                                      <p:tavLst>
                                        <p:tav tm="0">
                                          <p:val>
                                            <p:strVal val="#ppt_h"/>
                                          </p:val>
                                        </p:tav>
                                        <p:tav tm="100000">
                                          <p:val>
                                            <p:strVal val="#ppt_h"/>
                                          </p:val>
                                        </p:tav>
                                      </p:tavLst>
                                    </p:anim>
                                    <p:animEffect transition="in" filter="fade">
                                      <p:cBhvr>
                                        <p:cTn id="9" dur="1000"/>
                                        <p:tgtEl>
                                          <p:spTgt spid="8806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3" presetClass="entr" presetSubtype="16" fill="hold" nodeType="clickEffect">
                                  <p:stCondLst>
                                    <p:cond delay="0"/>
                                  </p:stCondLst>
                                  <p:childTnLst>
                                    <p:set>
                                      <p:cBhvr>
                                        <p:cTn id="13" dur="1" fill="hold">
                                          <p:stCondLst>
                                            <p:cond delay="0"/>
                                          </p:stCondLst>
                                        </p:cTn>
                                        <p:tgtEl>
                                          <p:spTgt spid="88073"/>
                                        </p:tgtEl>
                                        <p:attrNameLst>
                                          <p:attrName>style.visibility</p:attrName>
                                        </p:attrNameLst>
                                      </p:cBhvr>
                                      <p:to>
                                        <p:strVal val="visible"/>
                                      </p:to>
                                    </p:set>
                                    <p:anim calcmode="lin" valueType="num">
                                      <p:cBhvr>
                                        <p:cTn id="14" dur="500" fill="hold"/>
                                        <p:tgtEl>
                                          <p:spTgt spid="88073"/>
                                        </p:tgtEl>
                                        <p:attrNameLst>
                                          <p:attrName>ppt_w</p:attrName>
                                        </p:attrNameLst>
                                      </p:cBhvr>
                                      <p:tavLst>
                                        <p:tav tm="0">
                                          <p:val>
                                            <p:fltVal val="0"/>
                                          </p:val>
                                        </p:tav>
                                        <p:tav tm="100000">
                                          <p:val>
                                            <p:strVal val="#ppt_w"/>
                                          </p:val>
                                        </p:tav>
                                      </p:tavLst>
                                    </p:anim>
                                    <p:anim calcmode="lin" valueType="num">
                                      <p:cBhvr>
                                        <p:cTn id="15" dur="500" fill="hold"/>
                                        <p:tgtEl>
                                          <p:spTgt spid="88073"/>
                                        </p:tgtEl>
                                        <p:attrNameLst>
                                          <p:attrName>ppt_h</p:attrName>
                                        </p:attrNameLst>
                                      </p:cBhvr>
                                      <p:tavLst>
                                        <p:tav tm="0">
                                          <p:val>
                                            <p:fltVal val="0"/>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23" presetClass="entr" presetSubtype="16" fill="hold" nodeType="clickEffect">
                                  <p:stCondLst>
                                    <p:cond delay="0"/>
                                  </p:stCondLst>
                                  <p:childTnLst>
                                    <p:set>
                                      <p:cBhvr>
                                        <p:cTn id="19" dur="1" fill="hold">
                                          <p:stCondLst>
                                            <p:cond delay="0"/>
                                          </p:stCondLst>
                                        </p:cTn>
                                        <p:tgtEl>
                                          <p:spTgt spid="88077"/>
                                        </p:tgtEl>
                                        <p:attrNameLst>
                                          <p:attrName>style.visibility</p:attrName>
                                        </p:attrNameLst>
                                      </p:cBhvr>
                                      <p:to>
                                        <p:strVal val="visible"/>
                                      </p:to>
                                    </p:set>
                                    <p:anim calcmode="lin" valueType="num">
                                      <p:cBhvr>
                                        <p:cTn id="20" dur="500" fill="hold"/>
                                        <p:tgtEl>
                                          <p:spTgt spid="88077"/>
                                        </p:tgtEl>
                                        <p:attrNameLst>
                                          <p:attrName>ppt_w</p:attrName>
                                        </p:attrNameLst>
                                      </p:cBhvr>
                                      <p:tavLst>
                                        <p:tav tm="0">
                                          <p:val>
                                            <p:fltVal val="0"/>
                                          </p:val>
                                        </p:tav>
                                        <p:tav tm="100000">
                                          <p:val>
                                            <p:strVal val="#ppt_w"/>
                                          </p:val>
                                        </p:tav>
                                      </p:tavLst>
                                    </p:anim>
                                    <p:anim calcmode="lin" valueType="num">
                                      <p:cBhvr>
                                        <p:cTn id="21" dur="500" fill="hold"/>
                                        <p:tgtEl>
                                          <p:spTgt spid="88077"/>
                                        </p:tgtEl>
                                        <p:attrNameLst>
                                          <p:attrName>ppt_h</p:attrName>
                                        </p:attrNameLst>
                                      </p:cBhvr>
                                      <p:tavLst>
                                        <p:tav tm="0">
                                          <p:val>
                                            <p:fltVal val="0"/>
                                          </p:val>
                                        </p:tav>
                                        <p:tav tm="100000">
                                          <p:val>
                                            <p:strVal val="#ppt_h"/>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35" presetClass="entr" presetSubtype="0" fill="hold" grpId="0" nodeType="clickEffect">
                                  <p:stCondLst>
                                    <p:cond delay="0"/>
                                  </p:stCondLst>
                                  <p:childTnLst>
                                    <p:set>
                                      <p:cBhvr>
                                        <p:cTn id="25" dur="1" fill="hold">
                                          <p:stCondLst>
                                            <p:cond delay="0"/>
                                          </p:stCondLst>
                                        </p:cTn>
                                        <p:tgtEl>
                                          <p:spTgt spid="88078">
                                            <p:txEl>
                                              <p:pRg st="0" end="0"/>
                                            </p:txEl>
                                          </p:spTgt>
                                        </p:tgtEl>
                                        <p:attrNameLst>
                                          <p:attrName>style.visibility</p:attrName>
                                        </p:attrNameLst>
                                      </p:cBhvr>
                                      <p:to>
                                        <p:strVal val="visible"/>
                                      </p:to>
                                    </p:set>
                                    <p:animEffect transition="in" filter="fade">
                                      <p:cBhvr>
                                        <p:cTn id="26" dur="2000"/>
                                        <p:tgtEl>
                                          <p:spTgt spid="88078">
                                            <p:txEl>
                                              <p:pRg st="0" end="0"/>
                                            </p:txEl>
                                          </p:spTgt>
                                        </p:tgtEl>
                                      </p:cBhvr>
                                    </p:animEffect>
                                    <p:anim calcmode="lin" valueType="num">
                                      <p:cBhvr>
                                        <p:cTn id="27" dur="2000" fill="hold"/>
                                        <p:tgtEl>
                                          <p:spTgt spid="88078">
                                            <p:txEl>
                                              <p:pRg st="0" end="0"/>
                                            </p:txEl>
                                          </p:spTgt>
                                        </p:tgtEl>
                                        <p:attrNameLst>
                                          <p:attrName>style.rotation</p:attrName>
                                        </p:attrNameLst>
                                      </p:cBhvr>
                                      <p:tavLst>
                                        <p:tav tm="0">
                                          <p:val>
                                            <p:fltVal val="720"/>
                                          </p:val>
                                        </p:tav>
                                        <p:tav tm="100000">
                                          <p:val>
                                            <p:fltVal val="0"/>
                                          </p:val>
                                        </p:tav>
                                      </p:tavLst>
                                    </p:anim>
                                    <p:anim calcmode="lin" valueType="num">
                                      <p:cBhvr>
                                        <p:cTn id="28" dur="2000" fill="hold"/>
                                        <p:tgtEl>
                                          <p:spTgt spid="88078">
                                            <p:txEl>
                                              <p:pRg st="0" end="0"/>
                                            </p:txEl>
                                          </p:spTgt>
                                        </p:tgtEl>
                                        <p:attrNameLst>
                                          <p:attrName>ppt_h</p:attrName>
                                        </p:attrNameLst>
                                      </p:cBhvr>
                                      <p:tavLst>
                                        <p:tav tm="0">
                                          <p:val>
                                            <p:fltVal val="0"/>
                                          </p:val>
                                        </p:tav>
                                        <p:tav tm="100000">
                                          <p:val>
                                            <p:strVal val="#ppt_h"/>
                                          </p:val>
                                        </p:tav>
                                      </p:tavLst>
                                    </p:anim>
                                    <p:anim calcmode="lin" valueType="num">
                                      <p:cBhvr>
                                        <p:cTn id="29" dur="2000" fill="hold"/>
                                        <p:tgtEl>
                                          <p:spTgt spid="88078">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35" presetClass="entr" presetSubtype="0" fill="hold" grpId="0" nodeType="clickEffect">
                                  <p:stCondLst>
                                    <p:cond delay="0"/>
                                  </p:stCondLst>
                                  <p:childTnLst>
                                    <p:set>
                                      <p:cBhvr>
                                        <p:cTn id="33" dur="1" fill="hold">
                                          <p:stCondLst>
                                            <p:cond delay="0"/>
                                          </p:stCondLst>
                                        </p:cTn>
                                        <p:tgtEl>
                                          <p:spTgt spid="88078">
                                            <p:txEl>
                                              <p:pRg st="1" end="1"/>
                                            </p:txEl>
                                          </p:spTgt>
                                        </p:tgtEl>
                                        <p:attrNameLst>
                                          <p:attrName>style.visibility</p:attrName>
                                        </p:attrNameLst>
                                      </p:cBhvr>
                                      <p:to>
                                        <p:strVal val="visible"/>
                                      </p:to>
                                    </p:set>
                                    <p:animEffect transition="in" filter="fade">
                                      <p:cBhvr>
                                        <p:cTn id="34" dur="2000"/>
                                        <p:tgtEl>
                                          <p:spTgt spid="88078">
                                            <p:txEl>
                                              <p:pRg st="1" end="1"/>
                                            </p:txEl>
                                          </p:spTgt>
                                        </p:tgtEl>
                                      </p:cBhvr>
                                    </p:animEffect>
                                    <p:anim calcmode="lin" valueType="num">
                                      <p:cBhvr>
                                        <p:cTn id="35" dur="2000" fill="hold"/>
                                        <p:tgtEl>
                                          <p:spTgt spid="88078">
                                            <p:txEl>
                                              <p:pRg st="1" end="1"/>
                                            </p:txEl>
                                          </p:spTgt>
                                        </p:tgtEl>
                                        <p:attrNameLst>
                                          <p:attrName>style.rotation</p:attrName>
                                        </p:attrNameLst>
                                      </p:cBhvr>
                                      <p:tavLst>
                                        <p:tav tm="0">
                                          <p:val>
                                            <p:fltVal val="720"/>
                                          </p:val>
                                        </p:tav>
                                        <p:tav tm="100000">
                                          <p:val>
                                            <p:fltVal val="0"/>
                                          </p:val>
                                        </p:tav>
                                      </p:tavLst>
                                    </p:anim>
                                    <p:anim calcmode="lin" valueType="num">
                                      <p:cBhvr>
                                        <p:cTn id="36" dur="2000" fill="hold"/>
                                        <p:tgtEl>
                                          <p:spTgt spid="88078">
                                            <p:txEl>
                                              <p:pRg st="1" end="1"/>
                                            </p:txEl>
                                          </p:spTgt>
                                        </p:tgtEl>
                                        <p:attrNameLst>
                                          <p:attrName>ppt_h</p:attrName>
                                        </p:attrNameLst>
                                      </p:cBhvr>
                                      <p:tavLst>
                                        <p:tav tm="0">
                                          <p:val>
                                            <p:fltVal val="0"/>
                                          </p:val>
                                        </p:tav>
                                        <p:tav tm="100000">
                                          <p:val>
                                            <p:strVal val="#ppt_h"/>
                                          </p:val>
                                        </p:tav>
                                      </p:tavLst>
                                    </p:anim>
                                    <p:anim calcmode="lin" valueType="num">
                                      <p:cBhvr>
                                        <p:cTn id="37" dur="2000" fill="hold"/>
                                        <p:tgtEl>
                                          <p:spTgt spid="88078">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35" presetClass="entr" presetSubtype="0" fill="hold" grpId="0" nodeType="clickEffect">
                                  <p:stCondLst>
                                    <p:cond delay="0"/>
                                  </p:stCondLst>
                                  <p:childTnLst>
                                    <p:set>
                                      <p:cBhvr>
                                        <p:cTn id="41" dur="1" fill="hold">
                                          <p:stCondLst>
                                            <p:cond delay="0"/>
                                          </p:stCondLst>
                                        </p:cTn>
                                        <p:tgtEl>
                                          <p:spTgt spid="88078">
                                            <p:txEl>
                                              <p:pRg st="2" end="2"/>
                                            </p:txEl>
                                          </p:spTgt>
                                        </p:tgtEl>
                                        <p:attrNameLst>
                                          <p:attrName>style.visibility</p:attrName>
                                        </p:attrNameLst>
                                      </p:cBhvr>
                                      <p:to>
                                        <p:strVal val="visible"/>
                                      </p:to>
                                    </p:set>
                                    <p:animEffect transition="in" filter="fade">
                                      <p:cBhvr>
                                        <p:cTn id="42" dur="2000"/>
                                        <p:tgtEl>
                                          <p:spTgt spid="88078">
                                            <p:txEl>
                                              <p:pRg st="2" end="2"/>
                                            </p:txEl>
                                          </p:spTgt>
                                        </p:tgtEl>
                                      </p:cBhvr>
                                    </p:animEffect>
                                    <p:anim calcmode="lin" valueType="num">
                                      <p:cBhvr>
                                        <p:cTn id="43" dur="2000" fill="hold"/>
                                        <p:tgtEl>
                                          <p:spTgt spid="88078">
                                            <p:txEl>
                                              <p:pRg st="2" end="2"/>
                                            </p:txEl>
                                          </p:spTgt>
                                        </p:tgtEl>
                                        <p:attrNameLst>
                                          <p:attrName>style.rotation</p:attrName>
                                        </p:attrNameLst>
                                      </p:cBhvr>
                                      <p:tavLst>
                                        <p:tav tm="0">
                                          <p:val>
                                            <p:fltVal val="720"/>
                                          </p:val>
                                        </p:tav>
                                        <p:tav tm="100000">
                                          <p:val>
                                            <p:fltVal val="0"/>
                                          </p:val>
                                        </p:tav>
                                      </p:tavLst>
                                    </p:anim>
                                    <p:anim calcmode="lin" valueType="num">
                                      <p:cBhvr>
                                        <p:cTn id="44" dur="2000" fill="hold"/>
                                        <p:tgtEl>
                                          <p:spTgt spid="88078">
                                            <p:txEl>
                                              <p:pRg st="2" end="2"/>
                                            </p:txEl>
                                          </p:spTgt>
                                        </p:tgtEl>
                                        <p:attrNameLst>
                                          <p:attrName>ppt_h</p:attrName>
                                        </p:attrNameLst>
                                      </p:cBhvr>
                                      <p:tavLst>
                                        <p:tav tm="0">
                                          <p:val>
                                            <p:fltVal val="0"/>
                                          </p:val>
                                        </p:tav>
                                        <p:tav tm="100000">
                                          <p:val>
                                            <p:strVal val="#ppt_h"/>
                                          </p:val>
                                        </p:tav>
                                      </p:tavLst>
                                    </p:anim>
                                    <p:anim calcmode="lin" valueType="num">
                                      <p:cBhvr>
                                        <p:cTn id="45" dur="2000" fill="hold"/>
                                        <p:tgtEl>
                                          <p:spTgt spid="88078">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35" presetClass="entr" presetSubtype="0" fill="hold" grpId="0" nodeType="clickEffect">
                                  <p:stCondLst>
                                    <p:cond delay="0"/>
                                  </p:stCondLst>
                                  <p:childTnLst>
                                    <p:set>
                                      <p:cBhvr>
                                        <p:cTn id="49" dur="1" fill="hold">
                                          <p:stCondLst>
                                            <p:cond delay="0"/>
                                          </p:stCondLst>
                                        </p:cTn>
                                        <p:tgtEl>
                                          <p:spTgt spid="88078">
                                            <p:txEl>
                                              <p:pRg st="3" end="3"/>
                                            </p:txEl>
                                          </p:spTgt>
                                        </p:tgtEl>
                                        <p:attrNameLst>
                                          <p:attrName>style.visibility</p:attrName>
                                        </p:attrNameLst>
                                      </p:cBhvr>
                                      <p:to>
                                        <p:strVal val="visible"/>
                                      </p:to>
                                    </p:set>
                                    <p:animEffect transition="in" filter="fade">
                                      <p:cBhvr>
                                        <p:cTn id="50" dur="2000"/>
                                        <p:tgtEl>
                                          <p:spTgt spid="88078">
                                            <p:txEl>
                                              <p:pRg st="3" end="3"/>
                                            </p:txEl>
                                          </p:spTgt>
                                        </p:tgtEl>
                                      </p:cBhvr>
                                    </p:animEffect>
                                    <p:anim calcmode="lin" valueType="num">
                                      <p:cBhvr>
                                        <p:cTn id="51" dur="2000" fill="hold"/>
                                        <p:tgtEl>
                                          <p:spTgt spid="88078">
                                            <p:txEl>
                                              <p:pRg st="3" end="3"/>
                                            </p:txEl>
                                          </p:spTgt>
                                        </p:tgtEl>
                                        <p:attrNameLst>
                                          <p:attrName>style.rotation</p:attrName>
                                        </p:attrNameLst>
                                      </p:cBhvr>
                                      <p:tavLst>
                                        <p:tav tm="0">
                                          <p:val>
                                            <p:fltVal val="720"/>
                                          </p:val>
                                        </p:tav>
                                        <p:tav tm="100000">
                                          <p:val>
                                            <p:fltVal val="0"/>
                                          </p:val>
                                        </p:tav>
                                      </p:tavLst>
                                    </p:anim>
                                    <p:anim calcmode="lin" valueType="num">
                                      <p:cBhvr>
                                        <p:cTn id="52" dur="2000" fill="hold"/>
                                        <p:tgtEl>
                                          <p:spTgt spid="88078">
                                            <p:txEl>
                                              <p:pRg st="3" end="3"/>
                                            </p:txEl>
                                          </p:spTgt>
                                        </p:tgtEl>
                                        <p:attrNameLst>
                                          <p:attrName>ppt_h</p:attrName>
                                        </p:attrNameLst>
                                      </p:cBhvr>
                                      <p:tavLst>
                                        <p:tav tm="0">
                                          <p:val>
                                            <p:fltVal val="0"/>
                                          </p:val>
                                        </p:tav>
                                        <p:tav tm="100000">
                                          <p:val>
                                            <p:strVal val="#ppt_h"/>
                                          </p:val>
                                        </p:tav>
                                      </p:tavLst>
                                    </p:anim>
                                    <p:anim calcmode="lin" valueType="num">
                                      <p:cBhvr>
                                        <p:cTn id="53" dur="2000" fill="hold"/>
                                        <p:tgtEl>
                                          <p:spTgt spid="88078">
                                            <p:txEl>
                                              <p:pRg st="3" end="3"/>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54" restart="whenNotActive" fill="hold" evtFilter="cancelBubble" nodeType="interactiveSeq">
                <p:stCondLst>
                  <p:cond evt="onClick" delay="0">
                    <p:tgtEl>
                      <p:spTgt spid="88081"/>
                    </p:tgtEl>
                  </p:cond>
                </p:stCondLst>
                <p:endSync evt="end" delay="0">
                  <p:rtn val="all"/>
                </p:endSync>
                <p:childTnLst>
                  <p:par>
                    <p:cTn id="55" fill="hold" nodeType="clickPar">
                      <p:stCondLst>
                        <p:cond delay="0"/>
                      </p:stCondLst>
                      <p:childTnLst>
                        <p:par>
                          <p:cTn id="56" fill="hold" nodeType="withGroup">
                            <p:stCondLst>
                              <p:cond delay="0"/>
                            </p:stCondLst>
                            <p:childTnLst>
                              <p:par>
                                <p:cTn id="57" presetID="1" presetClass="mediacall" presetSubtype="0" fill="hold" nodeType="clickEffect">
                                  <p:stCondLst>
                                    <p:cond delay="0"/>
                                  </p:stCondLst>
                                  <p:childTnLst>
                                    <p:cmd type="call" cmd="playFrom(0.0)">
                                      <p:cBhvr>
                                        <p:cTn id="58" dur="115930" fill="hold"/>
                                        <p:tgtEl>
                                          <p:spTgt spid="88081"/>
                                        </p:tgtEl>
                                      </p:cBhvr>
                                    </p:cmd>
                                  </p:childTnLst>
                                </p:cTn>
                              </p:par>
                            </p:childTnLst>
                          </p:cTn>
                        </p:par>
                      </p:childTnLst>
                    </p:cTn>
                  </p:par>
                </p:childTnLst>
              </p:cTn>
              <p:nextCondLst>
                <p:cond evt="onClick" delay="0">
                  <p:tgtEl>
                    <p:spTgt spid="88081"/>
                  </p:tgtEl>
                </p:cond>
              </p:nextCondLst>
            </p:seq>
            <p:audio>
              <p:cMediaNode>
                <p:cTn id="59" fill="hold" display="0">
                  <p:stCondLst>
                    <p:cond delay="indefinite"/>
                  </p:stCondLst>
                  <p:endCondLst>
                    <p:cond evt="onNext" delay="0">
                      <p:tgtEl>
                        <p:sldTgt/>
                      </p:tgtEl>
                    </p:cond>
                    <p:cond evt="onPrev" delay="0">
                      <p:tgtEl>
                        <p:sldTgt/>
                      </p:tgtEl>
                    </p:cond>
                    <p:cond evt="onStopAudio" delay="0">
                      <p:tgtEl>
                        <p:sldTgt/>
                      </p:tgtEl>
                    </p:cond>
                  </p:endCondLst>
                </p:cTn>
                <p:tgtEl>
                  <p:spTgt spid="88081"/>
                </p:tgtEl>
              </p:cMediaNode>
            </p:audio>
          </p:childTnLst>
        </p:cTn>
      </p:par>
    </p:tnLst>
    <p:bldLst>
      <p:bldP spid="88068" grpId="0" animBg="1"/>
      <p:bldP spid="88078"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WordArt 4"/>
          <p:cNvSpPr>
            <a:spLocks noChangeArrowheads="1" noChangeShapeType="1" noTextEdit="1"/>
          </p:cNvSpPr>
          <p:nvPr/>
        </p:nvSpPr>
        <p:spPr bwMode="auto">
          <a:xfrm>
            <a:off x="179388" y="404813"/>
            <a:ext cx="4176712" cy="863600"/>
          </a:xfrm>
          <a:prstGeom prst="rect">
            <a:avLst/>
          </a:prstGeom>
        </p:spPr>
        <p:txBody>
          <a:bodyPr wrap="none" fromWordArt="1">
            <a:prstTxWarp prst="textPlain">
              <a:avLst>
                <a:gd name="adj" fmla="val 49856"/>
              </a:avLst>
            </a:prstTxWarp>
            <a:scene3d>
              <a:camera prst="legacyObliqueTopRight"/>
              <a:lightRig rig="legacyFlat3" dir="b"/>
            </a:scene3d>
            <a:sp3d extrusionH="430200" prstMaterial="legacyMatte">
              <a:extrusionClr>
                <a:srgbClr val="3333FF"/>
              </a:extrusionClr>
            </a:sp3d>
          </a:bodyPr>
          <a:lstStyle/>
          <a:p>
            <a:pPr algn="ctr"/>
            <a:r>
              <a:rPr lang="en-US" sz="3600" kern="10">
                <a:ln w="9525">
                  <a:round/>
                  <a:headEnd/>
                  <a:tailEnd/>
                </a:ln>
                <a:solidFill>
                  <a:srgbClr val="3333FF">
                    <a:alpha val="92940"/>
                  </a:srgbClr>
                </a:solidFill>
                <a:latin typeface="Arial Black"/>
              </a:rPr>
              <a:t>LANGUAGE</a:t>
            </a:r>
            <a:endParaRPr lang="ru-RU" sz="3600" kern="10">
              <a:ln w="9525">
                <a:round/>
                <a:headEnd/>
                <a:tailEnd/>
              </a:ln>
              <a:solidFill>
                <a:srgbClr val="3333FF">
                  <a:alpha val="92940"/>
                </a:srgbClr>
              </a:solidFill>
              <a:latin typeface="Arial Black"/>
            </a:endParaRPr>
          </a:p>
        </p:txBody>
      </p:sp>
      <p:sp>
        <p:nvSpPr>
          <p:cNvPr id="95249" name="Rectangle 17"/>
          <p:cNvSpPr>
            <a:spLocks noGrp="1" noChangeArrowheads="1"/>
          </p:cNvSpPr>
          <p:nvPr>
            <p:ph type="body" sz="half" idx="2"/>
          </p:nvPr>
        </p:nvSpPr>
        <p:spPr>
          <a:xfrm>
            <a:off x="179388" y="2852738"/>
            <a:ext cx="8229600" cy="3600450"/>
          </a:xfrm>
        </p:spPr>
        <p:txBody>
          <a:bodyPr/>
          <a:lstStyle/>
          <a:p>
            <a:pPr eaLnBrk="1" hangingPunct="1">
              <a:lnSpc>
                <a:spcPct val="90000"/>
              </a:lnSpc>
            </a:pPr>
            <a:r>
              <a:rPr lang="en-GB" sz="2000" b="1" smtClean="0"/>
              <a:t>Official Languages: </a:t>
            </a:r>
            <a:endParaRPr lang="en-GB" sz="2000" smtClean="0"/>
          </a:p>
          <a:p>
            <a:pPr eaLnBrk="1" hangingPunct="1">
              <a:lnSpc>
                <a:spcPct val="90000"/>
              </a:lnSpc>
            </a:pPr>
            <a:r>
              <a:rPr lang="en-GB" sz="2000" smtClean="0"/>
              <a:t>Welsh, English</a:t>
            </a:r>
          </a:p>
          <a:p>
            <a:pPr eaLnBrk="1" hangingPunct="1">
              <a:lnSpc>
                <a:spcPct val="90000"/>
              </a:lnSpc>
            </a:pPr>
            <a:r>
              <a:rPr lang="en-GB" sz="2000" smtClean="0"/>
              <a:t> </a:t>
            </a:r>
            <a:r>
              <a:rPr lang="ru-RU" sz="2000" b="1" smtClean="0">
                <a:latin typeface="Times New Roman" pitchFamily="18" charset="0"/>
                <a:cs typeface="Times New Roman" pitchFamily="18" charset="0"/>
              </a:rPr>
              <a:t>The WELSH </a:t>
            </a:r>
            <a:r>
              <a:rPr lang="en-US" sz="2000" b="1" smtClean="0">
                <a:latin typeface="Times New Roman" pitchFamily="18" charset="0"/>
                <a:cs typeface="Times New Roman" pitchFamily="18" charset="0"/>
              </a:rPr>
              <a:t>LANGUAGE </a:t>
            </a:r>
            <a:r>
              <a:rPr lang="ru-RU" sz="2000" b="1" smtClean="0">
                <a:latin typeface="Times New Roman" pitchFamily="18" charset="0"/>
                <a:cs typeface="Times New Roman" pitchFamily="18" charset="0"/>
              </a:rPr>
              <a:t>- </a:t>
            </a:r>
            <a:r>
              <a:rPr lang="ru-RU" sz="2000" b="1" smtClean="0">
                <a:solidFill>
                  <a:srgbClr val="FF0000"/>
                </a:solidFill>
                <a:latin typeface="Times New Roman" pitchFamily="18" charset="0"/>
                <a:cs typeface="Times New Roman" pitchFamily="18" charset="0"/>
              </a:rPr>
              <a:t>CYMRAEG </a:t>
            </a:r>
            <a:r>
              <a:rPr lang="ru-RU" sz="2000" b="1" smtClean="0">
                <a:latin typeface="Times New Roman" pitchFamily="18" charset="0"/>
                <a:cs typeface="Times New Roman" pitchFamily="18" charset="0"/>
              </a:rPr>
              <a:t>is Europe's    oldest living language. It is a Celtic language and dates back to the </a:t>
            </a:r>
            <a:r>
              <a:rPr lang="ru-RU" sz="2000" b="1" smtClean="0">
                <a:solidFill>
                  <a:srgbClr val="990000"/>
                </a:solidFill>
                <a:latin typeface="Times New Roman" pitchFamily="18" charset="0"/>
                <a:cs typeface="Times New Roman" pitchFamily="18" charset="0"/>
              </a:rPr>
              <a:t>6th </a:t>
            </a:r>
            <a:r>
              <a:rPr lang="ru-RU" sz="2000" b="1" smtClean="0">
                <a:latin typeface="Times New Roman" pitchFamily="18" charset="0"/>
                <a:cs typeface="Times New Roman" pitchFamily="18" charset="0"/>
              </a:rPr>
              <a:t>Century and just before the Romans left Britain. WELSH comes from the language spoken by the ancient Britons, called "Brythonic".</a:t>
            </a:r>
            <a:endParaRPr lang="en-US" sz="2000" b="1" smtClean="0">
              <a:latin typeface="Times New Roman" pitchFamily="18" charset="0"/>
              <a:cs typeface="Times New Roman" pitchFamily="18" charset="0"/>
            </a:endParaRPr>
          </a:p>
          <a:p>
            <a:pPr eaLnBrk="1" hangingPunct="1">
              <a:lnSpc>
                <a:spcPct val="90000"/>
              </a:lnSpc>
            </a:pPr>
            <a:r>
              <a:rPr lang="ru-RU" sz="2000" b="1" smtClean="0">
                <a:latin typeface="Times New Roman" pitchFamily="18" charset="0"/>
                <a:cs typeface="Times New Roman" pitchFamily="18" charset="0"/>
              </a:rPr>
              <a:t> </a:t>
            </a:r>
            <a:r>
              <a:rPr lang="ru-RU" sz="2000" smtClean="0"/>
              <a:t>Welsh is a living language, used in conversation by thousands and seen throughout Wales</a:t>
            </a:r>
            <a:r>
              <a:rPr lang="en-US" sz="2000" smtClean="0"/>
              <a:t>.</a:t>
            </a:r>
            <a:r>
              <a:rPr lang="ru-RU" sz="2000" smtClean="0"/>
              <a:t> </a:t>
            </a:r>
            <a:endParaRPr lang="en-US" sz="2000" smtClean="0"/>
          </a:p>
          <a:p>
            <a:pPr eaLnBrk="1" hangingPunct="1">
              <a:lnSpc>
                <a:spcPct val="90000"/>
              </a:lnSpc>
            </a:pPr>
            <a:r>
              <a:rPr lang="ru-RU" sz="2000" smtClean="0"/>
              <a:t>The Welsh people are keen to keep the language alive so Welsh is a compulsory subject for all school pupils up to the age of 16 in Wales. </a:t>
            </a:r>
            <a:endParaRPr lang="en-GB" sz="2000" smtClean="0"/>
          </a:p>
          <a:p>
            <a:pPr eaLnBrk="1" hangingPunct="1">
              <a:lnSpc>
                <a:spcPct val="90000"/>
              </a:lnSpc>
            </a:pPr>
            <a:endParaRPr lang="ru-RU" sz="2000" smtClean="0"/>
          </a:p>
        </p:txBody>
      </p:sp>
      <p:pic>
        <p:nvPicPr>
          <p:cNvPr id="95258" name="Picture 26" descr="Алфавит Уэльса"/>
          <p:cNvPicPr>
            <a:picLocks noChangeAspect="1" noChangeArrowheads="1"/>
          </p:cNvPicPr>
          <p:nvPr>
            <p:ph sz="half" idx="1"/>
          </p:nvPr>
        </p:nvPicPr>
        <p:blipFill>
          <a:blip r:embed="rId2" cstate="email"/>
          <a:srcRect/>
          <a:stretch>
            <a:fillRect/>
          </a:stretch>
        </p:blipFill>
        <p:spPr>
          <a:xfrm>
            <a:off x="5508625" y="260350"/>
            <a:ext cx="3384550" cy="2808288"/>
          </a:xfrm>
          <a:noFill/>
        </p:spPr>
      </p:pic>
      <p:sp>
        <p:nvSpPr>
          <p:cNvPr id="95261" name="Text Box 29"/>
          <p:cNvSpPr txBox="1">
            <a:spLocks noChangeArrowheads="1"/>
          </p:cNvSpPr>
          <p:nvPr/>
        </p:nvSpPr>
        <p:spPr bwMode="auto">
          <a:xfrm>
            <a:off x="6856413" y="3089275"/>
            <a:ext cx="1898650" cy="366713"/>
          </a:xfrm>
          <a:prstGeom prst="rect">
            <a:avLst/>
          </a:prstGeom>
          <a:noFill/>
          <a:ln w="9525">
            <a:noFill/>
            <a:miter lim="800000"/>
            <a:headEnd/>
            <a:tailEnd/>
          </a:ln>
          <a:effectLst/>
        </p:spPr>
        <p:txBody>
          <a:bodyPr wrap="none">
            <a:spAutoFit/>
          </a:bodyPr>
          <a:lstStyle/>
          <a:p>
            <a:r>
              <a:rPr lang="en-US" sz="1800">
                <a:solidFill>
                  <a:srgbClr val="990000"/>
                </a:solidFill>
              </a:rPr>
              <a:t>Welsh Alphabet</a:t>
            </a:r>
            <a:endParaRPr lang="ru-RU" sz="1800">
              <a:solidFill>
                <a:srgbClr val="99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5249">
                                            <p:txEl>
                                              <p:pRg st="0" end="0"/>
                                            </p:txEl>
                                          </p:spTgt>
                                        </p:tgtEl>
                                        <p:attrNameLst>
                                          <p:attrName>style.visibility</p:attrName>
                                        </p:attrNameLst>
                                      </p:cBhvr>
                                      <p:to>
                                        <p:strVal val="visible"/>
                                      </p:to>
                                    </p:set>
                                    <p:animEffect transition="in" filter="blinds(horizontal)">
                                      <p:cBhvr>
                                        <p:cTn id="7" dur="500"/>
                                        <p:tgtEl>
                                          <p:spTgt spid="9524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5249">
                                            <p:txEl>
                                              <p:pRg st="1" end="1"/>
                                            </p:txEl>
                                          </p:spTgt>
                                        </p:tgtEl>
                                        <p:attrNameLst>
                                          <p:attrName>style.visibility</p:attrName>
                                        </p:attrNameLst>
                                      </p:cBhvr>
                                      <p:to>
                                        <p:strVal val="visible"/>
                                      </p:to>
                                    </p:set>
                                    <p:animEffect transition="in" filter="blinds(horizontal)">
                                      <p:cBhvr>
                                        <p:cTn id="12" dur="500"/>
                                        <p:tgtEl>
                                          <p:spTgt spid="9524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5249">
                                            <p:txEl>
                                              <p:pRg st="2" end="2"/>
                                            </p:txEl>
                                          </p:spTgt>
                                        </p:tgtEl>
                                        <p:attrNameLst>
                                          <p:attrName>style.visibility</p:attrName>
                                        </p:attrNameLst>
                                      </p:cBhvr>
                                      <p:to>
                                        <p:strVal val="visible"/>
                                      </p:to>
                                    </p:set>
                                    <p:animEffect transition="in" filter="blinds(horizontal)">
                                      <p:cBhvr>
                                        <p:cTn id="17" dur="500"/>
                                        <p:tgtEl>
                                          <p:spTgt spid="9524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5249">
                                            <p:txEl>
                                              <p:pRg st="3" end="3"/>
                                            </p:txEl>
                                          </p:spTgt>
                                        </p:tgtEl>
                                        <p:attrNameLst>
                                          <p:attrName>style.visibility</p:attrName>
                                        </p:attrNameLst>
                                      </p:cBhvr>
                                      <p:to>
                                        <p:strVal val="visible"/>
                                      </p:to>
                                    </p:set>
                                    <p:animEffect transition="in" filter="blinds(horizontal)">
                                      <p:cBhvr>
                                        <p:cTn id="22" dur="500"/>
                                        <p:tgtEl>
                                          <p:spTgt spid="9524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5249">
                                            <p:txEl>
                                              <p:pRg st="4" end="4"/>
                                            </p:txEl>
                                          </p:spTgt>
                                        </p:tgtEl>
                                        <p:attrNameLst>
                                          <p:attrName>style.visibility</p:attrName>
                                        </p:attrNameLst>
                                      </p:cBhvr>
                                      <p:to>
                                        <p:strVal val="visible"/>
                                      </p:to>
                                    </p:set>
                                    <p:animEffect transition="in" filter="blinds(horizontal)">
                                      <p:cBhvr>
                                        <p:cTn id="27" dur="500"/>
                                        <p:tgtEl>
                                          <p:spTgt spid="9524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0" presetClass="entr" presetSubtype="0" fill="hold" nodeType="clickEffect">
                                  <p:stCondLst>
                                    <p:cond delay="0"/>
                                  </p:stCondLst>
                                  <p:childTnLst>
                                    <p:set>
                                      <p:cBhvr>
                                        <p:cTn id="31" dur="1" fill="hold">
                                          <p:stCondLst>
                                            <p:cond delay="0"/>
                                          </p:stCondLst>
                                        </p:cTn>
                                        <p:tgtEl>
                                          <p:spTgt spid="95258"/>
                                        </p:tgtEl>
                                        <p:attrNameLst>
                                          <p:attrName>style.visibility</p:attrName>
                                        </p:attrNameLst>
                                      </p:cBhvr>
                                      <p:to>
                                        <p:strVal val="visible"/>
                                      </p:to>
                                    </p:set>
                                    <p:animEffect transition="in" filter="fade">
                                      <p:cBhvr>
                                        <p:cTn id="32" dur="800" decel="100000"/>
                                        <p:tgtEl>
                                          <p:spTgt spid="95258"/>
                                        </p:tgtEl>
                                      </p:cBhvr>
                                    </p:animEffect>
                                    <p:anim calcmode="lin" valueType="num">
                                      <p:cBhvr>
                                        <p:cTn id="33" dur="800" decel="100000" fill="hold"/>
                                        <p:tgtEl>
                                          <p:spTgt spid="95258"/>
                                        </p:tgtEl>
                                        <p:attrNameLst>
                                          <p:attrName>style.rotation</p:attrName>
                                        </p:attrNameLst>
                                      </p:cBhvr>
                                      <p:tavLst>
                                        <p:tav tm="0">
                                          <p:val>
                                            <p:fltVal val="-90"/>
                                          </p:val>
                                        </p:tav>
                                        <p:tav tm="100000">
                                          <p:val>
                                            <p:fltVal val="0"/>
                                          </p:val>
                                        </p:tav>
                                      </p:tavLst>
                                    </p:anim>
                                    <p:anim calcmode="lin" valueType="num">
                                      <p:cBhvr>
                                        <p:cTn id="34" dur="800" decel="100000" fill="hold"/>
                                        <p:tgtEl>
                                          <p:spTgt spid="95258"/>
                                        </p:tgtEl>
                                        <p:attrNameLst>
                                          <p:attrName>ppt_x</p:attrName>
                                        </p:attrNameLst>
                                      </p:cBhvr>
                                      <p:tavLst>
                                        <p:tav tm="0">
                                          <p:val>
                                            <p:strVal val="#ppt_x+0.4"/>
                                          </p:val>
                                        </p:tav>
                                        <p:tav tm="100000">
                                          <p:val>
                                            <p:strVal val="#ppt_x-0.05"/>
                                          </p:val>
                                        </p:tav>
                                      </p:tavLst>
                                    </p:anim>
                                    <p:anim calcmode="lin" valueType="num">
                                      <p:cBhvr>
                                        <p:cTn id="35" dur="800" decel="100000" fill="hold"/>
                                        <p:tgtEl>
                                          <p:spTgt spid="95258"/>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95258"/>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95258"/>
                                        </p:tgtEl>
                                        <p:attrNameLst>
                                          <p:attrName>ppt_y</p:attrName>
                                        </p:attrNameLst>
                                      </p:cBhvr>
                                      <p:tavLst>
                                        <p:tav tm="0">
                                          <p:val>
                                            <p:strVal val="#ppt_y+0.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30" presetClass="entr" presetSubtype="0" fill="hold" grpId="0" nodeType="clickEffect">
                                  <p:stCondLst>
                                    <p:cond delay="0"/>
                                  </p:stCondLst>
                                  <p:childTnLst>
                                    <p:set>
                                      <p:cBhvr>
                                        <p:cTn id="41" dur="1" fill="hold">
                                          <p:stCondLst>
                                            <p:cond delay="0"/>
                                          </p:stCondLst>
                                        </p:cTn>
                                        <p:tgtEl>
                                          <p:spTgt spid="95261"/>
                                        </p:tgtEl>
                                        <p:attrNameLst>
                                          <p:attrName>style.visibility</p:attrName>
                                        </p:attrNameLst>
                                      </p:cBhvr>
                                      <p:to>
                                        <p:strVal val="visible"/>
                                      </p:to>
                                    </p:set>
                                    <p:animEffect transition="in" filter="fade">
                                      <p:cBhvr>
                                        <p:cTn id="42" dur="800" decel="100000"/>
                                        <p:tgtEl>
                                          <p:spTgt spid="95261"/>
                                        </p:tgtEl>
                                      </p:cBhvr>
                                    </p:animEffect>
                                    <p:anim calcmode="lin" valueType="num">
                                      <p:cBhvr>
                                        <p:cTn id="43" dur="800" decel="100000" fill="hold"/>
                                        <p:tgtEl>
                                          <p:spTgt spid="95261"/>
                                        </p:tgtEl>
                                        <p:attrNameLst>
                                          <p:attrName>style.rotation</p:attrName>
                                        </p:attrNameLst>
                                      </p:cBhvr>
                                      <p:tavLst>
                                        <p:tav tm="0">
                                          <p:val>
                                            <p:fltVal val="-90"/>
                                          </p:val>
                                        </p:tav>
                                        <p:tav tm="100000">
                                          <p:val>
                                            <p:fltVal val="0"/>
                                          </p:val>
                                        </p:tav>
                                      </p:tavLst>
                                    </p:anim>
                                    <p:anim calcmode="lin" valueType="num">
                                      <p:cBhvr>
                                        <p:cTn id="44" dur="800" decel="100000" fill="hold"/>
                                        <p:tgtEl>
                                          <p:spTgt spid="95261"/>
                                        </p:tgtEl>
                                        <p:attrNameLst>
                                          <p:attrName>ppt_x</p:attrName>
                                        </p:attrNameLst>
                                      </p:cBhvr>
                                      <p:tavLst>
                                        <p:tav tm="0">
                                          <p:val>
                                            <p:strVal val="#ppt_x+0.4"/>
                                          </p:val>
                                        </p:tav>
                                        <p:tav tm="100000">
                                          <p:val>
                                            <p:strVal val="#ppt_x-0.05"/>
                                          </p:val>
                                        </p:tav>
                                      </p:tavLst>
                                    </p:anim>
                                    <p:anim calcmode="lin" valueType="num">
                                      <p:cBhvr>
                                        <p:cTn id="45" dur="800" decel="100000" fill="hold"/>
                                        <p:tgtEl>
                                          <p:spTgt spid="95261"/>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95261"/>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9526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49" grpId="0" build="p"/>
      <p:bldP spid="95261"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WordArt 4"/>
          <p:cNvSpPr>
            <a:spLocks noChangeArrowheads="1" noChangeShapeType="1" noTextEdit="1"/>
          </p:cNvSpPr>
          <p:nvPr/>
        </p:nvSpPr>
        <p:spPr bwMode="auto">
          <a:xfrm>
            <a:off x="457200" y="457200"/>
            <a:ext cx="8229600" cy="1100138"/>
          </a:xfrm>
          <a:prstGeom prst="rect">
            <a:avLst/>
          </a:prstGeom>
        </p:spPr>
        <p:txBody>
          <a:bodyPr wrap="none" fromWordArt="1">
            <a:prstTxWarp prst="textPlain">
              <a:avLst>
                <a:gd name="adj" fmla="val 50037"/>
              </a:avLst>
            </a:prstTxWarp>
            <a:scene3d>
              <a:camera prst="legacyObliqueTopRight"/>
              <a:lightRig rig="legacyFlat3" dir="b"/>
            </a:scene3d>
            <a:sp3d extrusionH="430200" prstMaterial="legacyMatte">
              <a:extrusionClr>
                <a:srgbClr val="3333FF"/>
              </a:extrusionClr>
            </a:sp3d>
          </a:bodyPr>
          <a:lstStyle/>
          <a:p>
            <a:pPr algn="ctr"/>
            <a:r>
              <a:rPr lang="en-US" sz="4000" kern="10">
                <a:ln w="9525">
                  <a:round/>
                  <a:headEnd/>
                  <a:tailEnd/>
                </a:ln>
                <a:solidFill>
                  <a:srgbClr val="3333FF">
                    <a:alpha val="92940"/>
                  </a:srgbClr>
                </a:solidFill>
                <a:latin typeface="Arial Black"/>
              </a:rPr>
              <a:t>NATIONAL SYMBOLS</a:t>
            </a:r>
            <a:endParaRPr lang="ru-RU" sz="4000" kern="10">
              <a:ln w="9525">
                <a:round/>
                <a:headEnd/>
                <a:tailEnd/>
              </a:ln>
              <a:solidFill>
                <a:srgbClr val="3333FF">
                  <a:alpha val="92940"/>
                </a:srgbClr>
              </a:solidFill>
              <a:latin typeface="Arial Black"/>
            </a:endParaRPr>
          </a:p>
        </p:txBody>
      </p:sp>
      <p:pic>
        <p:nvPicPr>
          <p:cNvPr id="104457" name="Picture 9" descr="Флаг Уэльс"/>
          <p:cNvPicPr>
            <a:picLocks noChangeAspect="1" noChangeArrowheads="1"/>
          </p:cNvPicPr>
          <p:nvPr>
            <p:ph sz="quarter" idx="1"/>
          </p:nvPr>
        </p:nvPicPr>
        <p:blipFill>
          <a:blip r:embed="rId2" cstate="email"/>
          <a:srcRect/>
          <a:stretch>
            <a:fillRect/>
          </a:stretch>
        </p:blipFill>
        <p:spPr>
          <a:xfrm>
            <a:off x="931863" y="1981200"/>
            <a:ext cx="3087687" cy="1866900"/>
          </a:xfrm>
          <a:noFill/>
        </p:spPr>
      </p:pic>
      <p:pic>
        <p:nvPicPr>
          <p:cNvPr id="104458" name="Picture 10" descr="Рисунок4"/>
          <p:cNvPicPr>
            <a:picLocks noChangeAspect="1" noChangeArrowheads="1"/>
          </p:cNvPicPr>
          <p:nvPr>
            <p:ph sz="quarter" idx="2"/>
          </p:nvPr>
        </p:nvPicPr>
        <p:blipFill>
          <a:blip r:embed="rId3" cstate="email"/>
          <a:srcRect/>
          <a:stretch>
            <a:fillRect/>
          </a:stretch>
        </p:blipFill>
        <p:spPr>
          <a:xfrm>
            <a:off x="6011863" y="1908175"/>
            <a:ext cx="2520950" cy="2025650"/>
          </a:xfrm>
          <a:noFill/>
        </p:spPr>
      </p:pic>
      <p:pic>
        <p:nvPicPr>
          <p:cNvPr id="104459" name="Picture 11" descr="1_20081105105944_e_@@_harpprofileimage"/>
          <p:cNvPicPr>
            <a:picLocks noChangeAspect="1" noChangeArrowheads="1"/>
          </p:cNvPicPr>
          <p:nvPr>
            <p:ph sz="quarter" idx="3"/>
          </p:nvPr>
        </p:nvPicPr>
        <p:blipFill>
          <a:blip r:embed="rId4" cstate="email"/>
          <a:srcRect/>
          <a:stretch>
            <a:fillRect/>
          </a:stretch>
        </p:blipFill>
        <p:spPr>
          <a:xfrm>
            <a:off x="900113" y="4437063"/>
            <a:ext cx="3182937" cy="1774825"/>
          </a:xfrm>
          <a:noFill/>
        </p:spPr>
      </p:pic>
      <p:pic>
        <p:nvPicPr>
          <p:cNvPr id="104460" name="Picture 12" descr="Prince of Wales feathers"/>
          <p:cNvPicPr>
            <a:picLocks noChangeAspect="1" noChangeArrowheads="1"/>
          </p:cNvPicPr>
          <p:nvPr>
            <p:ph sz="quarter" idx="4"/>
          </p:nvPr>
        </p:nvPicPr>
        <p:blipFill>
          <a:blip r:embed="rId5" cstate="email"/>
          <a:srcRect/>
          <a:stretch>
            <a:fillRect/>
          </a:stretch>
        </p:blipFill>
        <p:spPr>
          <a:xfrm>
            <a:off x="5795963" y="4221163"/>
            <a:ext cx="3168650" cy="2087562"/>
          </a:xfrm>
          <a:noFill/>
        </p:spPr>
      </p:pic>
      <p:sp>
        <p:nvSpPr>
          <p:cNvPr id="8199" name="Text Box 13">
            <a:hlinkClick r:id="rId6" action="ppaction://hlinksldjump"/>
          </p:cNvPr>
          <p:cNvSpPr txBox="1">
            <a:spLocks noChangeArrowheads="1"/>
          </p:cNvSpPr>
          <p:nvPr/>
        </p:nvSpPr>
        <p:spPr bwMode="auto">
          <a:xfrm>
            <a:off x="2103438" y="3852863"/>
            <a:ext cx="1784350" cy="585787"/>
          </a:xfrm>
          <a:prstGeom prst="rect">
            <a:avLst/>
          </a:prstGeom>
          <a:noFill/>
          <a:ln w="9525">
            <a:noFill/>
            <a:miter lim="800000"/>
            <a:headEnd/>
            <a:tailEnd/>
          </a:ln>
          <a:effectLst/>
        </p:spPr>
        <p:txBody>
          <a:bodyPr wrap="none">
            <a:spAutoFit/>
          </a:bodyPr>
          <a:lstStyle/>
          <a:p>
            <a:pPr>
              <a:lnSpc>
                <a:spcPct val="80000"/>
              </a:lnSpc>
              <a:spcBef>
                <a:spcPct val="20000"/>
              </a:spcBef>
              <a:buClr>
                <a:schemeClr val="bg2"/>
              </a:buClr>
              <a:buSzPct val="75000"/>
              <a:buFont typeface="Wingdings" pitchFamily="2" charset="2"/>
              <a:buNone/>
            </a:pPr>
            <a:r>
              <a:rPr lang="en-GB" sz="1800" b="0">
                <a:hlinkClick r:id="rId6" action="ppaction://hlinksldjump"/>
              </a:rPr>
              <a:t>The Welsh Flag</a:t>
            </a:r>
            <a:endParaRPr lang="en-GB" sz="1800" b="0"/>
          </a:p>
          <a:p>
            <a:endParaRPr lang="ru-RU" sz="1800" b="0"/>
          </a:p>
        </p:txBody>
      </p:sp>
      <p:sp>
        <p:nvSpPr>
          <p:cNvPr id="8200" name="Text Box 14"/>
          <p:cNvSpPr txBox="1">
            <a:spLocks noChangeArrowheads="1"/>
          </p:cNvSpPr>
          <p:nvPr/>
        </p:nvSpPr>
        <p:spPr bwMode="auto">
          <a:xfrm>
            <a:off x="2392363" y="6256338"/>
            <a:ext cx="1136650" cy="366712"/>
          </a:xfrm>
          <a:prstGeom prst="rect">
            <a:avLst/>
          </a:prstGeom>
          <a:noFill/>
          <a:ln w="9525">
            <a:noFill/>
            <a:miter lim="800000"/>
            <a:headEnd/>
            <a:tailEnd/>
          </a:ln>
          <a:effectLst/>
        </p:spPr>
        <p:txBody>
          <a:bodyPr wrap="none">
            <a:spAutoFit/>
          </a:bodyPr>
          <a:lstStyle/>
          <a:p>
            <a:r>
              <a:rPr lang="en-GB" sz="1800" b="0">
                <a:hlinkClick r:id="rId7" action="ppaction://hlinksldjump"/>
              </a:rPr>
              <a:t>The Harp</a:t>
            </a:r>
            <a:endParaRPr lang="ru-RU" sz="1800" b="0"/>
          </a:p>
        </p:txBody>
      </p:sp>
      <p:sp>
        <p:nvSpPr>
          <p:cNvPr id="8201" name="Text Box 15"/>
          <p:cNvSpPr txBox="1">
            <a:spLocks noChangeArrowheads="1"/>
          </p:cNvSpPr>
          <p:nvPr/>
        </p:nvSpPr>
        <p:spPr bwMode="auto">
          <a:xfrm>
            <a:off x="7740650" y="3016250"/>
            <a:ext cx="1971675" cy="366713"/>
          </a:xfrm>
          <a:prstGeom prst="rect">
            <a:avLst/>
          </a:prstGeom>
          <a:noFill/>
          <a:ln w="9525">
            <a:noFill/>
            <a:miter lim="800000"/>
            <a:headEnd/>
            <a:tailEnd/>
          </a:ln>
          <a:effectLst/>
        </p:spPr>
        <p:txBody>
          <a:bodyPr>
            <a:spAutoFit/>
          </a:bodyPr>
          <a:lstStyle/>
          <a:p>
            <a:r>
              <a:rPr lang="en-GB" sz="1800" b="0">
                <a:hlinkClick r:id="rId8" action="ppaction://hlinksldjump"/>
              </a:rPr>
              <a:t>The Daffodil</a:t>
            </a:r>
            <a:endParaRPr lang="ru-RU" sz="1800" b="0"/>
          </a:p>
        </p:txBody>
      </p:sp>
      <p:sp>
        <p:nvSpPr>
          <p:cNvPr id="8202" name="Text Box 16"/>
          <p:cNvSpPr txBox="1">
            <a:spLocks noChangeArrowheads="1"/>
          </p:cNvSpPr>
          <p:nvPr/>
        </p:nvSpPr>
        <p:spPr bwMode="auto">
          <a:xfrm>
            <a:off x="6208713" y="3448050"/>
            <a:ext cx="184150" cy="366713"/>
          </a:xfrm>
          <a:prstGeom prst="rect">
            <a:avLst/>
          </a:prstGeom>
          <a:noFill/>
          <a:ln w="9525">
            <a:noFill/>
            <a:miter lim="800000"/>
            <a:headEnd/>
            <a:tailEnd/>
          </a:ln>
          <a:effectLst/>
        </p:spPr>
        <p:txBody>
          <a:bodyPr wrap="none">
            <a:spAutoFit/>
          </a:bodyPr>
          <a:lstStyle/>
          <a:p>
            <a:endParaRPr lang="ru-RU" sz="1800" b="0"/>
          </a:p>
        </p:txBody>
      </p:sp>
      <p:sp>
        <p:nvSpPr>
          <p:cNvPr id="8203" name="Text Box 17"/>
          <p:cNvSpPr txBox="1">
            <a:spLocks noChangeArrowheads="1"/>
          </p:cNvSpPr>
          <p:nvPr/>
        </p:nvSpPr>
        <p:spPr bwMode="auto">
          <a:xfrm>
            <a:off x="6208713" y="3521075"/>
            <a:ext cx="1136650" cy="366713"/>
          </a:xfrm>
          <a:prstGeom prst="rect">
            <a:avLst/>
          </a:prstGeom>
          <a:noFill/>
          <a:ln w="9525">
            <a:noFill/>
            <a:miter lim="800000"/>
            <a:headEnd/>
            <a:tailEnd/>
          </a:ln>
          <a:effectLst/>
        </p:spPr>
        <p:txBody>
          <a:bodyPr wrap="none">
            <a:spAutoFit/>
          </a:bodyPr>
          <a:lstStyle/>
          <a:p>
            <a:r>
              <a:rPr lang="en-GB" sz="1800" b="0">
                <a:hlinkClick r:id="rId8" action="ppaction://hlinksldjump"/>
              </a:rPr>
              <a:t>The Leek</a:t>
            </a:r>
            <a:endParaRPr lang="ru-RU" sz="1800" b="0"/>
          </a:p>
        </p:txBody>
      </p:sp>
      <p:sp>
        <p:nvSpPr>
          <p:cNvPr id="8204" name="Text Box 18"/>
          <p:cNvSpPr txBox="1">
            <a:spLocks noChangeArrowheads="1"/>
          </p:cNvSpPr>
          <p:nvPr/>
        </p:nvSpPr>
        <p:spPr bwMode="auto">
          <a:xfrm>
            <a:off x="5795963" y="6400800"/>
            <a:ext cx="4195762" cy="366713"/>
          </a:xfrm>
          <a:prstGeom prst="rect">
            <a:avLst/>
          </a:prstGeom>
          <a:noFill/>
          <a:ln w="9525">
            <a:noFill/>
            <a:miter lim="800000"/>
            <a:headEnd/>
            <a:tailEnd/>
          </a:ln>
          <a:effectLst/>
        </p:spPr>
        <p:txBody>
          <a:bodyPr>
            <a:spAutoFit/>
          </a:bodyPr>
          <a:lstStyle/>
          <a:p>
            <a:r>
              <a:rPr lang="en-GB" sz="1800" b="0">
                <a:hlinkClick r:id="rId9" action="ppaction://hlinksldjump"/>
              </a:rPr>
              <a:t>The Prince of Wales Feathers</a:t>
            </a:r>
            <a:endParaRPr lang="ru-RU" sz="1800" b="0"/>
          </a:p>
        </p:txBody>
      </p:sp>
      <p:sp>
        <p:nvSpPr>
          <p:cNvPr id="8205" name="AutoShape 23">
            <a:hlinkClick r:id="rId10" action="ppaction://hlinksldjump" highlightClick="1"/>
          </p:cNvPr>
          <p:cNvSpPr>
            <a:spLocks noChangeArrowheads="1"/>
          </p:cNvSpPr>
          <p:nvPr/>
        </p:nvSpPr>
        <p:spPr bwMode="auto">
          <a:xfrm>
            <a:off x="4500563" y="5949950"/>
            <a:ext cx="720725" cy="576263"/>
          </a:xfrm>
          <a:prstGeom prst="actionButtonForwardNext">
            <a:avLst/>
          </a:prstGeom>
          <a:solidFill>
            <a:srgbClr val="FFFF00"/>
          </a:solidFill>
          <a:ln w="9525">
            <a:no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4457"/>
                                        </p:tgtEl>
                                        <p:attrNameLst>
                                          <p:attrName>style.visibility</p:attrName>
                                        </p:attrNameLst>
                                      </p:cBhvr>
                                      <p:to>
                                        <p:strVal val="visible"/>
                                      </p:to>
                                    </p:set>
                                    <p:anim calcmode="lin" valueType="num">
                                      <p:cBhvr additive="base">
                                        <p:cTn id="7" dur="500" fill="hold"/>
                                        <p:tgtEl>
                                          <p:spTgt spid="104457"/>
                                        </p:tgtEl>
                                        <p:attrNameLst>
                                          <p:attrName>ppt_x</p:attrName>
                                        </p:attrNameLst>
                                      </p:cBhvr>
                                      <p:tavLst>
                                        <p:tav tm="0">
                                          <p:val>
                                            <p:strVal val="#ppt_x"/>
                                          </p:val>
                                        </p:tav>
                                        <p:tav tm="100000">
                                          <p:val>
                                            <p:strVal val="#ppt_x"/>
                                          </p:val>
                                        </p:tav>
                                      </p:tavLst>
                                    </p:anim>
                                    <p:anim calcmode="lin" valueType="num">
                                      <p:cBhvr additive="base">
                                        <p:cTn id="8" dur="500" fill="hold"/>
                                        <p:tgtEl>
                                          <p:spTgt spid="10445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4458"/>
                                        </p:tgtEl>
                                        <p:attrNameLst>
                                          <p:attrName>style.visibility</p:attrName>
                                        </p:attrNameLst>
                                      </p:cBhvr>
                                      <p:to>
                                        <p:strVal val="visible"/>
                                      </p:to>
                                    </p:set>
                                    <p:anim calcmode="lin" valueType="num">
                                      <p:cBhvr additive="base">
                                        <p:cTn id="13" dur="500" fill="hold"/>
                                        <p:tgtEl>
                                          <p:spTgt spid="104458"/>
                                        </p:tgtEl>
                                        <p:attrNameLst>
                                          <p:attrName>ppt_x</p:attrName>
                                        </p:attrNameLst>
                                      </p:cBhvr>
                                      <p:tavLst>
                                        <p:tav tm="0">
                                          <p:val>
                                            <p:strVal val="#ppt_x"/>
                                          </p:val>
                                        </p:tav>
                                        <p:tav tm="100000">
                                          <p:val>
                                            <p:strVal val="#ppt_x"/>
                                          </p:val>
                                        </p:tav>
                                      </p:tavLst>
                                    </p:anim>
                                    <p:anim calcmode="lin" valueType="num">
                                      <p:cBhvr additive="base">
                                        <p:cTn id="14" dur="500" fill="hold"/>
                                        <p:tgtEl>
                                          <p:spTgt spid="10445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04459"/>
                                        </p:tgtEl>
                                        <p:attrNameLst>
                                          <p:attrName>style.visibility</p:attrName>
                                        </p:attrNameLst>
                                      </p:cBhvr>
                                      <p:to>
                                        <p:strVal val="visible"/>
                                      </p:to>
                                    </p:set>
                                    <p:anim calcmode="lin" valueType="num">
                                      <p:cBhvr additive="base">
                                        <p:cTn id="19" dur="500" fill="hold"/>
                                        <p:tgtEl>
                                          <p:spTgt spid="104459"/>
                                        </p:tgtEl>
                                        <p:attrNameLst>
                                          <p:attrName>ppt_x</p:attrName>
                                        </p:attrNameLst>
                                      </p:cBhvr>
                                      <p:tavLst>
                                        <p:tav tm="0">
                                          <p:val>
                                            <p:strVal val="#ppt_x"/>
                                          </p:val>
                                        </p:tav>
                                        <p:tav tm="100000">
                                          <p:val>
                                            <p:strVal val="#ppt_x"/>
                                          </p:val>
                                        </p:tav>
                                      </p:tavLst>
                                    </p:anim>
                                    <p:anim calcmode="lin" valueType="num">
                                      <p:cBhvr additive="base">
                                        <p:cTn id="20" dur="500" fill="hold"/>
                                        <p:tgtEl>
                                          <p:spTgt spid="104459"/>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04460"/>
                                        </p:tgtEl>
                                        <p:attrNameLst>
                                          <p:attrName>style.visibility</p:attrName>
                                        </p:attrNameLst>
                                      </p:cBhvr>
                                      <p:to>
                                        <p:strVal val="visible"/>
                                      </p:to>
                                    </p:set>
                                    <p:anim calcmode="lin" valueType="num">
                                      <p:cBhvr additive="base">
                                        <p:cTn id="25" dur="500" fill="hold"/>
                                        <p:tgtEl>
                                          <p:spTgt spid="104460"/>
                                        </p:tgtEl>
                                        <p:attrNameLst>
                                          <p:attrName>ppt_x</p:attrName>
                                        </p:attrNameLst>
                                      </p:cBhvr>
                                      <p:tavLst>
                                        <p:tav tm="0">
                                          <p:val>
                                            <p:strVal val="#ppt_x"/>
                                          </p:val>
                                        </p:tav>
                                        <p:tav tm="100000">
                                          <p:val>
                                            <p:strVal val="#ppt_x"/>
                                          </p:val>
                                        </p:tav>
                                      </p:tavLst>
                                    </p:anim>
                                    <p:anim calcmode="lin" valueType="num">
                                      <p:cBhvr additive="base">
                                        <p:cTn id="26" dur="500" fill="hold"/>
                                        <p:tgtEl>
                                          <p:spTgt spid="1044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9" descr="Рисунок5"/>
          <p:cNvPicPr>
            <a:picLocks noChangeAspect="1" noChangeArrowheads="1" noCrop="1"/>
          </p:cNvPicPr>
          <p:nvPr>
            <p:ph sz="half" idx="1"/>
          </p:nvPr>
        </p:nvPicPr>
        <p:blipFill>
          <a:blip r:embed="rId2" cstate="email"/>
          <a:srcRect/>
          <a:stretch>
            <a:fillRect/>
          </a:stretch>
        </p:blipFill>
        <p:spPr>
          <a:xfrm>
            <a:off x="3486150" y="250825"/>
            <a:ext cx="5189538" cy="3368675"/>
          </a:xfrm>
          <a:noFill/>
        </p:spPr>
      </p:pic>
      <p:sp>
        <p:nvSpPr>
          <p:cNvPr id="106507" name="Rectangle 11"/>
          <p:cNvSpPr>
            <a:spLocks noGrp="1" noChangeArrowheads="1"/>
          </p:cNvSpPr>
          <p:nvPr>
            <p:ph type="body" sz="half" idx="2"/>
          </p:nvPr>
        </p:nvSpPr>
        <p:spPr>
          <a:xfrm>
            <a:off x="468313" y="3573463"/>
            <a:ext cx="8229600" cy="2884487"/>
          </a:xfrm>
        </p:spPr>
        <p:txBody>
          <a:bodyPr/>
          <a:lstStyle/>
          <a:p>
            <a:pPr eaLnBrk="1" hangingPunct="1">
              <a:lnSpc>
                <a:spcPct val="80000"/>
              </a:lnSpc>
              <a:buFont typeface="Wingdings" pitchFamily="2" charset="2"/>
              <a:buNone/>
            </a:pPr>
            <a:endParaRPr lang="en-GB" sz="2800" smtClean="0"/>
          </a:p>
          <a:p>
            <a:pPr eaLnBrk="1" hangingPunct="1">
              <a:lnSpc>
                <a:spcPct val="80000"/>
              </a:lnSpc>
              <a:buFont typeface="Wingdings" pitchFamily="2" charset="2"/>
              <a:buNone/>
            </a:pPr>
            <a:r>
              <a:rPr lang="en-GB" sz="2800" smtClean="0"/>
              <a:t>       The national flag - The Red Dragon (or in Welsh Y Ddraig Goch) - was granted official status in 1959, but the dragon itself has been associated with Wales for centuries. Some say it’s the oldest national flag still in use, and that it was used by King Arthur and other ancient Celtic leaders. </a:t>
            </a:r>
            <a:endParaRPr lang="ru-RU" sz="2800" smtClean="0"/>
          </a:p>
        </p:txBody>
      </p:sp>
      <p:sp>
        <p:nvSpPr>
          <p:cNvPr id="9220" name="Text Box 12"/>
          <p:cNvSpPr txBox="1">
            <a:spLocks noChangeArrowheads="1"/>
          </p:cNvSpPr>
          <p:nvPr/>
        </p:nvSpPr>
        <p:spPr bwMode="auto">
          <a:xfrm>
            <a:off x="1331913" y="1773238"/>
            <a:ext cx="3573462" cy="585787"/>
          </a:xfrm>
          <a:prstGeom prst="rect">
            <a:avLst/>
          </a:prstGeom>
          <a:noFill/>
          <a:ln w="9525">
            <a:noFill/>
            <a:miter lim="800000"/>
            <a:headEnd/>
            <a:tailEnd/>
          </a:ln>
          <a:effectLst/>
        </p:spPr>
        <p:txBody>
          <a:bodyPr>
            <a:spAutoFit/>
          </a:bodyPr>
          <a:lstStyle/>
          <a:p>
            <a:pPr>
              <a:lnSpc>
                <a:spcPct val="80000"/>
              </a:lnSpc>
              <a:spcBef>
                <a:spcPct val="20000"/>
              </a:spcBef>
              <a:buClr>
                <a:schemeClr val="bg2"/>
              </a:buClr>
              <a:buSzPct val="75000"/>
              <a:buFont typeface="Wingdings" pitchFamily="2" charset="2"/>
              <a:buChar char="n"/>
            </a:pPr>
            <a:r>
              <a:rPr lang="en-GB" sz="1800" b="0"/>
              <a:t>The Welsh Flag</a:t>
            </a:r>
          </a:p>
          <a:p>
            <a:endParaRPr lang="ru-RU" sz="1800" b="0"/>
          </a:p>
        </p:txBody>
      </p:sp>
      <p:sp>
        <p:nvSpPr>
          <p:cNvPr id="9221" name="AutoShape 16">
            <a:hlinkClick r:id="" action="ppaction://hlinkshowjump?jump=previousslide" highlightClick="1"/>
          </p:cNvPr>
          <p:cNvSpPr>
            <a:spLocks noChangeArrowheads="1"/>
          </p:cNvSpPr>
          <p:nvPr/>
        </p:nvSpPr>
        <p:spPr bwMode="auto">
          <a:xfrm>
            <a:off x="323850" y="188913"/>
            <a:ext cx="649288" cy="576262"/>
          </a:xfrm>
          <a:prstGeom prst="actionButtonBackPrevious">
            <a:avLst/>
          </a:prstGeom>
          <a:solidFill>
            <a:schemeClr val="accent1"/>
          </a:solidFill>
          <a:ln w="9525">
            <a:no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6507">
                                            <p:txEl>
                                              <p:pRg st="1" end="1"/>
                                            </p:txEl>
                                          </p:spTgt>
                                        </p:tgtEl>
                                        <p:attrNameLst>
                                          <p:attrName>style.visibility</p:attrName>
                                        </p:attrNameLst>
                                      </p:cBhvr>
                                      <p:to>
                                        <p:strVal val="visible"/>
                                      </p:to>
                                    </p:set>
                                    <p:animEffect transition="in" filter="blinds(horizontal)">
                                      <p:cBhvr>
                                        <p:cTn id="7" dur="500"/>
                                        <p:tgtEl>
                                          <p:spTgt spid="1065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7"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9575" name="Rectangle 7"/>
          <p:cNvSpPr>
            <a:spLocks noGrp="1" noChangeArrowheads="1"/>
          </p:cNvSpPr>
          <p:nvPr>
            <p:ph type="body" sz="half" idx="3"/>
          </p:nvPr>
        </p:nvSpPr>
        <p:spPr>
          <a:xfrm>
            <a:off x="457200" y="3573463"/>
            <a:ext cx="8229600" cy="3095625"/>
          </a:xfrm>
        </p:spPr>
        <p:txBody>
          <a:bodyPr/>
          <a:lstStyle/>
          <a:p>
            <a:pPr eaLnBrk="1" hangingPunct="1">
              <a:lnSpc>
                <a:spcPct val="80000"/>
              </a:lnSpc>
            </a:pPr>
            <a:r>
              <a:rPr lang="en-GB" sz="1800" smtClean="0"/>
              <a:t>The Daffodil</a:t>
            </a:r>
          </a:p>
          <a:p>
            <a:pPr eaLnBrk="1" hangingPunct="1">
              <a:lnSpc>
                <a:spcPct val="80000"/>
              </a:lnSpc>
            </a:pPr>
            <a:r>
              <a:rPr lang="en-GB" sz="1800" smtClean="0"/>
              <a:t>The Welsh for leek (the original national emblem) is Cenhinen, while the Welsh for daffodil is Cenhinen Pedr. Over the years they became confused until the daffodil was adopted as a second emblem of Wales. National Emblems</a:t>
            </a:r>
          </a:p>
          <a:p>
            <a:pPr eaLnBrk="1" hangingPunct="1">
              <a:lnSpc>
                <a:spcPct val="80000"/>
              </a:lnSpc>
            </a:pPr>
            <a:r>
              <a:rPr lang="en-GB" sz="1800" smtClean="0"/>
              <a:t>The Leek</a:t>
            </a:r>
          </a:p>
          <a:p>
            <a:pPr eaLnBrk="1" hangingPunct="1">
              <a:lnSpc>
                <a:spcPct val="80000"/>
              </a:lnSpc>
            </a:pPr>
            <a:r>
              <a:rPr lang="en-GB" sz="1800" smtClean="0"/>
              <a:t>According to legend St David advised the Britons on the eve of a battle with the Saxons, to wear leeks in their caps so as to easily distinguish friend from foe.  This helped to secure a great victory. Today Welsh people around the world wear leeks on St David's Day.  It is also a surviving tradition that soldiers in the Welsh regiments eat a raw leek on St David's Day. </a:t>
            </a:r>
            <a:endParaRPr lang="ru-RU" sz="1800" smtClean="0"/>
          </a:p>
        </p:txBody>
      </p:sp>
      <p:pic>
        <p:nvPicPr>
          <p:cNvPr id="109576" name="Picture 8" descr="1_20081022141228_e_@@_daffs_small"/>
          <p:cNvPicPr>
            <a:picLocks noChangeAspect="1" noChangeArrowheads="1"/>
          </p:cNvPicPr>
          <p:nvPr>
            <p:ph sz="quarter" idx="1"/>
          </p:nvPr>
        </p:nvPicPr>
        <p:blipFill>
          <a:blip r:embed="rId2" cstate="email"/>
          <a:srcRect/>
          <a:stretch>
            <a:fillRect/>
          </a:stretch>
        </p:blipFill>
        <p:spPr>
          <a:xfrm>
            <a:off x="323850" y="620713"/>
            <a:ext cx="4103688" cy="2624137"/>
          </a:xfrm>
          <a:noFill/>
        </p:spPr>
      </p:pic>
      <p:pic>
        <p:nvPicPr>
          <p:cNvPr id="109577" name="Picture 9" descr="1_20081022141248_e_@@_leeks"/>
          <p:cNvPicPr>
            <a:picLocks noChangeAspect="1" noChangeArrowheads="1"/>
          </p:cNvPicPr>
          <p:nvPr>
            <p:ph sz="quarter" idx="2"/>
          </p:nvPr>
        </p:nvPicPr>
        <p:blipFill>
          <a:blip r:embed="rId3" cstate="email"/>
          <a:srcRect/>
          <a:stretch>
            <a:fillRect/>
          </a:stretch>
        </p:blipFill>
        <p:spPr>
          <a:xfrm>
            <a:off x="5292725" y="476250"/>
            <a:ext cx="3600450" cy="2816225"/>
          </a:xfrm>
          <a:noFill/>
        </p:spPr>
      </p:pic>
      <p:sp>
        <p:nvSpPr>
          <p:cNvPr id="10245" name="Text Box 11"/>
          <p:cNvSpPr txBox="1">
            <a:spLocks noChangeArrowheads="1"/>
          </p:cNvSpPr>
          <p:nvPr/>
        </p:nvSpPr>
        <p:spPr bwMode="auto">
          <a:xfrm>
            <a:off x="2987675" y="3284538"/>
            <a:ext cx="1416050" cy="366712"/>
          </a:xfrm>
          <a:prstGeom prst="rect">
            <a:avLst/>
          </a:prstGeom>
          <a:noFill/>
          <a:ln w="9525">
            <a:noFill/>
            <a:miter lim="800000"/>
            <a:headEnd/>
            <a:tailEnd/>
          </a:ln>
          <a:effectLst/>
        </p:spPr>
        <p:txBody>
          <a:bodyPr wrap="none">
            <a:spAutoFit/>
          </a:bodyPr>
          <a:lstStyle/>
          <a:p>
            <a:r>
              <a:rPr lang="en-GB" sz="1800" b="0"/>
              <a:t>The Daffodil</a:t>
            </a:r>
            <a:endParaRPr lang="ru-RU" sz="1800" b="0"/>
          </a:p>
        </p:txBody>
      </p:sp>
      <p:sp>
        <p:nvSpPr>
          <p:cNvPr id="10246" name="Text Box 12"/>
          <p:cNvSpPr txBox="1">
            <a:spLocks noChangeArrowheads="1"/>
          </p:cNvSpPr>
          <p:nvPr/>
        </p:nvSpPr>
        <p:spPr bwMode="auto">
          <a:xfrm>
            <a:off x="7935913" y="3232150"/>
            <a:ext cx="1200150" cy="366713"/>
          </a:xfrm>
          <a:prstGeom prst="rect">
            <a:avLst/>
          </a:prstGeom>
          <a:noFill/>
          <a:ln w="9525">
            <a:noFill/>
            <a:miter lim="800000"/>
            <a:headEnd/>
            <a:tailEnd/>
          </a:ln>
          <a:effectLst/>
        </p:spPr>
        <p:txBody>
          <a:bodyPr wrap="none">
            <a:spAutoFit/>
          </a:bodyPr>
          <a:lstStyle/>
          <a:p>
            <a:r>
              <a:rPr lang="en-GB" sz="1800" b="0"/>
              <a:t>The Leek </a:t>
            </a:r>
            <a:endParaRPr lang="ru-RU" sz="1800" b="0"/>
          </a:p>
        </p:txBody>
      </p:sp>
      <p:sp>
        <p:nvSpPr>
          <p:cNvPr id="10247" name="AutoShape 13">
            <a:hlinkClick r:id="" action="ppaction://hlinkshowjump?jump=lastslideviewed" highlightClick="1"/>
          </p:cNvPr>
          <p:cNvSpPr>
            <a:spLocks noChangeArrowheads="1"/>
          </p:cNvSpPr>
          <p:nvPr/>
        </p:nvSpPr>
        <p:spPr bwMode="auto">
          <a:xfrm>
            <a:off x="250825" y="115888"/>
            <a:ext cx="647700" cy="503237"/>
          </a:xfrm>
          <a:prstGeom prst="actionButtonBackPrevious">
            <a:avLst/>
          </a:prstGeom>
          <a:solidFill>
            <a:schemeClr val="accent1"/>
          </a:solidFill>
          <a:ln w="9525">
            <a:no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9576"/>
                                        </p:tgtEl>
                                        <p:attrNameLst>
                                          <p:attrName>style.visibility</p:attrName>
                                        </p:attrNameLst>
                                      </p:cBhvr>
                                      <p:to>
                                        <p:strVal val="visible"/>
                                      </p:to>
                                    </p:set>
                                    <p:anim calcmode="lin" valueType="num">
                                      <p:cBhvr additive="base">
                                        <p:cTn id="7" dur="500" fill="hold"/>
                                        <p:tgtEl>
                                          <p:spTgt spid="109576"/>
                                        </p:tgtEl>
                                        <p:attrNameLst>
                                          <p:attrName>ppt_x</p:attrName>
                                        </p:attrNameLst>
                                      </p:cBhvr>
                                      <p:tavLst>
                                        <p:tav tm="0">
                                          <p:val>
                                            <p:strVal val="#ppt_x"/>
                                          </p:val>
                                        </p:tav>
                                        <p:tav tm="100000">
                                          <p:val>
                                            <p:strVal val="#ppt_x"/>
                                          </p:val>
                                        </p:tav>
                                      </p:tavLst>
                                    </p:anim>
                                    <p:anim calcmode="lin" valueType="num">
                                      <p:cBhvr additive="base">
                                        <p:cTn id="8" dur="500" fill="hold"/>
                                        <p:tgtEl>
                                          <p:spTgt spid="10957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9577"/>
                                        </p:tgtEl>
                                        <p:attrNameLst>
                                          <p:attrName>style.visibility</p:attrName>
                                        </p:attrNameLst>
                                      </p:cBhvr>
                                      <p:to>
                                        <p:strVal val="visible"/>
                                      </p:to>
                                    </p:set>
                                    <p:anim calcmode="lin" valueType="num">
                                      <p:cBhvr additive="base">
                                        <p:cTn id="13" dur="500" fill="hold"/>
                                        <p:tgtEl>
                                          <p:spTgt spid="109577"/>
                                        </p:tgtEl>
                                        <p:attrNameLst>
                                          <p:attrName>ppt_x</p:attrName>
                                        </p:attrNameLst>
                                      </p:cBhvr>
                                      <p:tavLst>
                                        <p:tav tm="0">
                                          <p:val>
                                            <p:strVal val="#ppt_x"/>
                                          </p:val>
                                        </p:tav>
                                        <p:tav tm="100000">
                                          <p:val>
                                            <p:strVal val="#ppt_x"/>
                                          </p:val>
                                        </p:tav>
                                      </p:tavLst>
                                    </p:anim>
                                    <p:anim calcmode="lin" valueType="num">
                                      <p:cBhvr additive="base">
                                        <p:cTn id="14" dur="500" fill="hold"/>
                                        <p:tgtEl>
                                          <p:spTgt spid="10957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109575">
                                            <p:txEl>
                                              <p:pRg st="0" end="0"/>
                                            </p:txEl>
                                          </p:spTgt>
                                        </p:tgtEl>
                                        <p:attrNameLst>
                                          <p:attrName>style.visibility</p:attrName>
                                        </p:attrNameLst>
                                      </p:cBhvr>
                                      <p:to>
                                        <p:strVal val="visible"/>
                                      </p:to>
                                    </p:set>
                                    <p:animEffect transition="in" filter="blinds(horizontal)">
                                      <p:cBhvr>
                                        <p:cTn id="19" dur="500"/>
                                        <p:tgtEl>
                                          <p:spTgt spid="109575">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09575">
                                            <p:txEl>
                                              <p:pRg st="1" end="1"/>
                                            </p:txEl>
                                          </p:spTgt>
                                        </p:tgtEl>
                                        <p:attrNameLst>
                                          <p:attrName>style.visibility</p:attrName>
                                        </p:attrNameLst>
                                      </p:cBhvr>
                                      <p:to>
                                        <p:strVal val="visible"/>
                                      </p:to>
                                    </p:set>
                                    <p:animEffect transition="in" filter="blinds(horizontal)">
                                      <p:cBhvr>
                                        <p:cTn id="24" dur="500"/>
                                        <p:tgtEl>
                                          <p:spTgt spid="109575">
                                            <p:txEl>
                                              <p:pRg st="1" end="1"/>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09575">
                                            <p:txEl>
                                              <p:pRg st="2" end="2"/>
                                            </p:txEl>
                                          </p:spTgt>
                                        </p:tgtEl>
                                        <p:attrNameLst>
                                          <p:attrName>style.visibility</p:attrName>
                                        </p:attrNameLst>
                                      </p:cBhvr>
                                      <p:to>
                                        <p:strVal val="visible"/>
                                      </p:to>
                                    </p:set>
                                    <p:animEffect transition="in" filter="blinds(horizontal)">
                                      <p:cBhvr>
                                        <p:cTn id="29" dur="500"/>
                                        <p:tgtEl>
                                          <p:spTgt spid="109575">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109575">
                                            <p:txEl>
                                              <p:pRg st="3" end="3"/>
                                            </p:txEl>
                                          </p:spTgt>
                                        </p:tgtEl>
                                        <p:attrNameLst>
                                          <p:attrName>style.visibility</p:attrName>
                                        </p:attrNameLst>
                                      </p:cBhvr>
                                      <p:to>
                                        <p:strVal val="visible"/>
                                      </p:to>
                                    </p:set>
                                    <p:animEffect transition="in" filter="blinds(horizontal)">
                                      <p:cBhvr>
                                        <p:cTn id="34" dur="500"/>
                                        <p:tgtEl>
                                          <p:spTgt spid="1095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5"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1625" name="Rectangle 9"/>
          <p:cNvSpPr>
            <a:spLocks noGrp="1" noChangeArrowheads="1"/>
          </p:cNvSpPr>
          <p:nvPr>
            <p:ph type="body" sz="half" idx="2"/>
          </p:nvPr>
        </p:nvSpPr>
        <p:spPr>
          <a:xfrm>
            <a:off x="539750" y="3284538"/>
            <a:ext cx="8229600" cy="3159125"/>
          </a:xfrm>
        </p:spPr>
        <p:txBody>
          <a:bodyPr/>
          <a:lstStyle/>
          <a:p>
            <a:pPr eaLnBrk="1" hangingPunct="1">
              <a:lnSpc>
                <a:spcPct val="80000"/>
              </a:lnSpc>
              <a:buFont typeface="Wingdings" pitchFamily="2" charset="2"/>
              <a:buNone/>
            </a:pPr>
            <a:r>
              <a:rPr lang="en-GB" sz="2400" smtClean="0"/>
              <a:t>         The harp is regarded as the national instrument of Wales.  By the end of the 18th century, the triple harp - so called because it had three rows of strings - was widely known as the Welsh harp on account of its popularity in Wales.  The harp has been used through the ages as an accompaniment to folk-singing and dancing and as a solo instrument. HRH Prince Charles appoints a Welsh Royal Harpist on a scholarship programme annually. Past Royal harpists include Catrin Finch. </a:t>
            </a:r>
            <a:endParaRPr lang="ru-RU" sz="2400" smtClean="0"/>
          </a:p>
        </p:txBody>
      </p:sp>
      <p:pic>
        <p:nvPicPr>
          <p:cNvPr id="111626" name="Picture 10" descr="1_20081105105944_e_@@_harpprofileimage"/>
          <p:cNvPicPr>
            <a:picLocks noChangeAspect="1" noChangeArrowheads="1"/>
          </p:cNvPicPr>
          <p:nvPr>
            <p:ph sz="half" idx="1"/>
          </p:nvPr>
        </p:nvPicPr>
        <p:blipFill>
          <a:blip r:embed="rId2" cstate="email"/>
          <a:srcRect/>
          <a:stretch>
            <a:fillRect/>
          </a:stretch>
        </p:blipFill>
        <p:spPr>
          <a:xfrm>
            <a:off x="4211638" y="74613"/>
            <a:ext cx="4681537" cy="2849562"/>
          </a:xfrm>
          <a:noFill/>
        </p:spPr>
      </p:pic>
      <p:sp>
        <p:nvSpPr>
          <p:cNvPr id="11268" name="Text Box 11"/>
          <p:cNvSpPr txBox="1">
            <a:spLocks noChangeArrowheads="1"/>
          </p:cNvSpPr>
          <p:nvPr/>
        </p:nvSpPr>
        <p:spPr bwMode="auto">
          <a:xfrm>
            <a:off x="7143750" y="2895600"/>
            <a:ext cx="1270000" cy="614363"/>
          </a:xfrm>
          <a:prstGeom prst="rect">
            <a:avLst/>
          </a:prstGeom>
          <a:noFill/>
          <a:ln w="9525">
            <a:noFill/>
            <a:miter lim="800000"/>
            <a:headEnd/>
            <a:tailEnd/>
          </a:ln>
          <a:effectLst/>
        </p:spPr>
        <p:txBody>
          <a:bodyPr wrap="none">
            <a:spAutoFit/>
          </a:bodyPr>
          <a:lstStyle/>
          <a:p>
            <a:pPr>
              <a:lnSpc>
                <a:spcPct val="90000"/>
              </a:lnSpc>
              <a:spcBef>
                <a:spcPct val="20000"/>
              </a:spcBef>
              <a:buClr>
                <a:schemeClr val="bg2"/>
              </a:buClr>
              <a:buSzPct val="75000"/>
              <a:buFont typeface="Wingdings" pitchFamily="2" charset="2"/>
              <a:buChar char="n"/>
            </a:pPr>
            <a:r>
              <a:rPr lang="en-GB" sz="1800" b="0"/>
              <a:t>The Harp</a:t>
            </a:r>
          </a:p>
          <a:p>
            <a:endParaRPr lang="ru-RU" sz="1800" b="0"/>
          </a:p>
        </p:txBody>
      </p:sp>
      <p:sp>
        <p:nvSpPr>
          <p:cNvPr id="11269" name="AutoShape 12">
            <a:hlinkClick r:id="rId3" action="ppaction://hlinksldjump" highlightClick="1"/>
          </p:cNvPr>
          <p:cNvSpPr>
            <a:spLocks noChangeArrowheads="1"/>
          </p:cNvSpPr>
          <p:nvPr/>
        </p:nvSpPr>
        <p:spPr bwMode="auto">
          <a:xfrm>
            <a:off x="468313" y="333375"/>
            <a:ext cx="719137" cy="503238"/>
          </a:xfrm>
          <a:prstGeom prst="actionButtonBackPrevious">
            <a:avLst/>
          </a:prstGeom>
          <a:solidFill>
            <a:schemeClr val="accent1"/>
          </a:solidFill>
          <a:ln w="9525">
            <a:no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1626"/>
                                        </p:tgtEl>
                                        <p:attrNameLst>
                                          <p:attrName>style.visibility</p:attrName>
                                        </p:attrNameLst>
                                      </p:cBhvr>
                                      <p:to>
                                        <p:strVal val="visible"/>
                                      </p:to>
                                    </p:set>
                                    <p:anim calcmode="lin" valueType="num">
                                      <p:cBhvr additive="base">
                                        <p:cTn id="7" dur="500" fill="hold"/>
                                        <p:tgtEl>
                                          <p:spTgt spid="111626"/>
                                        </p:tgtEl>
                                        <p:attrNameLst>
                                          <p:attrName>ppt_x</p:attrName>
                                        </p:attrNameLst>
                                      </p:cBhvr>
                                      <p:tavLst>
                                        <p:tav tm="0">
                                          <p:val>
                                            <p:strVal val="#ppt_x"/>
                                          </p:val>
                                        </p:tav>
                                        <p:tav tm="100000">
                                          <p:val>
                                            <p:strVal val="#ppt_x"/>
                                          </p:val>
                                        </p:tav>
                                      </p:tavLst>
                                    </p:anim>
                                    <p:anim calcmode="lin" valueType="num">
                                      <p:cBhvr additive="base">
                                        <p:cTn id="8" dur="500" fill="hold"/>
                                        <p:tgtEl>
                                          <p:spTgt spid="11162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11625">
                                            <p:txEl>
                                              <p:pRg st="0" end="0"/>
                                            </p:txEl>
                                          </p:spTgt>
                                        </p:tgtEl>
                                        <p:attrNameLst>
                                          <p:attrName>style.visibility</p:attrName>
                                        </p:attrNameLst>
                                      </p:cBhvr>
                                      <p:to>
                                        <p:strVal val="visible"/>
                                      </p:to>
                                    </p:set>
                                    <p:animEffect transition="in" filter="blinds(horizontal)">
                                      <p:cBhvr>
                                        <p:cTn id="13" dur="500"/>
                                        <p:tgtEl>
                                          <p:spTgt spid="1116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5" grpId="0" build="p"/>
    </p:bldLst>
  </p:timing>
</p:sld>
</file>

<file path=ppt/theme/theme1.xml><?xml version="1.0" encoding="utf-8"?>
<a:theme xmlns:a="http://schemas.openxmlformats.org/drawingml/2006/main" name="Пиксел">
  <a:themeElements>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Пиксел">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000" b="1" i="0" u="none" strike="noStrike" cap="none" normalizeH="0" baseline="0" smtClean="0">
            <a:ln>
              <a:noFill/>
            </a:ln>
            <a:solidFill>
              <a:schemeClr val="tx1"/>
            </a:solidFill>
            <a:effectLst/>
            <a:latin typeface="Arial" charset="0"/>
          </a:defRPr>
        </a:defPPr>
      </a:lstStyle>
    </a:lnDef>
  </a:objectDefaults>
  <a:extraClrSchemeLst>
    <a:extraClrScheme>
      <a:clrScheme name="Пиксел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Пиксел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Пиксел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Пиксел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Пиксел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Пиксел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Пиксел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Пиксел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Пиксел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Пиксел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Пиксел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973</TotalTime>
  <Words>1069</Words>
  <Application>Microsoft Office PowerPoint</Application>
  <PresentationFormat>Экран (4:3)</PresentationFormat>
  <Paragraphs>188</Paragraphs>
  <Slides>25</Slides>
  <Notes>2</Notes>
  <HiddenSlides>0</HiddenSlides>
  <MMClips>6</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25</vt:i4>
      </vt:variant>
    </vt:vector>
  </HeadingPairs>
  <TitlesOfParts>
    <vt:vector size="30" baseType="lpstr">
      <vt:lpstr>Arial</vt:lpstr>
      <vt:lpstr>Wingdings</vt:lpstr>
      <vt:lpstr>Arial Black</vt:lpstr>
      <vt:lpstr>Times New Roman</vt:lpstr>
      <vt:lpstr>Пиксел</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SEC</dc:creator>
  <cp:lastModifiedBy>revaz</cp:lastModifiedBy>
  <cp:revision>31</cp:revision>
  <dcterms:created xsi:type="dcterms:W3CDTF">2010-02-02T15:32:43Z</dcterms:created>
  <dcterms:modified xsi:type="dcterms:W3CDTF">2013-02-27T16:49:21Z</dcterms:modified>
</cp:coreProperties>
</file>