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6630D0-7FE4-49BB-8F59-78A8DB6250CF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886651-A1A6-4FD2-9DDD-44858435B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A3D3B-09F4-437E-8461-14C7F4BF9BEB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24237-6E4B-47A3-9B0F-2540DFCD6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EDEEC-ACFB-4D5D-8945-D4C9089E4445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8678B-CF09-4AF3-B61C-F60E17047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2C69E-468A-48B4-9C46-C20B5B81963E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8BB27-9D62-4506-A2F2-E4D31E537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960166-BD67-4825-86E4-650747CB355B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EDCE75-92ED-4AEE-AD85-86454BA22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36BDB-2D2B-4C5D-8711-8A534208081C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B4DFD-684A-4A41-BC77-906E530CE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B3811-7377-4E58-BD87-B7C4B1FF3403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DBDA4-558C-42A9-ACD7-7EB117E2B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AF039-5876-42C2-A0FB-9B2E2BED7E02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D5A9-E464-40B3-B4F6-EE1A0C395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81A19B-411B-4CE5-971A-B24BE1BE0EC2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4A56E7-1B26-4F2C-B63D-2B29B9DC6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9E77-3899-4784-BD8B-D5C623C1725D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E7D5A-141A-458A-AA51-F5AC51469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66DDBA-504F-414E-B813-ACC504F8766C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EBD9DD-A87F-4A83-99B7-5275D9FAC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04D4528-E3A8-49AF-8E30-F87CD339FDFE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2BFCD3D-1151-4573-BC38-99D04E463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9" r:id="rId2"/>
    <p:sldLayoutId id="2147483727" r:id="rId3"/>
    <p:sldLayoutId id="2147483720" r:id="rId4"/>
    <p:sldLayoutId id="2147483721" r:id="rId5"/>
    <p:sldLayoutId id="2147483722" r:id="rId6"/>
    <p:sldLayoutId id="2147483728" r:id="rId7"/>
    <p:sldLayoutId id="2147483723" r:id="rId8"/>
    <p:sldLayoutId id="2147483729" r:id="rId9"/>
    <p:sldLayoutId id="2147483724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http://www.walland.ru/fotos/1288698959_10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62000" y="685800"/>
            <a:ext cx="7147929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Кавказский государственный биосферный заповедник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362200" y="4572000"/>
            <a:ext cx="495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ru-RU"/>
              <a:t>Разработала учитель </a:t>
            </a:r>
          </a:p>
          <a:p>
            <a:r>
              <a:rPr kumimoji="1" lang="ru-RU"/>
              <a:t>биологии, экологии МБОУ лицея№90 г.Краснодара</a:t>
            </a:r>
          </a:p>
          <a:p>
            <a:r>
              <a:rPr kumimoji="1" lang="ru-RU"/>
              <a:t>Брезгина О.Э. </a:t>
            </a:r>
            <a:r>
              <a:rPr lang="ru-RU"/>
              <a:t>[265-796-478]</a:t>
            </a:r>
            <a:endParaRPr kumimoji="1" lang="ru-RU"/>
          </a:p>
          <a:p>
            <a:r>
              <a:rPr kumimoji="1" lang="ru-RU"/>
              <a:t>2012г.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0" y="609600"/>
            <a:ext cx="3687763" cy="26701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 целью сохранения редких и исчезающих видов представителей животного мира на территории края созданы заказники, заповедники, лесопарки, охотничьи угодья. Самый крупный заповедник нашего края — Кавказский государственный биосферный, включенный в международную систему биосферных заповедников.</a:t>
            </a:r>
            <a:endParaRPr lang="ru-RU" dirty="0"/>
          </a:p>
        </p:txBody>
      </p:sp>
      <p:pic>
        <p:nvPicPr>
          <p:cNvPr id="7172" name="Picture 2" descr="http://elementy.ru/images/eltjob/akatov_mai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609600"/>
            <a:ext cx="3652838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4" descr="http://gk-upk.ru/upload/medialibrary/5af/5af465a7f61a6745c3031b70e34a70f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3276600"/>
            <a:ext cx="3505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http://moi-mir-russia.ru/wp-content/uploads/2011/09/P105082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6825" y="3352800"/>
            <a:ext cx="3302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91000" y="609600"/>
            <a:ext cx="4297363" cy="24384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В нем обитает 18 видов рыб, 9 — земноводных, 16 — пресмыкающихся, более 200 — птиц, более 60 — млекопитающих</a:t>
            </a:r>
            <a:r>
              <a:rPr lang="ru-RU" dirty="0" smtClean="0"/>
              <a:t>. В заповеднике встречаются редкие виды бабочек: большой и малый ночной павлиний глаз. В Красную книгу занесены 23 вида позвоночных животных, встречающихся в заповеднике, и самая крупная оса России — сколия гигантская.</a:t>
            </a:r>
            <a:endParaRPr lang="ru-RU" dirty="0"/>
          </a:p>
        </p:txBody>
      </p:sp>
      <p:pic>
        <p:nvPicPr>
          <p:cNvPr id="8195" name="Picture 2" descr="Павлиний глаз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838200"/>
            <a:ext cx="30924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62000" y="2971800"/>
            <a:ext cx="31242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малый ночной павлиний глаз</a:t>
            </a:r>
          </a:p>
        </p:txBody>
      </p:sp>
      <p:pic>
        <p:nvPicPr>
          <p:cNvPr id="8197" name="Picture 4" descr="http://www.bronzovka.ru/glava02_5/pic/gif5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57400" y="3429000"/>
            <a:ext cx="2438400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http://ii.photocentra.ru/images/main19/192422_main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24400" y="3352800"/>
            <a:ext cx="38862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33400" y="5715000"/>
            <a:ext cx="16002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сколия гигантская.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2087563" cy="10366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Виды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95800" y="609600"/>
            <a:ext cx="4068763" cy="22891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Из пресмыкающихся и земноводных в заповеднике отмечены </a:t>
            </a:r>
            <a:r>
              <a:rPr lang="ru-RU" b="1" dirty="0" smtClean="0"/>
              <a:t>малоазиатский тритон, кавказская крестовка, средиземноморская черепаха, эскулапов полоз, кавказская гадюка, уж обыкновенный</a:t>
            </a:r>
            <a:r>
              <a:rPr lang="ru-RU" dirty="0" smtClean="0"/>
              <a:t>. К сожалению, эскулапов полоз по причине крупных размеров и медленного передвижения часто гибнет от рук людей.</a:t>
            </a:r>
            <a:endParaRPr lang="ru-RU" dirty="0"/>
          </a:p>
        </p:txBody>
      </p:sp>
      <p:pic>
        <p:nvPicPr>
          <p:cNvPr id="9219" name="Picture 2" descr="http://naturelight.ru/photo/2008-09-19/1276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533400"/>
            <a:ext cx="3505200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62000" y="3048000"/>
            <a:ext cx="21637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малоазиатский тритон</a:t>
            </a:r>
          </a:p>
        </p:txBody>
      </p:sp>
      <p:pic>
        <p:nvPicPr>
          <p:cNvPr id="9221" name="Picture 4" descr="http://dront.ru/images/nooar-photo-show/eskulapov-poloz-big-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3400" y="3352800"/>
            <a:ext cx="3454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38200" y="6096000"/>
            <a:ext cx="16430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эскулапов полоз</a:t>
            </a:r>
          </a:p>
        </p:txBody>
      </p:sp>
      <p:pic>
        <p:nvPicPr>
          <p:cNvPr id="9223" name="Picture 6" descr="http://nature.air.ru/foto/amphib/4-3_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29200" y="34290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638800" y="6019800"/>
            <a:ext cx="20621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кавказская крестовка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87963" cy="9604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Пресмыкающиеся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2163763" cy="5032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Птицы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609600"/>
            <a:ext cx="3840163" cy="24384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Среди птиц чаще всего встречаются дрозды, пеночки, трясогузки, лесной канюк. На скалистых обрывах по долинам рек гнездятся </a:t>
            </a:r>
            <a:r>
              <a:rPr lang="ru-RU" dirty="0" err="1" smtClean="0"/>
              <a:t>птицы-падальщики</a:t>
            </a:r>
            <a:r>
              <a:rPr lang="ru-RU" dirty="0" smtClean="0"/>
              <a:t> — </a:t>
            </a:r>
            <a:r>
              <a:rPr lang="ru-RU" b="1" dirty="0" smtClean="0"/>
              <a:t>вороны, беркуты, грифы, а также белоголовый сип, бородач</a:t>
            </a:r>
            <a:r>
              <a:rPr lang="ru-RU" dirty="0" smtClean="0"/>
              <a:t>, которые строят свои гнездовья очень основательно и используют их много лет подряд.</a:t>
            </a:r>
            <a:endParaRPr lang="ru-RU" dirty="0"/>
          </a:p>
        </p:txBody>
      </p:sp>
      <p:pic>
        <p:nvPicPr>
          <p:cNvPr id="10244" name="Picture 2" descr="http://upload.wikimedia.org/wikipedia/commons/thumb/9/91/GoldenEagle-Nova.jpg/265px-GoldenEagle-Nov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29200" y="3200400"/>
            <a:ext cx="31242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91200" y="6096000"/>
            <a:ext cx="9112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беркуты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600" y="6096000"/>
            <a:ext cx="17113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белоголовый сип</a:t>
            </a:r>
          </a:p>
        </p:txBody>
      </p:sp>
      <p:pic>
        <p:nvPicPr>
          <p:cNvPr id="10247" name="Picture 6" descr="http://stfond.ru/images/load/Image/borodach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57400" y="685800"/>
            <a:ext cx="243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4" descr="http://nnzoo.ru/uploads/posts/2010-12/1292326144_belogolovyy-sip-1280x76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" y="3429000"/>
            <a:ext cx="38925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85800" y="2133600"/>
            <a:ext cx="92710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бородач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533400"/>
            <a:ext cx="3810000" cy="2209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 типичным высокогорным птицам заповедника относятся кавказский тетерев и кавказский улар (</a:t>
            </a:r>
            <a:r>
              <a:rPr lang="ru-RU" i="1" dirty="0" smtClean="0"/>
              <a:t>горная индейка</a:t>
            </a:r>
            <a:r>
              <a:rPr lang="ru-RU" dirty="0" smtClean="0"/>
              <a:t>), пестрая окраска перьев которого делает его совершенно незаметным.</a:t>
            </a:r>
            <a:endParaRPr lang="ru-RU" dirty="0"/>
          </a:p>
        </p:txBody>
      </p:sp>
      <p:pic>
        <p:nvPicPr>
          <p:cNvPr id="11268" name="Picture 2" descr="http://edu.zelenogorsk.ru/projs/eko/ornitol/1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609600"/>
            <a:ext cx="25908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52600" y="609600"/>
            <a:ext cx="166211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кавказский улар </a:t>
            </a:r>
          </a:p>
        </p:txBody>
      </p:sp>
      <p:pic>
        <p:nvPicPr>
          <p:cNvPr id="11270" name="Picture 4" descr="http://piterhunt.ru/pages/animals/pticy/di4/teterev/2-53%5b1%5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29718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334000" y="3352800"/>
            <a:ext cx="8826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тетерев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ttp://www.ipdn.ru/rics/doc0/BM/images/kunica_le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6096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2239963" cy="6556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Фауна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91000" y="609600"/>
            <a:ext cx="4297363" cy="22891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Богата и фауна мелких млекопитающих заповедника: </a:t>
            </a:r>
            <a:r>
              <a:rPr lang="ru-RU" b="1" dirty="0" smtClean="0"/>
              <a:t>еж, крот, соня-полчок, кавказская </a:t>
            </a:r>
            <a:r>
              <a:rPr lang="ru-RU" b="1" dirty="0" err="1" smtClean="0"/>
              <a:t>мышовка</a:t>
            </a:r>
            <a:r>
              <a:rPr lang="ru-RU" dirty="0" smtClean="0"/>
              <a:t>. Из крупных хищников в ней обитают рысь, леопард, лесной кот, бурый медведь. Из пушных — куницы лесная и каменная, барсук, выдра, енотовидная собака, европейская норка, ласка, лисица.</a:t>
            </a:r>
            <a:endParaRPr lang="ru-RU" dirty="0"/>
          </a:p>
        </p:txBody>
      </p:sp>
      <p:pic>
        <p:nvPicPr>
          <p:cNvPr id="12293" name="Picture 2" descr="http://moscowzoo.ru/images/a21_07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43400" y="3048000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91200" y="6096000"/>
            <a:ext cx="12620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соня-полчок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3000" y="4267200"/>
            <a:ext cx="15525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куницы лесная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</TotalTime>
  <Words>145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Verdana</vt:lpstr>
      <vt:lpstr>Wingdings 2</vt:lpstr>
      <vt:lpstr>Calibri</vt:lpstr>
      <vt:lpstr>Arial Narrow</vt:lpstr>
      <vt:lpstr>Аспект</vt:lpstr>
      <vt:lpstr>Слайд 1</vt:lpstr>
      <vt:lpstr>Слайд 2</vt:lpstr>
      <vt:lpstr>Виды</vt:lpstr>
      <vt:lpstr>Пресмыкающиеся</vt:lpstr>
      <vt:lpstr>Птицы</vt:lpstr>
      <vt:lpstr>Слайд 6</vt:lpstr>
      <vt:lpstr>Фауна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</dc:creator>
  <cp:lastModifiedBy>revaz</cp:lastModifiedBy>
  <cp:revision>8</cp:revision>
  <dcterms:created xsi:type="dcterms:W3CDTF">2012-05-15T12:10:56Z</dcterms:created>
  <dcterms:modified xsi:type="dcterms:W3CDTF">2013-02-27T15:59:24Z</dcterms:modified>
</cp:coreProperties>
</file>