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69" r:id="rId2"/>
    <p:sldId id="270" r:id="rId3"/>
    <p:sldId id="266" r:id="rId4"/>
    <p:sldId id="256" r:id="rId5"/>
    <p:sldId id="260" r:id="rId6"/>
    <p:sldId id="257" r:id="rId7"/>
    <p:sldId id="263" r:id="rId8"/>
    <p:sldId id="268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A807C76-FF9D-478E-A1FB-69CF8E475C8F}">
          <p14:sldIdLst>
            <p14:sldId id="269"/>
            <p14:sldId id="270"/>
            <p14:sldId id="266"/>
            <p14:sldId id="256"/>
            <p14:sldId id="260"/>
            <p14:sldId id="257"/>
            <p14:sldId id="263"/>
            <p14:sldId id="268"/>
            <p14:sldId id="267"/>
          </p14:sldIdLst>
        </p14:section>
        <p14:section name="Раздел без заголовка" id="{91485622-49BD-4D1E-A23A-897E6EE4B71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55" autoAdjust="0"/>
  </p:normalViewPr>
  <p:slideViewPr>
    <p:cSldViewPr>
      <p:cViewPr varScale="1">
        <p:scale>
          <a:sx n="69" d="100"/>
          <a:sy n="69" d="100"/>
        </p:scale>
        <p:origin x="-10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0941-17D2-43AB-846E-A880891FC775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B6AD0-6EB4-4794-8645-E7F3C0BA3E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451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B6AD0-6EB4-4794-8645-E7F3C0BA3E4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709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067943" y="4077073"/>
            <a:ext cx="3960441" cy="1440159"/>
          </a:xfrm>
        </p:spPr>
        <p:txBody>
          <a:bodyPr>
            <a:normAutofit/>
          </a:bodyPr>
          <a:lstStyle/>
          <a:p>
            <a:r>
              <a:rPr lang="ru-RU" dirty="0" err="1" smtClean="0"/>
              <a:t>Лынова</a:t>
            </a:r>
            <a:r>
              <a:rPr lang="ru-RU" dirty="0" smtClean="0"/>
              <a:t> Марина Анатольевна</a:t>
            </a:r>
          </a:p>
          <a:p>
            <a:r>
              <a:rPr lang="ru-RU" dirty="0" smtClean="0"/>
              <a:t>МБОУ школа №84, г. Воронеж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692697"/>
            <a:ext cx="7175351" cy="3024336"/>
          </a:xfrm>
        </p:spPr>
        <p:txBody>
          <a:bodyPr/>
          <a:lstStyle/>
          <a:p>
            <a:r>
              <a:rPr lang="ru-RU" sz="4800" dirty="0" smtClean="0"/>
              <a:t>Тема урока: Домашние животные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166356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768752" cy="3081729"/>
          </a:xfrm>
        </p:spPr>
        <p:txBody>
          <a:bodyPr>
            <a:normAutofit lnSpcReduction="10000"/>
          </a:bodyPr>
          <a:lstStyle/>
          <a:p>
            <a:r>
              <a:rPr lang="ru-RU" sz="4400" dirty="0" smtClean="0"/>
              <a:t>Задачи: </a:t>
            </a:r>
            <a:r>
              <a:rPr lang="ru-RU" sz="3200" dirty="0" smtClean="0"/>
              <a:t>развивать воображение, связную речь, отрабатывать навыки выразительного чтения; прививать любовь к животным и интерес к чтению.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175351" cy="3312368"/>
          </a:xfrm>
        </p:spPr>
        <p:txBody>
          <a:bodyPr/>
          <a:lstStyle/>
          <a:p>
            <a:r>
              <a:rPr lang="ru-RU" sz="4400" dirty="0" smtClean="0"/>
              <a:t>Цель:</a:t>
            </a:r>
            <a:r>
              <a:rPr lang="ru-RU" sz="2800" dirty="0" smtClean="0"/>
              <a:t> </a:t>
            </a:r>
            <a:r>
              <a:rPr lang="ru-RU" sz="3200" dirty="0" smtClean="0"/>
              <a:t>познакомить учащихся со сказкой «Как собака друга искала», рассказом Павловой «Котята».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98507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795" y="2708921"/>
            <a:ext cx="5637010" cy="32257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620689"/>
            <a:ext cx="7175351" cy="2304256"/>
          </a:xfrm>
        </p:spPr>
        <p:txBody>
          <a:bodyPr/>
          <a:lstStyle/>
          <a:p>
            <a:r>
              <a:rPr lang="ru-RU" dirty="0" smtClean="0"/>
              <a:t>О братьях наших меньших.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526546"/>
            <a:ext cx="3672408" cy="293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480988"/>
            <a:ext cx="3209913" cy="3252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2692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83568" y="5373216"/>
            <a:ext cx="6512511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>
          <a:xfrm>
            <a:off x="1142999" y="332656"/>
            <a:ext cx="3346704" cy="4896544"/>
          </a:xfrm>
        </p:spPr>
        <p:txBody>
          <a:bodyPr>
            <a:noAutofit/>
          </a:bodyPr>
          <a:lstStyle/>
          <a:p>
            <a:r>
              <a:rPr lang="ru-RU" sz="4000" dirty="0" err="1" smtClean="0"/>
              <a:t>шкако</a:t>
            </a:r>
            <a:endParaRPr lang="ru-RU" sz="4000" dirty="0" smtClean="0"/>
          </a:p>
          <a:p>
            <a:r>
              <a:rPr lang="ru-RU" sz="4000" dirty="0" err="1" smtClean="0"/>
              <a:t>рокова</a:t>
            </a:r>
            <a:endParaRPr lang="ru-RU" sz="4000" dirty="0" smtClean="0"/>
          </a:p>
          <a:p>
            <a:r>
              <a:rPr lang="ru-RU" sz="4000" dirty="0" err="1"/>
              <a:t>б</a:t>
            </a:r>
            <a:r>
              <a:rPr lang="ru-RU" sz="4000" dirty="0" err="1" smtClean="0"/>
              <a:t>акоса</a:t>
            </a:r>
            <a:r>
              <a:rPr lang="ru-RU" sz="4000" dirty="0" smtClean="0"/>
              <a:t> </a:t>
            </a:r>
          </a:p>
          <a:p>
            <a:r>
              <a:rPr lang="ru-RU" sz="4000" dirty="0" err="1" smtClean="0"/>
              <a:t>шалодь</a:t>
            </a:r>
            <a:endParaRPr lang="ru-RU" sz="4000" dirty="0" smtClean="0"/>
          </a:p>
          <a:p>
            <a:r>
              <a:rPr lang="ru-RU" sz="4000" dirty="0" err="1"/>
              <a:t>о</a:t>
            </a:r>
            <a:r>
              <a:rPr lang="ru-RU" sz="4000" dirty="0" err="1" smtClean="0"/>
              <a:t>зак</a:t>
            </a:r>
            <a:endParaRPr lang="ru-RU" sz="4000" dirty="0" smtClean="0"/>
          </a:p>
          <a:p>
            <a:r>
              <a:rPr lang="ru-RU" sz="4000" dirty="0" err="1" smtClean="0"/>
              <a:t>цова</a:t>
            </a:r>
            <a:endParaRPr lang="ru-RU" sz="40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4"/>
          </p:nvPr>
        </p:nvSpPr>
        <p:spPr>
          <a:xfrm>
            <a:off x="4645152" y="404664"/>
            <a:ext cx="3887288" cy="4752528"/>
          </a:xfrm>
        </p:spPr>
        <p:txBody>
          <a:bodyPr>
            <a:normAutofit/>
          </a:bodyPr>
          <a:lstStyle/>
          <a:p>
            <a:r>
              <a:rPr lang="ru-RU" sz="4000" dirty="0"/>
              <a:t>к</a:t>
            </a:r>
            <a:r>
              <a:rPr lang="ru-RU" sz="4000" dirty="0" smtClean="0"/>
              <a:t>ошка</a:t>
            </a:r>
          </a:p>
          <a:p>
            <a:r>
              <a:rPr lang="ru-RU" sz="4000" dirty="0"/>
              <a:t>к</a:t>
            </a:r>
            <a:r>
              <a:rPr lang="ru-RU" sz="4000" dirty="0" smtClean="0"/>
              <a:t>орова</a:t>
            </a:r>
          </a:p>
          <a:p>
            <a:r>
              <a:rPr lang="ru-RU" sz="4000" dirty="0"/>
              <a:t>с</a:t>
            </a:r>
            <a:r>
              <a:rPr lang="ru-RU" sz="4000" dirty="0" smtClean="0"/>
              <a:t>обака</a:t>
            </a:r>
          </a:p>
          <a:p>
            <a:r>
              <a:rPr lang="ru-RU" sz="4000" dirty="0"/>
              <a:t>л</a:t>
            </a:r>
            <a:r>
              <a:rPr lang="ru-RU" sz="4000" dirty="0" smtClean="0"/>
              <a:t>ошадь</a:t>
            </a:r>
          </a:p>
          <a:p>
            <a:r>
              <a:rPr lang="ru-RU" sz="4000" dirty="0" smtClean="0"/>
              <a:t>коза</a:t>
            </a:r>
          </a:p>
          <a:p>
            <a:r>
              <a:rPr lang="ru-RU" sz="4000" dirty="0" smtClean="0"/>
              <a:t>овца</a:t>
            </a:r>
          </a:p>
          <a:p>
            <a:endParaRPr lang="ru-RU" dirty="0"/>
          </a:p>
        </p:txBody>
      </p:sp>
      <p:pic>
        <p:nvPicPr>
          <p:cNvPr id="5" name="Рисунок 4" descr="Картинки животных - Овца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4869160"/>
            <a:ext cx="129614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g0.liveinternet.ru/images/attach/c/0/32/40/32040880_goat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99792" y="4869160"/>
            <a:ext cx="151216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g-fotki.yandex.ru/get/5312/121485321.17/0_765ff_d4bddeda_XL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32240" y="3356992"/>
            <a:ext cx="201622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protoplex.ru/wallpapers/image_big_770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6016" y="5013176"/>
            <a:ext cx="1944216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Обои кошки. Wallpapers cats.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76256" y="692696"/>
            <a:ext cx="187220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739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3794" y="3068961"/>
            <a:ext cx="6482581" cy="2865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175351" cy="1793167"/>
          </a:xfrm>
        </p:spPr>
        <p:txBody>
          <a:bodyPr/>
          <a:lstStyle/>
          <a:p>
            <a:r>
              <a:rPr lang="ru-RU" dirty="0" smtClean="0"/>
              <a:t>Домашние животные.</a:t>
            </a:r>
            <a:endParaRPr lang="ru-RU" dirty="0"/>
          </a:p>
        </p:txBody>
      </p:sp>
      <p:pic>
        <p:nvPicPr>
          <p:cNvPr id="6" name="Рисунок 5" descr="Обои кошки. Wallpapers cats.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2624137"/>
            <a:ext cx="5112568" cy="36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1328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755576" y="731518"/>
            <a:ext cx="4392487" cy="47137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Отворилась тихо дверь</a:t>
            </a:r>
          </a:p>
          <a:p>
            <a:r>
              <a:rPr lang="ru-RU" sz="2800" dirty="0" smtClean="0"/>
              <a:t>И вошёл усатый зверь.</a:t>
            </a:r>
          </a:p>
          <a:p>
            <a:r>
              <a:rPr lang="ru-RU" sz="2800" dirty="0" smtClean="0"/>
              <a:t>Сел у печки, хмурясь сладко</a:t>
            </a:r>
          </a:p>
          <a:p>
            <a:r>
              <a:rPr lang="ru-RU" sz="2800" dirty="0" smtClean="0"/>
              <a:t>И умылся серой лапкой.</a:t>
            </a:r>
          </a:p>
          <a:p>
            <a:r>
              <a:rPr lang="ru-RU" sz="2800" dirty="0" smtClean="0"/>
              <a:t>Берегись мышиный род</a:t>
            </a:r>
          </a:p>
          <a:p>
            <a:r>
              <a:rPr lang="ru-RU" sz="2800" dirty="0" smtClean="0"/>
              <a:t>На охоту вышел…..</a:t>
            </a:r>
            <a:endParaRPr lang="ru-RU" sz="28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68144" y="4372168"/>
            <a:ext cx="2160240" cy="1143000"/>
          </a:xfrm>
        </p:spPr>
        <p:txBody>
          <a:bodyPr/>
          <a:lstStyle/>
          <a:p>
            <a:r>
              <a:rPr lang="ru-RU" dirty="0" smtClean="0"/>
              <a:t>Кот.</a:t>
            </a:r>
            <a:endParaRPr lang="ru-RU" dirty="0"/>
          </a:p>
        </p:txBody>
      </p:sp>
      <p:pic>
        <p:nvPicPr>
          <p:cNvPr id="14" name="Picture 5" descr="post-2468-1225881024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6538" y="980728"/>
            <a:ext cx="3703933" cy="2952328"/>
          </a:xfrm>
          <a:prstGeom prst="rect">
            <a:avLst/>
          </a:prstGeom>
          <a:noFill/>
          <a:ln w="57150">
            <a:solidFill>
              <a:srgbClr val="8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9510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08104" y="4372168"/>
            <a:ext cx="2376264" cy="1143000"/>
          </a:xfrm>
        </p:spPr>
        <p:txBody>
          <a:bodyPr/>
          <a:lstStyle/>
          <a:p>
            <a:r>
              <a:rPr lang="ru-RU" sz="3200" dirty="0" smtClean="0"/>
              <a:t>Собака.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142998" y="731518"/>
            <a:ext cx="3789041" cy="4929729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тени под деревом лежит,</a:t>
            </a:r>
          </a:p>
          <a:p>
            <a:r>
              <a:rPr lang="ru-RU" sz="2400" dirty="0" smtClean="0"/>
              <a:t>И двор, и сад наш сторожит.</a:t>
            </a:r>
          </a:p>
          <a:p>
            <a:r>
              <a:rPr lang="ru-RU" sz="2400" dirty="0" smtClean="0"/>
              <a:t>Не то, что настоящий вор,-</a:t>
            </a:r>
          </a:p>
          <a:p>
            <a:r>
              <a:rPr lang="ru-RU" sz="2400" dirty="0" smtClean="0"/>
              <a:t>Прохожий не зайдёт во двор.</a:t>
            </a:r>
          </a:p>
          <a:p>
            <a:r>
              <a:rPr lang="ru-RU" sz="2400" dirty="0" smtClean="0"/>
              <a:t>А нас он любит, признаёт,</a:t>
            </a:r>
          </a:p>
          <a:p>
            <a:r>
              <a:rPr lang="ru-RU" sz="2400" dirty="0" smtClean="0"/>
              <a:t>Учтиво лапу подаёт.</a:t>
            </a:r>
            <a:endParaRPr lang="ru-RU" sz="2400" dirty="0"/>
          </a:p>
        </p:txBody>
      </p:sp>
      <p:pic>
        <p:nvPicPr>
          <p:cNvPr id="8" name="Объект 7" descr="фотографии собак породы аляскинский маламут"/>
          <p:cNvPicPr>
            <a:picLocks noGrp="1"/>
          </p:cNvPicPr>
          <p:nvPr>
            <p:ph sz="quarter" idx="14"/>
          </p:nvPr>
        </p:nvPicPr>
        <p:blipFill rotWithShape="1">
          <a:blip r:embed="rId3" cstate="email"/>
          <a:srcRect/>
          <a:stretch/>
        </p:blipFill>
        <p:spPr bwMode="auto">
          <a:xfrm>
            <a:off x="5076056" y="620689"/>
            <a:ext cx="3528391" cy="33744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102275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тографии собак породы аляскинский маламут"/>
          <p:cNvPicPr/>
          <p:nvPr/>
        </p:nvPicPr>
        <p:blipFill rotWithShape="1">
          <a:blip r:embed="rId2" cstate="email"/>
          <a:srcRect/>
          <a:stretch/>
        </p:blipFill>
        <p:spPr bwMode="auto">
          <a:xfrm>
            <a:off x="683568" y="620688"/>
            <a:ext cx="2681287" cy="23007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3" name="Рисунок 2" descr="собака, фотообои, фото обои, фотография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193" y="545159"/>
            <a:ext cx="2592287" cy="23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Обои кошки. Wallpapers cats.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560" y="3068960"/>
            <a:ext cx="288032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Обои кошки. Wallpapers cats.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75856" y="3068960"/>
            <a:ext cx="3176711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Обои кошки. Wallpapers cats.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00193" y="3771131"/>
            <a:ext cx="258380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Обои кошки. Wallpapers cats.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491880" y="332656"/>
            <a:ext cx="266429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6141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056784" cy="1224136"/>
          </a:xfrm>
        </p:spPr>
        <p:txBody>
          <a:bodyPr/>
          <a:lstStyle/>
          <a:p>
            <a:pPr algn="ctr"/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2636912"/>
            <a:ext cx="5970494" cy="3168352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Перечитать рассказ котята.</a:t>
            </a:r>
          </a:p>
          <a:p>
            <a:pPr algn="l"/>
            <a:r>
              <a:rPr lang="ru-RU" sz="4000" dirty="0" smtClean="0"/>
              <a:t>Подготовить пересказ.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6286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145</TotalTime>
  <Words>154</Words>
  <Application>Microsoft Office PowerPoint</Application>
  <PresentationFormat>Экран (4:3)</PresentationFormat>
  <Paragraphs>37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Тема урока: Домашние животные</vt:lpstr>
      <vt:lpstr>Цель: познакомить учащихся со сказкой «Как собака друга искала», рассказом Павловой «Котята».</vt:lpstr>
      <vt:lpstr>О братьях наших меньших.</vt:lpstr>
      <vt:lpstr>Слайд 4</vt:lpstr>
      <vt:lpstr>Домашние животные.</vt:lpstr>
      <vt:lpstr>Кот.</vt:lpstr>
      <vt:lpstr>Собака.</vt:lpstr>
      <vt:lpstr>Слайд 8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Бегут струйки по песку, по камешкам. Прозрачный серебристый ручей выбежал из-под серого камня в лесу. В них ласково глядятся и солнышко, и небо, и облака.</dc:title>
  <dc:creator>кевр</dc:creator>
  <cp:lastModifiedBy>revaz</cp:lastModifiedBy>
  <cp:revision>22</cp:revision>
  <dcterms:created xsi:type="dcterms:W3CDTF">2012-10-17T10:07:12Z</dcterms:created>
  <dcterms:modified xsi:type="dcterms:W3CDTF">2013-03-02T13:08:13Z</dcterms:modified>
</cp:coreProperties>
</file>