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7" r:id="rId2"/>
    <p:sldId id="256" r:id="rId3"/>
    <p:sldId id="257" r:id="rId4"/>
    <p:sldId id="259" r:id="rId5"/>
    <p:sldId id="260" r:id="rId6"/>
    <p:sldId id="261" r:id="rId7"/>
    <p:sldId id="266" r:id="rId8"/>
    <p:sldId id="265" r:id="rId9"/>
    <p:sldId id="267" r:id="rId10"/>
    <p:sldId id="271" r:id="rId11"/>
    <p:sldId id="272" r:id="rId12"/>
    <p:sldId id="276" r:id="rId13"/>
    <p:sldId id="275" r:id="rId14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6666"/>
    <a:srgbClr val="144AF8"/>
    <a:srgbClr val="8CC943"/>
    <a:srgbClr val="6AA28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35" autoAdjust="0"/>
    <p:restoredTop sz="94660"/>
  </p:normalViewPr>
  <p:slideViewPr>
    <p:cSldViewPr>
      <p:cViewPr varScale="1">
        <p:scale>
          <a:sx n="64" d="100"/>
          <a:sy n="64" d="100"/>
        </p:scale>
        <p:origin x="-8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2D79A27-2B06-4697-A4F5-944897D1DBD1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3F22818-3D75-4A8D-B619-4CA07CE23A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59F9A-D70C-4CCD-8FEA-94B8E79CB4AD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8A6C9-14C0-4213-83EA-E7A1059F03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8F1A3-A618-4B1B-A98F-090D625337C0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D63EE-7AA2-47B4-BC67-61A7169BBD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F921B-F436-4B7B-A631-6A63990556D0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06FB5-887D-413B-8D8E-A1F7BE6087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46293-9ABB-42E6-8895-2CE42AA95497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5B35E-089D-4BB1-858C-47D701B7BB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15270-874E-493C-94B3-A353F308DE2F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0A66A-52FF-4F8F-981E-95096C569C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B2DA2-CD22-4E42-A9ED-DE1DA6508F03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07232-0C76-4269-915A-944AA119D2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9AF8A-C40F-4D54-86BE-313EF173147C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9E700-F75B-4960-9D2C-DBFFD915B1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3F477-6D00-4D72-9769-B652401F147A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0E485-96D1-4994-A6F4-7BF2AA7551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78412-75F5-47FA-97AA-AFD7DD6E87A3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33D53-B4FE-40C9-AD57-757610EF86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6A3BD-DAC8-439B-9EEB-4EB3F4A9BA71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C42C8-B9FC-4B12-BAA8-D1D20E869A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59F20-7F19-4928-AD39-BA006CFC3EC9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8E7B3-A7A9-4243-90AB-D832433CD2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5A51736-B054-41F0-9824-7D815A2772D7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8BE162C-DDE2-4E4D-8A07-49108D74AB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xfrm>
            <a:off x="395288" y="27813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sz="9600" i="1" smtClean="0">
                <a:solidFill>
                  <a:srgbClr val="A666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lgerian" pitchFamily="82" charset="0"/>
              </a:rPr>
              <a:t>Oscar Wilde</a:t>
            </a:r>
            <a:endParaRPr lang="ru-RU" sz="9600" i="1" smtClean="0">
              <a:solidFill>
                <a:srgbClr val="A666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Прямоугольник 3"/>
          <p:cNvSpPr>
            <a:spLocks noChangeArrowheads="1"/>
          </p:cNvSpPr>
          <p:nvPr/>
        </p:nvSpPr>
        <p:spPr bwMode="auto">
          <a:xfrm>
            <a:off x="1331913" y="333375"/>
            <a:ext cx="651033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i="1">
                <a:latin typeface="Bookman Old Style" pitchFamily="18" charset="0"/>
              </a:rPr>
              <a:t>Whom did he write his fairy tales for</a:t>
            </a:r>
            <a:r>
              <a:rPr lang="ru-RU" sz="4000" b="1" i="1">
                <a:latin typeface="Bookman Old Style" pitchFamily="18" charset="0"/>
              </a:rPr>
              <a:t>?</a:t>
            </a:r>
          </a:p>
        </p:txBody>
      </p:sp>
      <p:sp>
        <p:nvSpPr>
          <p:cNvPr id="17414" name="TextBox 7"/>
          <p:cNvSpPr txBox="1">
            <a:spLocks noChangeArrowheads="1"/>
          </p:cNvSpPr>
          <p:nvPr/>
        </p:nvSpPr>
        <p:spPr bwMode="auto">
          <a:xfrm>
            <a:off x="1692275" y="5876925"/>
            <a:ext cx="52482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i="1">
                <a:latin typeface="Bookman Old Style" pitchFamily="18" charset="0"/>
              </a:rPr>
              <a:t>For his children</a:t>
            </a:r>
            <a:r>
              <a:rPr lang="en-US" sz="3600" b="1" i="1"/>
              <a:t> </a:t>
            </a:r>
            <a:endParaRPr lang="ru-RU" sz="3600" b="1" i="1"/>
          </a:p>
        </p:txBody>
      </p:sp>
      <p:pic>
        <p:nvPicPr>
          <p:cNvPr id="17417" name="Picture 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55875" y="1844675"/>
            <a:ext cx="4321175" cy="39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7"/>
          <p:cNvSpPr txBox="1">
            <a:spLocks noChangeArrowheads="1"/>
          </p:cNvSpPr>
          <p:nvPr/>
        </p:nvSpPr>
        <p:spPr bwMode="auto">
          <a:xfrm>
            <a:off x="0" y="3068638"/>
            <a:ext cx="50768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i="1"/>
              <a:t>2)  The happy prince </a:t>
            </a:r>
            <a:r>
              <a:rPr lang="ru-RU" sz="2800" b="1" i="1">
                <a:latin typeface="Bookman Old Style" pitchFamily="18" charset="0"/>
              </a:rPr>
              <a:t> </a:t>
            </a:r>
            <a:r>
              <a:rPr lang="en-US" sz="2800" b="1" i="1">
                <a:latin typeface="Bookman Old Style" pitchFamily="18" charset="0"/>
              </a:rPr>
              <a:t>and…</a:t>
            </a:r>
            <a:endParaRPr lang="ru-RU" sz="2800" b="1" i="1">
              <a:latin typeface="Bookman Old Style" pitchFamily="18" charset="0"/>
            </a:endParaRPr>
          </a:p>
        </p:txBody>
      </p:sp>
      <p:sp>
        <p:nvSpPr>
          <p:cNvPr id="12291" name="Прямоугольник 8"/>
          <p:cNvSpPr>
            <a:spLocks noChangeArrowheads="1"/>
          </p:cNvSpPr>
          <p:nvPr/>
        </p:nvSpPr>
        <p:spPr bwMode="auto">
          <a:xfrm>
            <a:off x="250825" y="333375"/>
            <a:ext cx="85693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4000" b="1" i="1">
                <a:latin typeface="Bookman Old Style" pitchFamily="18" charset="0"/>
              </a:rPr>
              <a:t>Finish the names of the books:</a:t>
            </a:r>
            <a:r>
              <a:rPr lang="en-US" sz="2800" i="1">
                <a:latin typeface="Bookman Old Style" pitchFamily="18" charset="0"/>
              </a:rPr>
              <a:t>   </a:t>
            </a:r>
            <a:endParaRPr lang="ru-RU" sz="2800" i="1">
              <a:latin typeface="Bookman Old Style" pitchFamily="18" charset="0"/>
            </a:endParaRPr>
          </a:p>
        </p:txBody>
      </p:sp>
      <p:sp>
        <p:nvSpPr>
          <p:cNvPr id="12292" name="TextBox 9"/>
          <p:cNvSpPr txBox="1">
            <a:spLocks noChangeArrowheads="1"/>
          </p:cNvSpPr>
          <p:nvPr/>
        </p:nvSpPr>
        <p:spPr bwMode="auto">
          <a:xfrm>
            <a:off x="179388" y="2420938"/>
            <a:ext cx="35290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 i="1"/>
              <a:t> </a:t>
            </a:r>
            <a:r>
              <a:rPr lang="en-US" sz="2800" b="1" i="1"/>
              <a:t>1) A  woman of</a:t>
            </a:r>
            <a:r>
              <a:rPr lang="en-US" sz="2800" b="1"/>
              <a:t> …</a:t>
            </a:r>
            <a:endParaRPr lang="ru-RU" sz="2800" b="1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5219700" y="2997200"/>
            <a:ext cx="23034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/>
              <a:t> </a:t>
            </a:r>
            <a:r>
              <a:rPr lang="en-US" sz="2800" b="1" i="1"/>
              <a:t>other tales</a:t>
            </a:r>
            <a:endParaRPr lang="ru-RU" sz="2800" b="1" i="1"/>
          </a:p>
        </p:txBody>
      </p:sp>
      <p:sp>
        <p:nvSpPr>
          <p:cNvPr id="12294" name="Rectangle 9"/>
          <p:cNvSpPr>
            <a:spLocks noChangeArrowheads="1"/>
          </p:cNvSpPr>
          <p:nvPr/>
        </p:nvSpPr>
        <p:spPr bwMode="auto">
          <a:xfrm>
            <a:off x="2843213" y="3933825"/>
            <a:ext cx="2303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/>
              <a:t> </a:t>
            </a:r>
            <a:endParaRPr lang="ru-RU" sz="2800" b="1" i="1"/>
          </a:p>
        </p:txBody>
      </p:sp>
      <p:sp>
        <p:nvSpPr>
          <p:cNvPr id="12295" name="Rectangle 10"/>
          <p:cNvSpPr>
            <a:spLocks noChangeArrowheads="1"/>
          </p:cNvSpPr>
          <p:nvPr/>
        </p:nvSpPr>
        <p:spPr bwMode="auto">
          <a:xfrm>
            <a:off x="3779838" y="1412875"/>
            <a:ext cx="2303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/>
              <a:t> </a:t>
            </a:r>
            <a:endParaRPr lang="ru-RU" sz="2800" b="1" i="1"/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4211638" y="2349500"/>
            <a:ext cx="30972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i="1"/>
              <a:t>no  importance</a:t>
            </a:r>
            <a:endParaRPr lang="ru-RU" sz="2800" b="1" i="1"/>
          </a:p>
        </p:txBody>
      </p:sp>
      <p:sp>
        <p:nvSpPr>
          <p:cNvPr id="12297" name="Rectangle 12"/>
          <p:cNvSpPr>
            <a:spLocks noChangeArrowheads="1"/>
          </p:cNvSpPr>
          <p:nvPr/>
        </p:nvSpPr>
        <p:spPr bwMode="auto">
          <a:xfrm>
            <a:off x="0" y="3860800"/>
            <a:ext cx="41036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i="1"/>
              <a:t>3)The Importance of …</a:t>
            </a:r>
            <a:endParaRPr lang="ru-RU" sz="2800" b="1" i="1"/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4067175" y="3789363"/>
            <a:ext cx="2952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/>
              <a:t> </a:t>
            </a:r>
            <a:r>
              <a:rPr lang="en-US" sz="2800" b="1" i="1"/>
              <a:t>Being Earnest </a:t>
            </a:r>
            <a:endParaRPr lang="ru-RU" sz="2800" b="1" i="1"/>
          </a:p>
        </p:txBody>
      </p:sp>
      <p:sp>
        <p:nvSpPr>
          <p:cNvPr id="12299" name="Rectangle 14"/>
          <p:cNvSpPr>
            <a:spLocks noChangeArrowheads="1"/>
          </p:cNvSpPr>
          <p:nvPr/>
        </p:nvSpPr>
        <p:spPr bwMode="auto">
          <a:xfrm>
            <a:off x="0" y="4581525"/>
            <a:ext cx="370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/>
              <a:t> </a:t>
            </a:r>
            <a:r>
              <a:rPr lang="en-US" sz="2800" b="1" i="1"/>
              <a:t>4)The Picture of …</a:t>
            </a:r>
            <a:endParaRPr lang="ru-RU" sz="2800" b="1" i="1"/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3995738" y="4508500"/>
            <a:ext cx="30241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/>
              <a:t> </a:t>
            </a:r>
            <a:r>
              <a:rPr lang="en-US" sz="2800" b="1" i="1"/>
              <a:t>Dorian Gray</a:t>
            </a:r>
            <a:endParaRPr lang="ru-RU" sz="2800" b="1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0" grpId="0"/>
      <p:bldP spid="18443" grpId="0"/>
      <p:bldP spid="18445" grpId="0"/>
      <p:bldP spid="1844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3"/>
          <p:cNvSpPr>
            <a:spLocks noChangeArrowheads="1"/>
          </p:cNvSpPr>
          <p:nvPr/>
        </p:nvSpPr>
        <p:spPr bwMode="auto">
          <a:xfrm>
            <a:off x="539750" y="404813"/>
            <a:ext cx="7850188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i="1">
                <a:latin typeface="Bookman Old Style" pitchFamily="18" charset="0"/>
              </a:rPr>
              <a:t>Where is the monument to Oscar Wilde situated?</a:t>
            </a:r>
            <a:endParaRPr lang="ru-RU" sz="4000" b="1" i="1">
              <a:latin typeface="Bookman Old Style" pitchFamily="18" charset="0"/>
            </a:endParaRP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3851275" y="5876925"/>
            <a:ext cx="23034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/>
              <a:t> </a:t>
            </a:r>
            <a:r>
              <a:rPr lang="en-US" sz="3200" b="1" i="1">
                <a:latin typeface="Bookman Old Style" pitchFamily="18" charset="0"/>
              </a:rPr>
              <a:t>In Dublin</a:t>
            </a:r>
            <a:endParaRPr lang="ru-RU" sz="3200" b="1" i="1">
              <a:latin typeface="Bookman Old Style" pitchFamily="18" charset="0"/>
            </a:endParaRPr>
          </a:p>
        </p:txBody>
      </p:sp>
      <p:pic>
        <p:nvPicPr>
          <p:cNvPr id="13316" name="Picture 5" descr="5220_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68538" y="1662113"/>
            <a:ext cx="4679950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3"/>
          <p:cNvSpPr txBox="1">
            <a:spLocks noChangeArrowheads="1"/>
          </p:cNvSpPr>
          <p:nvPr/>
        </p:nvSpPr>
        <p:spPr bwMode="auto">
          <a:xfrm>
            <a:off x="323850" y="188913"/>
            <a:ext cx="83915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i="1">
                <a:latin typeface="Bookman Old Style" pitchFamily="18" charset="0"/>
              </a:rPr>
              <a:t>The Canterville  Ghost is a detective story , isn’t</a:t>
            </a:r>
            <a:r>
              <a:rPr lang="ru-RU" sz="4000" b="1" i="1">
                <a:latin typeface="Bookman Old Style" pitchFamily="18" charset="0"/>
              </a:rPr>
              <a:t>  </a:t>
            </a:r>
            <a:r>
              <a:rPr lang="en-US" sz="4000" b="1" i="1">
                <a:latin typeface="Bookman Old Style" pitchFamily="18" charset="0"/>
              </a:rPr>
              <a:t>it</a:t>
            </a:r>
            <a:r>
              <a:rPr lang="ru-RU" sz="4000" b="1" i="1">
                <a:latin typeface="Bookman Old Style" pitchFamily="18" charset="0"/>
              </a:rPr>
              <a:t> ?</a:t>
            </a:r>
          </a:p>
        </p:txBody>
      </p:sp>
      <p:sp>
        <p:nvSpPr>
          <p:cNvPr id="21508" name="TextBox 5"/>
          <p:cNvSpPr txBox="1">
            <a:spLocks noChangeArrowheads="1"/>
          </p:cNvSpPr>
          <p:nvPr/>
        </p:nvSpPr>
        <p:spPr bwMode="auto">
          <a:xfrm>
            <a:off x="2051050" y="6021388"/>
            <a:ext cx="6192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i="1">
                <a:latin typeface="Bookman Old Style" pitchFamily="18" charset="0"/>
              </a:rPr>
              <a:t>A fantastic adventure story</a:t>
            </a:r>
            <a:endParaRPr lang="ru-RU" sz="3200" b="1" i="1">
              <a:latin typeface="Bookman Old Style" pitchFamily="18" charset="0"/>
            </a:endParaRPr>
          </a:p>
        </p:txBody>
      </p:sp>
      <p:pic>
        <p:nvPicPr>
          <p:cNvPr id="21511" name="Picture 7" descr="14801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00338" y="1628775"/>
            <a:ext cx="4043362" cy="424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5"/>
          <p:cNvSpPr txBox="1">
            <a:spLocks noChangeArrowheads="1"/>
          </p:cNvSpPr>
          <p:nvPr/>
        </p:nvSpPr>
        <p:spPr bwMode="auto">
          <a:xfrm>
            <a:off x="684213" y="404813"/>
            <a:ext cx="784860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i="1">
                <a:latin typeface="Bookman Old Style" pitchFamily="18" charset="0"/>
              </a:rPr>
              <a:t>There are 3 </a:t>
            </a:r>
            <a:r>
              <a:rPr lang="en-US" sz="4000" b="1" i="1"/>
              <a:t>p</a:t>
            </a:r>
            <a:r>
              <a:rPr lang="en-US" sz="4000" b="1" i="1">
                <a:latin typeface="Bookman Old Style" pitchFamily="18" charset="0"/>
              </a:rPr>
              <a:t>hotos of English writers. Where is  O.Wilde?</a:t>
            </a:r>
            <a:endParaRPr lang="ru-RU" sz="4000" b="1" i="1">
              <a:latin typeface="Bookman Old Style" pitchFamily="18" charset="0"/>
            </a:endParaRPr>
          </a:p>
        </p:txBody>
      </p:sp>
      <p:pic>
        <p:nvPicPr>
          <p:cNvPr id="3075" name="Picture 18" descr="Oskar_Uajld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00430" y="2285992"/>
            <a:ext cx="1905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7" name="Picture 19" descr="images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55650" y="2492375"/>
            <a:ext cx="1790700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8" name="Picture 20" descr="1cd7f66c7859f24e240e5df4db6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084888" y="2565400"/>
            <a:ext cx="1957387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3"/>
          <p:cNvSpPr txBox="1">
            <a:spLocks noChangeArrowheads="1"/>
          </p:cNvSpPr>
          <p:nvPr/>
        </p:nvSpPr>
        <p:spPr bwMode="auto">
          <a:xfrm>
            <a:off x="214313" y="285750"/>
            <a:ext cx="774223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i="1">
                <a:latin typeface="Bookman Old Style" pitchFamily="18" charset="0"/>
              </a:rPr>
              <a:t>When and wher</a:t>
            </a:r>
            <a:r>
              <a:rPr lang="en-US" sz="4000" b="1" i="1"/>
              <a:t>e was </a:t>
            </a:r>
          </a:p>
          <a:p>
            <a:r>
              <a:rPr lang="en-US" sz="4000" b="1" i="1"/>
              <a:t>Oscar Wilde born</a:t>
            </a:r>
            <a:r>
              <a:rPr lang="ru-RU" sz="4000" b="1" i="1"/>
              <a:t>?</a:t>
            </a:r>
          </a:p>
        </p:txBody>
      </p:sp>
      <p:sp>
        <p:nvSpPr>
          <p:cNvPr id="3076" name="TextBox 7"/>
          <p:cNvSpPr txBox="1">
            <a:spLocks noChangeArrowheads="1"/>
          </p:cNvSpPr>
          <p:nvPr/>
        </p:nvSpPr>
        <p:spPr bwMode="auto">
          <a:xfrm>
            <a:off x="1979613" y="5445125"/>
            <a:ext cx="45005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i="1">
                <a:latin typeface="Bookman Old Style" pitchFamily="18" charset="0"/>
              </a:rPr>
              <a:t>Dublin</a:t>
            </a:r>
            <a:r>
              <a:rPr lang="ru-RU" sz="3200" b="1" i="1">
                <a:latin typeface="Bookman Old Style" pitchFamily="18" charset="0"/>
              </a:rPr>
              <a:t>. 1</a:t>
            </a:r>
            <a:r>
              <a:rPr lang="en-US" sz="3200" b="1" i="1">
                <a:latin typeface="Bookman Old Style" pitchFamily="18" charset="0"/>
              </a:rPr>
              <a:t>854</a:t>
            </a:r>
            <a:endParaRPr lang="ru-RU" sz="3200" b="1" i="1">
              <a:latin typeface="Bookman Old Style" pitchFamily="18" charset="0"/>
            </a:endParaRPr>
          </a:p>
        </p:txBody>
      </p:sp>
      <p:pic>
        <p:nvPicPr>
          <p:cNvPr id="3078" name="Picture 6" descr="Irlandia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835150" y="2060575"/>
            <a:ext cx="4371975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Box 5"/>
          <p:cNvSpPr txBox="1">
            <a:spLocks noChangeArrowheads="1"/>
          </p:cNvSpPr>
          <p:nvPr/>
        </p:nvSpPr>
        <p:spPr bwMode="auto">
          <a:xfrm>
            <a:off x="3995738" y="142875"/>
            <a:ext cx="432117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i="1">
                <a:latin typeface="Bookman Old Style" pitchFamily="18" charset="0"/>
              </a:rPr>
              <a:t>What were his mother and his father</a:t>
            </a:r>
            <a:r>
              <a:rPr lang="ru-RU" sz="4000" b="1" i="1">
                <a:latin typeface="Bookman Old Style" pitchFamily="18" charset="0"/>
              </a:rPr>
              <a:t>?</a:t>
            </a:r>
          </a:p>
        </p:txBody>
      </p:sp>
      <p:sp>
        <p:nvSpPr>
          <p:cNvPr id="5124" name="TextBox 6"/>
          <p:cNvSpPr txBox="1">
            <a:spLocks noChangeArrowheads="1"/>
          </p:cNvSpPr>
          <p:nvPr/>
        </p:nvSpPr>
        <p:spPr bwMode="auto">
          <a:xfrm>
            <a:off x="0" y="4508500"/>
            <a:ext cx="342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i="1">
                <a:latin typeface="Bookman Old Style" pitchFamily="18" charset="0"/>
              </a:rPr>
              <a:t>A poet</a:t>
            </a:r>
            <a:endParaRPr lang="ru-RU" sz="3200" b="1" i="1">
              <a:latin typeface="Bookman Old Style" pitchFamily="18" charset="0"/>
            </a:endParaRPr>
          </a:p>
        </p:txBody>
      </p:sp>
      <p:sp>
        <p:nvSpPr>
          <p:cNvPr id="5127" name="TextBox 10"/>
          <p:cNvSpPr txBox="1">
            <a:spLocks noChangeArrowheads="1"/>
          </p:cNvSpPr>
          <p:nvPr/>
        </p:nvSpPr>
        <p:spPr bwMode="auto">
          <a:xfrm>
            <a:off x="3635375" y="5791200"/>
            <a:ext cx="36004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i="1">
                <a:latin typeface="Bookman Old Style" pitchFamily="18" charset="0"/>
              </a:rPr>
              <a:t>A doctor </a:t>
            </a:r>
            <a:endParaRPr lang="ru-RU" sz="3200" b="1" i="1">
              <a:latin typeface="Bookman Old Style" pitchFamily="18" charset="0"/>
            </a:endParaRPr>
          </a:p>
        </p:txBody>
      </p:sp>
      <p:pic>
        <p:nvPicPr>
          <p:cNvPr id="5125" name="Picture 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95738" y="2060575"/>
            <a:ext cx="2794000" cy="366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9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750" y="1196975"/>
            <a:ext cx="2447925" cy="324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4" grpId="0"/>
      <p:bldP spid="51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Box 5"/>
          <p:cNvSpPr txBox="1">
            <a:spLocks noChangeArrowheads="1"/>
          </p:cNvSpPr>
          <p:nvPr/>
        </p:nvSpPr>
        <p:spPr bwMode="auto">
          <a:xfrm>
            <a:off x="1187450" y="260350"/>
            <a:ext cx="63373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i="1">
                <a:latin typeface="Bookman Old Style" pitchFamily="18" charset="0"/>
                <a:cs typeface="Times New Roman" pitchFamily="18" charset="0"/>
              </a:rPr>
              <a:t>Where did </a:t>
            </a:r>
            <a:r>
              <a:rPr lang="en-US" sz="4000" b="1" i="1"/>
              <a:t>Oscar Wilde</a:t>
            </a:r>
            <a:r>
              <a:rPr lang="en-US" sz="4000" b="1" i="1">
                <a:latin typeface="Bookman Old Style" pitchFamily="18" charset="0"/>
                <a:cs typeface="Times New Roman" pitchFamily="18" charset="0"/>
              </a:rPr>
              <a:t> study</a:t>
            </a:r>
            <a:r>
              <a:rPr lang="ru-RU" sz="4000" b="1" i="1">
                <a:cs typeface="Times New Roman" pitchFamily="18" charset="0"/>
              </a:rPr>
              <a:t>?</a:t>
            </a:r>
          </a:p>
        </p:txBody>
      </p:sp>
      <p:sp>
        <p:nvSpPr>
          <p:cNvPr id="6152" name="TextBox 10"/>
          <p:cNvSpPr txBox="1">
            <a:spLocks noChangeArrowheads="1"/>
          </p:cNvSpPr>
          <p:nvPr/>
        </p:nvSpPr>
        <p:spPr bwMode="auto">
          <a:xfrm>
            <a:off x="1763713" y="5445125"/>
            <a:ext cx="53292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i="1">
                <a:latin typeface="Bookman Old Style" pitchFamily="18" charset="0"/>
              </a:rPr>
              <a:t> Trinity College</a:t>
            </a:r>
            <a:r>
              <a:rPr lang="en-US" sz="2800" i="1"/>
              <a:t> </a:t>
            </a:r>
            <a:endParaRPr lang="ru-RU" sz="2800" i="1"/>
          </a:p>
        </p:txBody>
      </p:sp>
      <p:pic>
        <p:nvPicPr>
          <p:cNvPr id="6156" name="Picture 12" descr="1_trinity_college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31913" y="1844675"/>
            <a:ext cx="6696075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5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6"/>
          <p:cNvSpPr txBox="1">
            <a:spLocks noChangeArrowheads="1"/>
          </p:cNvSpPr>
          <p:nvPr/>
        </p:nvSpPr>
        <p:spPr bwMode="auto">
          <a:xfrm>
            <a:off x="285750" y="188913"/>
            <a:ext cx="8858250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i="1">
                <a:latin typeface="Bookman Old Style" pitchFamily="18" charset="0"/>
                <a:cs typeface="Times New Roman" pitchFamily="18" charset="0"/>
              </a:rPr>
              <a:t>There are 2 photos ( Trinity College in Dublin and </a:t>
            </a:r>
            <a:r>
              <a:rPr lang="en-US" sz="3200" b="1" i="1">
                <a:latin typeface="Bookman Old Style" pitchFamily="18" charset="0"/>
              </a:rPr>
              <a:t> Trinity College in Cambridge). Where is Oscar Wilde ‘s college</a:t>
            </a:r>
            <a:r>
              <a:rPr lang="ru-RU" sz="3200" b="1" i="1">
                <a:latin typeface="Bookman Old Style" pitchFamily="18" charset="0"/>
              </a:rPr>
              <a:t>?</a:t>
            </a:r>
          </a:p>
        </p:txBody>
      </p:sp>
      <p:sp>
        <p:nvSpPr>
          <p:cNvPr id="7173" name="TextBox 7"/>
          <p:cNvSpPr txBox="1">
            <a:spLocks noChangeArrowheads="1"/>
          </p:cNvSpPr>
          <p:nvPr/>
        </p:nvSpPr>
        <p:spPr bwMode="auto">
          <a:xfrm>
            <a:off x="387350" y="4941888"/>
            <a:ext cx="45862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/>
              <a:t> Trinity </a:t>
            </a:r>
            <a:r>
              <a:rPr lang="en-US" sz="2800" b="1" i="1">
                <a:latin typeface="Bookman Old Style" pitchFamily="18" charset="0"/>
              </a:rPr>
              <a:t>College in Dublin</a:t>
            </a:r>
            <a:r>
              <a:rPr lang="en-US" b="1"/>
              <a:t> </a:t>
            </a:r>
            <a:endParaRPr lang="ru-RU" sz="2400" b="1" i="1">
              <a:cs typeface="Times New Roman" pitchFamily="18" charset="0"/>
            </a:endParaRPr>
          </a:p>
        </p:txBody>
      </p:sp>
      <p:pic>
        <p:nvPicPr>
          <p:cNvPr id="7178" name="Picture 10" descr="Cambridge-University-tops-00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87900" y="2276475"/>
            <a:ext cx="4176713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Picture 11" descr="1200px-Trinity_College,_Dublin,_Ireland_(Front_Arch_Panorama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9388" y="2276475"/>
            <a:ext cx="4140200" cy="251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4" name="Rectangle 12"/>
          <p:cNvSpPr>
            <a:spLocks noChangeArrowheads="1"/>
          </p:cNvSpPr>
          <p:nvPr/>
        </p:nvSpPr>
        <p:spPr bwMode="auto">
          <a:xfrm>
            <a:off x="6672263" y="5011738"/>
            <a:ext cx="268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/>
              <a:t> </a:t>
            </a:r>
            <a:endParaRPr lang="ru-RU" sz="2800" b="1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717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Прямоугольник 6"/>
          <p:cNvSpPr>
            <a:spLocks noChangeArrowheads="1"/>
          </p:cNvSpPr>
          <p:nvPr/>
        </p:nvSpPr>
        <p:spPr bwMode="auto">
          <a:xfrm>
            <a:off x="2124075" y="6021388"/>
            <a:ext cx="52863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i="1">
                <a:latin typeface="Bookman Old Style" pitchFamily="18" charset="0"/>
              </a:rPr>
              <a:t>1881</a:t>
            </a:r>
          </a:p>
        </p:txBody>
      </p:sp>
      <p:sp>
        <p:nvSpPr>
          <p:cNvPr id="11269" name="TextBox 7"/>
          <p:cNvSpPr txBox="1">
            <a:spLocks noChangeArrowheads="1"/>
          </p:cNvSpPr>
          <p:nvPr/>
        </p:nvSpPr>
        <p:spPr bwMode="auto">
          <a:xfrm>
            <a:off x="179388" y="188913"/>
            <a:ext cx="8964612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i="1">
                <a:latin typeface="Bookman Old Style" pitchFamily="18" charset="0"/>
              </a:rPr>
              <a:t>When did  Oscar Wilde </a:t>
            </a:r>
          </a:p>
          <a:p>
            <a:r>
              <a:rPr lang="en-US" sz="3600" b="1" i="1">
                <a:latin typeface="Bookman Old Style" pitchFamily="18" charset="0"/>
              </a:rPr>
              <a:t>write his first book</a:t>
            </a:r>
            <a:r>
              <a:rPr lang="ru-RU" sz="3600" b="1" i="1">
                <a:latin typeface="Bookman Old Style" pitchFamily="18" charset="0"/>
              </a:rPr>
              <a:t>?</a:t>
            </a:r>
          </a:p>
        </p:txBody>
      </p:sp>
      <p:pic>
        <p:nvPicPr>
          <p:cNvPr id="8196" name="Picture 7" descr="1263473251_oscarwilde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132138" y="1628775"/>
            <a:ext cx="3303587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Box 5"/>
          <p:cNvSpPr txBox="1">
            <a:spLocks noChangeArrowheads="1"/>
          </p:cNvSpPr>
          <p:nvPr/>
        </p:nvSpPr>
        <p:spPr bwMode="auto">
          <a:xfrm>
            <a:off x="0" y="3933825"/>
            <a:ext cx="29289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i="1">
                <a:latin typeface="Bookman Old Style" pitchFamily="18" charset="0"/>
              </a:rPr>
              <a:t>U S A</a:t>
            </a:r>
            <a:endParaRPr lang="ru-RU" sz="3200" b="1" i="1">
              <a:latin typeface="Bookman Old Style" pitchFamily="18" charset="0"/>
            </a:endParaRPr>
          </a:p>
        </p:txBody>
      </p:sp>
      <p:sp>
        <p:nvSpPr>
          <p:cNvPr id="12293" name="TextBox 6"/>
          <p:cNvSpPr txBox="1">
            <a:spLocks noChangeArrowheads="1"/>
          </p:cNvSpPr>
          <p:nvPr/>
        </p:nvSpPr>
        <p:spPr bwMode="auto">
          <a:xfrm>
            <a:off x="6718300" y="3860800"/>
            <a:ext cx="1849438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>
                <a:latin typeface="Bookman Old Style" pitchFamily="18" charset="0"/>
              </a:rPr>
              <a:t>Canada</a:t>
            </a:r>
            <a:endParaRPr lang="ru-RU" sz="3200" b="1" i="1">
              <a:latin typeface="Bookman Old Style" pitchFamily="18" charset="0"/>
            </a:endParaRPr>
          </a:p>
          <a:p>
            <a:endParaRPr lang="ru-RU" b="1" i="1"/>
          </a:p>
          <a:p>
            <a:endParaRPr lang="ru-RU" sz="2200" i="1">
              <a:latin typeface="Bookman Old Style" pitchFamily="18" charset="0"/>
            </a:endParaRPr>
          </a:p>
        </p:txBody>
      </p:sp>
      <p:sp>
        <p:nvSpPr>
          <p:cNvPr id="12294" name="TextBox 7"/>
          <p:cNvSpPr txBox="1">
            <a:spLocks noChangeArrowheads="1"/>
          </p:cNvSpPr>
          <p:nvPr/>
        </p:nvSpPr>
        <p:spPr bwMode="auto">
          <a:xfrm>
            <a:off x="1692275" y="260350"/>
            <a:ext cx="60150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4000" b="1" i="1">
                <a:latin typeface="Bookman Old Style" pitchFamily="18" charset="0"/>
              </a:rPr>
              <a:t>Where did he travel </a:t>
            </a:r>
            <a:r>
              <a:rPr lang="ru-RU" sz="4000" b="1" i="1">
                <a:latin typeface="Bookman Old Style" pitchFamily="18" charset="0"/>
              </a:rPr>
              <a:t>?</a:t>
            </a:r>
          </a:p>
        </p:txBody>
      </p:sp>
      <p:sp>
        <p:nvSpPr>
          <p:cNvPr id="12297" name="TextBox 9"/>
          <p:cNvSpPr txBox="1">
            <a:spLocks noChangeArrowheads="1"/>
          </p:cNvSpPr>
          <p:nvPr/>
        </p:nvSpPr>
        <p:spPr bwMode="auto">
          <a:xfrm>
            <a:off x="3821113" y="4500563"/>
            <a:ext cx="166211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>
                <a:latin typeface="Bookman Old Style" pitchFamily="18" charset="0"/>
              </a:rPr>
              <a:t>France</a:t>
            </a:r>
            <a:endParaRPr lang="ru-RU" sz="3200" b="1" i="1">
              <a:latin typeface="Bookman Old Style" pitchFamily="18" charset="0"/>
            </a:endParaRPr>
          </a:p>
          <a:p>
            <a:endParaRPr lang="ru-RU" sz="2200" b="1" i="1">
              <a:latin typeface="Bookman Old Style" pitchFamily="18" charset="0"/>
            </a:endParaRPr>
          </a:p>
        </p:txBody>
      </p:sp>
      <p:pic>
        <p:nvPicPr>
          <p:cNvPr id="12299" name="Picture 11" descr="800px-Flag_of_the_United_States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825" y="1628775"/>
            <a:ext cx="2700338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0" name="Picture 12" descr="france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348038" y="2133600"/>
            <a:ext cx="2447925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1" name="Picture 13" descr="canflagb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372225" y="1484313"/>
            <a:ext cx="2582863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3" grpId="0"/>
      <p:bldP spid="12294" grpId="0"/>
      <p:bldP spid="1229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3"/>
          <p:cNvSpPr>
            <a:spLocks noChangeArrowheads="1"/>
          </p:cNvSpPr>
          <p:nvPr/>
        </p:nvSpPr>
        <p:spPr bwMode="auto">
          <a:xfrm>
            <a:off x="3708400" y="2276475"/>
            <a:ext cx="51482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i="1">
                <a:latin typeface="Bookman Old Style" pitchFamily="18" charset="0"/>
              </a:rPr>
              <a:t>In London</a:t>
            </a:r>
            <a:r>
              <a:rPr lang="en-US" sz="3600" i="1"/>
              <a:t> </a:t>
            </a:r>
          </a:p>
        </p:txBody>
      </p:sp>
      <p:sp>
        <p:nvSpPr>
          <p:cNvPr id="10243" name="TextBox 6"/>
          <p:cNvSpPr txBox="1">
            <a:spLocks noChangeArrowheads="1"/>
          </p:cNvSpPr>
          <p:nvPr/>
        </p:nvSpPr>
        <p:spPr bwMode="auto">
          <a:xfrm>
            <a:off x="0" y="260350"/>
            <a:ext cx="8459788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i="1">
                <a:latin typeface="Bookman Old Style" pitchFamily="18" charset="0"/>
              </a:rPr>
              <a:t>Where did he meet his future wife</a:t>
            </a:r>
            <a:r>
              <a:rPr lang="ru-RU" sz="4000" b="1" i="1">
                <a:latin typeface="Bookman Old Style" pitchFamily="18" charset="0"/>
              </a:rPr>
              <a:t>?</a:t>
            </a:r>
          </a:p>
        </p:txBody>
      </p:sp>
      <p:pic>
        <p:nvPicPr>
          <p:cNvPr id="13319" name="Picture 7" descr="london_big_ben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00563" y="3141663"/>
            <a:ext cx="3816350" cy="280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750" y="1557338"/>
            <a:ext cx="2520950" cy="295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</TotalTime>
  <Words>188</Words>
  <Application>Microsoft Office PowerPoint</Application>
  <PresentationFormat>Экран (4:3)</PresentationFormat>
  <Paragraphs>39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Algerian</vt:lpstr>
      <vt:lpstr>Bookman Old Style</vt:lpstr>
      <vt:lpstr>Times New Roman</vt:lpstr>
      <vt:lpstr>Тема Office</vt:lpstr>
      <vt:lpstr>Oscar Wilde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revaz</cp:lastModifiedBy>
  <cp:revision>84</cp:revision>
  <dcterms:created xsi:type="dcterms:W3CDTF">2008-10-16T16:26:05Z</dcterms:created>
  <dcterms:modified xsi:type="dcterms:W3CDTF">2013-03-08T20:31:57Z</dcterms:modified>
</cp:coreProperties>
</file>