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0" r:id="rId3"/>
    <p:sldId id="269" r:id="rId4"/>
    <p:sldId id="259" r:id="rId5"/>
    <p:sldId id="271" r:id="rId6"/>
    <p:sldId id="275" r:id="rId7"/>
    <p:sldId id="273" r:id="rId8"/>
    <p:sldId id="263" r:id="rId9"/>
    <p:sldId id="272" r:id="rId10"/>
    <p:sldId id="264" r:id="rId11"/>
    <p:sldId id="265" r:id="rId12"/>
    <p:sldId id="266" r:id="rId13"/>
    <p:sldId id="267" r:id="rId14"/>
    <p:sldId id="262" r:id="rId15"/>
    <p:sldId id="27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18105F-6BCA-436C-A9CC-3218DF32176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284ABA-78B5-4F39-B896-755FDDDF11A0}" type="slidenum">
              <a:rPr lang="ru-RU"/>
              <a:pPr/>
              <a:t>12</a:t>
            </a:fld>
            <a:endParaRPr lang="ru-RU"/>
          </a:p>
        </p:txBody>
      </p:sp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458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D4341C9-DE58-4717-B326-8ADB3AFAC46B}" type="slidenum">
              <a:rPr lang="ru-RU" sz="1200">
                <a:latin typeface="+mn-lt"/>
              </a:rPr>
              <a:pPr algn="r">
                <a:defRPr/>
              </a:pPr>
              <a:t>12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EDE47-8EE0-4BF1-A0E8-7410B48610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0BF35-70E0-424B-956C-8939B1A17D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1BBA4-0045-4977-BF7C-44D8FE81DC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38D4B-ED28-463F-8943-6B5DFCF816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0A726-AE80-407C-969F-385444628A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BB9D1-B5F1-4B9D-858D-0C2864BAD9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3F4C3-1A69-413B-8FB1-207BF63CB2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4FFCC-378C-4EB4-B20C-D0CDDC69CE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56B16-BD14-4F5A-866F-71C8AEABA3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67C3F-3718-404E-B04B-F6BF7B4419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3A8D2-C69B-4053-ADE0-C028463502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FD32ABB-FFC0-42EF-BBBC-C882782C2F9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>
    <p:wheel spokes="8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 descr="Рисунок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8" y="0"/>
            <a:ext cx="911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51050" y="0"/>
            <a:ext cx="3482975" cy="1006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endParaRPr lang="ru-RU" sz="6000">
              <a:solidFill>
                <a:srgbClr val="F8C891"/>
              </a:solidFill>
              <a:latin typeface="Monotype Corsiva" pitchFamily="66" charset="0"/>
            </a:endParaRPr>
          </a:p>
        </p:txBody>
      </p:sp>
      <p:pic>
        <p:nvPicPr>
          <p:cNvPr id="3076" name="Picture 2" descr="C:\Users\Константин\Pictures\Рисунок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8888" y="0"/>
            <a:ext cx="6624637" cy="571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5589588"/>
            <a:ext cx="9144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chemeClr val="bg1"/>
                </a:solidFill>
                <a:latin typeface="Vivaldi" pitchFamily="66" charset="0"/>
              </a:rPr>
              <a:t>Рассказ о П.А.Столыпине.</a:t>
            </a:r>
          </a:p>
          <a:p>
            <a:pPr algn="ctr"/>
            <a:r>
              <a:rPr lang="ru-RU" sz="2400">
                <a:solidFill>
                  <a:schemeClr val="bg1"/>
                </a:solidFill>
              </a:rPr>
              <a:t>Выполнила: Кустова Юлия, 9 кл. МБОУ «Кувакинская СОШ»</a:t>
            </a:r>
            <a:endParaRPr lang="ru-RU" sz="2400" b="1">
              <a:solidFill>
                <a:schemeClr val="bg1"/>
              </a:solidFill>
              <a:latin typeface="Vivaldi" pitchFamily="66" charset="0"/>
            </a:endParaRPr>
          </a:p>
        </p:txBody>
      </p:sp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8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хороны стол в киево-пе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8038" y="4302125"/>
            <a:ext cx="2684462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9" descr="убийца стол богров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836613"/>
            <a:ext cx="2447925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stolipin3_thumb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4292600"/>
            <a:ext cx="274320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траурная процессия во время похорон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27763" y="4292600"/>
            <a:ext cx="2633662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28875" y="214313"/>
            <a:ext cx="65722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Смерть  Петра  Столыпина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059113" y="1052513"/>
            <a:ext cx="585311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t"/>
            <a:r>
              <a:rPr lang="ru-RU" sz="200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Arial" charset="0"/>
              </a:rPr>
              <a:t>1 сентября 1911 года Николай II и Петр Столыпин смотрели спектакль «Сказка о царе Салтане» в Киевском городском театре. Во время антракта в Столыпина дважды выстрелил анархист Дмитрий Богров. Первая пуля попала в руку, вторая в — живот. 5 сентября Столыпин скончался и 9 сентября был похоронен в Киево-Печерской лавре.</a:t>
            </a:r>
          </a:p>
        </p:txBody>
      </p:sp>
      <p:sp>
        <p:nvSpPr>
          <p:cNvPr id="11272" name="TextBox 11"/>
          <p:cNvSpPr txBox="1">
            <a:spLocks noChangeArrowheads="1"/>
          </p:cNvSpPr>
          <p:nvPr/>
        </p:nvSpPr>
        <p:spPr bwMode="auto">
          <a:xfrm>
            <a:off x="0" y="3500438"/>
            <a:ext cx="2808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2060"/>
                </a:solidFill>
                <a:latin typeface="Monotype Corsiva" pitchFamily="66" charset="0"/>
              </a:rPr>
              <a:t>        </a:t>
            </a:r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Убийца Столыпина – </a:t>
            </a:r>
          </a:p>
          <a:p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         Дмитрий Богров.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916238" y="6276975"/>
            <a:ext cx="3311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 Траурная процессия во время  похорон Столыпина.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084888" y="6262688"/>
            <a:ext cx="3059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2060"/>
                </a:solidFill>
                <a:latin typeface="Monotype Corsiva" pitchFamily="66" charset="0"/>
              </a:rPr>
              <a:t>    </a:t>
            </a:r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Похороны Столыпина в</a:t>
            </a:r>
          </a:p>
          <a:p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   Киево-Печерской  лавре.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0" y="6237288"/>
            <a:ext cx="3240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2060"/>
                </a:solidFill>
                <a:latin typeface="Monotype Corsiva" pitchFamily="66" charset="0"/>
              </a:rPr>
              <a:t>       </a:t>
            </a:r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Вынос тела Столыпина</a:t>
            </a:r>
            <a:r>
              <a:rPr lang="ru-RU" sz="1600">
                <a:solidFill>
                  <a:schemeClr val="bg1"/>
                </a:solidFill>
                <a:latin typeface="Times New Roman" pitchFamily="18" charset="0"/>
              </a:rPr>
              <a:t>.</a:t>
            </a:r>
            <a:r>
              <a:rPr lang="ru-RU" sz="1600">
                <a:solidFill>
                  <a:srgbClr val="002060"/>
                </a:solidFill>
                <a:latin typeface="Monotype Corsiva" pitchFamily="66" charset="0"/>
              </a:rPr>
              <a:t>                  </a:t>
            </a:r>
          </a:p>
        </p:txBody>
      </p:sp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09d1_d6d97edf_XL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2159000"/>
            <a:ext cx="4249737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0000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913" y="3573463"/>
            <a:ext cx="2201862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Stolypin_grave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" y="285750"/>
            <a:ext cx="3548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356100" y="333375"/>
            <a:ext cx="4429125" cy="1066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ru-RU" sz="3200">
                <a:solidFill>
                  <a:schemeClr val="bg1"/>
                </a:solidFill>
                <a:latin typeface="Monotype Corsiva" pitchFamily="66" charset="0"/>
              </a:rPr>
              <a:t>«Я хочу быть погребённым там, где меня убьют».</a:t>
            </a:r>
            <a:r>
              <a:rPr lang="ru-RU" sz="3200">
                <a:solidFill>
                  <a:srgbClr val="002060"/>
                </a:solidFill>
                <a:latin typeface="Monotype Corsiva" pitchFamily="66" charset="0"/>
              </a:rPr>
              <a:t>                                                     </a:t>
            </a:r>
            <a:endParaRPr lang="ru-RU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2875" y="2928938"/>
            <a:ext cx="4857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2060"/>
                </a:solidFill>
                <a:latin typeface="Monotype Corsiva" pitchFamily="66" charset="0"/>
              </a:rPr>
              <a:t>   </a:t>
            </a:r>
            <a:r>
              <a:rPr lang="ru-RU" sz="1600" b="1">
                <a:solidFill>
                  <a:schemeClr val="bg1"/>
                </a:solidFill>
                <a:latin typeface="Times New Roman" pitchFamily="18" charset="0"/>
              </a:rPr>
              <a:t>Могила П.Столыпина у стен церкви  святых  Антония и Феодосия.(Киево-Печерская Лавра)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29250" y="6286500"/>
            <a:ext cx="3246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2060"/>
                </a:solidFill>
                <a:latin typeface="Monotype Corsiva" pitchFamily="66" charset="0"/>
              </a:rPr>
              <a:t>   </a:t>
            </a:r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Могила  П.А. Столыпина.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3850" y="6308725"/>
            <a:ext cx="4473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latin typeface="Times New Roman" pitchFamily="18" charset="0"/>
              </a:rPr>
              <a:t>Надгробная плита на могиле П. Столыпина.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92725" y="1484313"/>
            <a:ext cx="3571875" cy="3667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Monotype Corsiva" pitchFamily="66" charset="0"/>
              </a:rPr>
              <a:t>      </a:t>
            </a:r>
            <a:r>
              <a:rPr lang="ru-RU">
                <a:solidFill>
                  <a:schemeClr val="bg1"/>
                </a:solidFill>
                <a:latin typeface="Monotype Corsiva" pitchFamily="66" charset="0"/>
              </a:rPr>
              <a:t>(из завещания Петра Столыпина)</a:t>
            </a:r>
            <a:endParaRPr lang="ru-RU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439253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" y="214313"/>
            <a:ext cx="1857375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1696593_1206920977_stolpink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7875" y="428625"/>
            <a:ext cx="3035300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ффффф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55875" y="2636838"/>
            <a:ext cx="31686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84438" y="260350"/>
            <a:ext cx="32146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Monotype Corsiva" pitchFamily="66" charset="0"/>
              </a:rPr>
              <a:t>17 апреля 2002 года в Саратове был открыт памятник П.А.Столыпину, в рамках торжеств, посвященных 140-летию со дня рождения этого государственного деятеля. </a:t>
            </a:r>
            <a:r>
              <a:rPr lang="ru-RU" sz="1600" b="1">
                <a:solidFill>
                  <a:schemeClr val="bg1"/>
                </a:solidFill>
                <a:latin typeface="Constantia" pitchFamily="18" charset="0"/>
              </a:rPr>
              <a:t/>
            </a:r>
            <a:br>
              <a:rPr lang="ru-RU" sz="1600" b="1">
                <a:solidFill>
                  <a:schemeClr val="bg1"/>
                </a:solidFill>
                <a:latin typeface="Constantia" pitchFamily="18" charset="0"/>
              </a:rPr>
            </a:br>
            <a:r>
              <a:rPr lang="ru-RU" sz="1200">
                <a:latin typeface="Constantia" pitchFamily="18" charset="0"/>
              </a:rPr>
              <a:t/>
            </a:r>
            <a:br>
              <a:rPr lang="ru-RU" sz="1200">
                <a:latin typeface="Constantia" pitchFamily="18" charset="0"/>
              </a:rPr>
            </a:br>
            <a:endParaRPr lang="ru-RU" sz="1200">
              <a:latin typeface="Constantia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4313" y="5349875"/>
            <a:ext cx="882173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b="1">
                <a:solidFill>
                  <a:schemeClr val="bg1"/>
                </a:solidFill>
                <a:latin typeface="Times New Roman" pitchFamily="18" charset="0"/>
              </a:rPr>
              <a:t>В </a:t>
            </a:r>
            <a:r>
              <a:rPr lang="ru-RU" sz="1600" b="1">
                <a:solidFill>
                  <a:schemeClr val="bg1"/>
                </a:solidFill>
                <a:latin typeface="Times New Roman" pitchFamily="18" charset="0"/>
              </a:rPr>
              <a:t>1991 году был образован Поволжский кадровый центр, для государственной службы при Правительстве Российской Федерации. В 1995 году в соответствии с Указом Президента кадровые центры были преобразованы в региональные академии государственной службы. Приказом Российской академии государственной службы от 2 апреля 2002 г № 291 Поволжской академии государственной службы было присвоено имя П. А. Столыпина.</a:t>
            </a:r>
            <a:endParaRPr lang="ru-RU" sz="1200" b="1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4" descr="1234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32588" y="692150"/>
            <a:ext cx="1655762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5" descr="00634037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475" y="765175"/>
            <a:ext cx="21605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6" descr="Stolypin_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3644900"/>
            <a:ext cx="201771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8" descr="image_50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88125" y="3644900"/>
            <a:ext cx="20494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9" descr="031f_enl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19475" y="3644900"/>
            <a:ext cx="21971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9750" y="0"/>
            <a:ext cx="8143875" cy="579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  <a:latin typeface="Monotype Corsiva" pitchFamily="66" charset="0"/>
              </a:rPr>
              <a:t>   </a:t>
            </a:r>
            <a:r>
              <a:rPr lang="ru-RU" sz="3200" b="1">
                <a:solidFill>
                  <a:srgbClr val="F1D77F"/>
                </a:solidFill>
                <a:latin typeface="Monotype Corsiva" pitchFamily="66" charset="0"/>
              </a:rPr>
              <a:t>Портреты П.Столыпина русских художников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563938" y="3141663"/>
            <a:ext cx="1643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2060"/>
                </a:solidFill>
                <a:latin typeface="Monotype Corsiva" pitchFamily="66" charset="0"/>
              </a:rPr>
              <a:t>       </a:t>
            </a:r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И.Е. Репин 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588125" y="3141663"/>
            <a:ext cx="1857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2060"/>
                </a:solidFill>
                <a:latin typeface="Monotype Corsiva" pitchFamily="66" charset="0"/>
              </a:rPr>
              <a:t>    </a:t>
            </a:r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И.С. Глазунов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11188" y="6308725"/>
            <a:ext cx="162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2060"/>
                </a:solidFill>
                <a:latin typeface="Monotype Corsiva" pitchFamily="66" charset="0"/>
              </a:rPr>
              <a:t>   </a:t>
            </a:r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.Масалыгин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635375" y="6381750"/>
            <a:ext cx="1865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2060"/>
                </a:solidFill>
                <a:latin typeface="Monotype Corsiva" pitchFamily="66" charset="0"/>
              </a:rPr>
              <a:t>    </a:t>
            </a:r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Н. Е. Ларин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516688" y="6308725"/>
            <a:ext cx="2249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2060"/>
                </a:solidFill>
                <a:latin typeface="Monotype Corsiva" pitchFamily="66" charset="0"/>
              </a:rPr>
              <a:t>    </a:t>
            </a:r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А.Ю. Кравченко</a:t>
            </a:r>
          </a:p>
        </p:txBody>
      </p:sp>
      <p:pic>
        <p:nvPicPr>
          <p:cNvPr id="16397" name="Рисунок 16" descr="ввввв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8313" y="765175"/>
            <a:ext cx="2065337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42938" y="3143250"/>
            <a:ext cx="1841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2060"/>
                </a:solidFill>
                <a:latin typeface="Monotype Corsiva" pitchFamily="66" charset="0"/>
              </a:rPr>
              <a:t>     </a:t>
            </a:r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К. В. Кисилев</a:t>
            </a:r>
          </a:p>
        </p:txBody>
      </p:sp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91099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765175"/>
            <a:ext cx="387985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284663" y="404813"/>
            <a:ext cx="467995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altLang="ja-JP" sz="2000">
                <a:solidFill>
                  <a:schemeClr val="bg1"/>
                </a:solidFill>
              </a:rPr>
              <a:t>                         Учитывая значимость государственной деятельности Петра Столыпина, Президент Дмитрий Медведев подписал Указ от 10 мая 2010 года №565 «О праздновании 150-летия со дня рождения Петра Столыпина» в 2012 году. Был  образован оргкомитет по подготовке и празднованию юбилея, председателем которого стал Владимир Путин. Принято решение об установке в Москве памятника Петру Аркадьевичу и 13 июля 2011 года Владимир Путин принял участие в церемонии закладки камня в основание памятника, который будет установлен около Дома Правительства РФ.</a:t>
            </a:r>
          </a:p>
        </p:txBody>
      </p:sp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1?attr=10240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6C5948"/>
              </a:clrFrom>
              <a:clrTo>
                <a:srgbClr val="6C594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260350"/>
            <a:ext cx="4321175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1?attr=1024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373D3D"/>
              </a:clrFrom>
              <a:clrTo>
                <a:srgbClr val="373D3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3588" y="2276475"/>
            <a:ext cx="4349750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428625" y="285750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0484" name="Рисунок 7" descr="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3800" y="836613"/>
            <a:ext cx="377825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932363" y="5949950"/>
            <a:ext cx="4037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П.Столыпин (7 лет) с братом,  1869 г.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95288" y="404813"/>
            <a:ext cx="4572000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bg1"/>
                </a:solidFill>
              </a:rPr>
              <a:t>Столыпин Петр Аркадьевич (1862 - 1911)-Российский государственный деятель, министр внутренних дел и председатель Совета министров Российской империи. Петр Аркадьевич Столыпин родился 15 апреля 1862 в Дрездене.</a:t>
            </a:r>
          </a:p>
          <a:p>
            <a:r>
              <a:rPr lang="ru-RU" sz="2000" b="1">
                <a:solidFill>
                  <a:schemeClr val="bg1"/>
                </a:solidFill>
              </a:rPr>
              <a:t>Происходил из старинного дворянского рода, корнями восходящего к началу XVI века.</a:t>
            </a:r>
          </a:p>
          <a:p>
            <a:r>
              <a:rPr lang="ru-RU" sz="2000" b="1">
                <a:solidFill>
                  <a:schemeClr val="bg1"/>
                </a:solidFill>
              </a:rPr>
              <a:t>Отец П.А. Столыпина - генерал-адъютант, участник Крымской войны, ставший севастопольским героем, одно время был наказным атаманом Уральского казачьего войска восточного русского форпоста, находящегося по соседству с Саратовской губернией.</a:t>
            </a:r>
          </a:p>
        </p:txBody>
      </p:sp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288" y="836613"/>
            <a:ext cx="4572000" cy="3968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762500" y="5661025"/>
            <a:ext cx="4381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Петр Столыпин в Виленской гимназии, 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 1876 г</a:t>
            </a:r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395288" y="404813"/>
            <a:ext cx="4537075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Детство Петр Аркадьевич провел в имении Средниково под Москвой. Первые 6 классов окончил в Виленской гимназии. Дальнейшее образование получил в Орловской мужской гимназии. Особый интерес у Петра Столыпина вызывало изучение иностранных языков и точных наук. В июне 1881 Петру Аркадьевичу Столыпину был выдан аттестат зрелости. В 1881 поступил на естественное отделение физико-математического факультета Санкт-Петербургского университета, где, кроме физики и математики, с увлечением изучал химию, геологию, ботанику, зоологию, агрономию. Среди преподавателей был Д.И. Менделеев.</a:t>
            </a:r>
            <a:r>
              <a:rPr lang="ru-RU" sz="2000">
                <a:latin typeface="Times New Roman" pitchFamily="18" charset="0"/>
              </a:rPr>
              <a:t> </a:t>
            </a:r>
          </a:p>
        </p:txBody>
      </p:sp>
      <p:pic>
        <p:nvPicPr>
          <p:cNvPr id="19465" name="Рисунок 9" descr="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78388" y="476250"/>
            <a:ext cx="394176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Рисунок 8" descr="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96050" y="714375"/>
            <a:ext cx="182086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9" descr="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00813" y="3643313"/>
            <a:ext cx="1887537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10" descr="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113" y="836613"/>
            <a:ext cx="2644775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11" descr="0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625" y="714375"/>
            <a:ext cx="1833563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750" y="142875"/>
            <a:ext cx="8501063" cy="579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F1D77F"/>
                </a:solidFill>
                <a:latin typeface="Monotype Corsiva" pitchFamily="66" charset="0"/>
              </a:rPr>
              <a:t>Детство и юность Петра Столыпина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7950" y="3141663"/>
            <a:ext cx="279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П. Столыпин(4года) с младшим</a:t>
            </a:r>
          </a:p>
          <a:p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           братом , 1866г.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85750" y="6072188"/>
            <a:ext cx="2125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084888" y="3143250"/>
            <a:ext cx="28797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П.Столыпин с братом и гувернером Д.Ф.Решетило,1872г.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276600" y="4365625"/>
            <a:ext cx="23764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П.Столыпин -студент естественного   отделения физико-математического   факультета  Санкт-Петербургского                    университета, 1881г.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372225" y="6127750"/>
            <a:ext cx="25923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Петр Столыпин в Виленской гимназии,     1876г.</a:t>
            </a:r>
          </a:p>
        </p:txBody>
      </p:sp>
      <p:pic>
        <p:nvPicPr>
          <p:cNvPr id="5134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288" y="3716338"/>
            <a:ext cx="22145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179388" y="404813"/>
            <a:ext cx="4537075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После окончания университета, поступил на службу в Министерство внутренних дел. Через два года перевелся в департамент земледелия и сельской промышленности Министерства земледелия и государственных имуществ, где занимал должность помощника столоначальника. Через год перешел на службу в Министерство внутренних дел ковенским уездным предводителем дворянства и председателем ковенского съезда мировых посредников. Вскоре П.А. Столыпин был выбран почетным мировым судьей по инсарскому и ковенскому судебно-мировым округам. С февраля 1903 по апрель 1906 являлся губернатором Саратовской губернии. 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1052513"/>
            <a:ext cx="424815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50825" y="714375"/>
            <a:ext cx="871378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После окончания в 1883 году естественного факультета С.-Петербургского университета П.А.Столыпин поступил на службу в Министерство внутренних дел, затем 10 лет прослужил в Министерстве земледелия и государственных имуществ. В 1889 г. Столыпин был назначен ковенским губернским предводителем дворянства, а  30 мая 1902г. был назначен Гродненским губернатором.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313" y="142875"/>
            <a:ext cx="8715375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Политическая карьера П.А.Столыпина(1889-1911гг.)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6" name="Рисунок 5" descr="11111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2708275"/>
            <a:ext cx="2227263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5876925"/>
            <a:ext cx="28575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2060"/>
                </a:solidFill>
                <a:latin typeface="Monotype Corsiva" pitchFamily="66" charset="0"/>
              </a:rPr>
              <a:t>     </a:t>
            </a:r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П.А. Столыпин - Ковенский </a:t>
            </a:r>
          </a:p>
          <a:p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            губернатор,1899 г.</a:t>
            </a:r>
          </a:p>
        </p:txBody>
      </p:sp>
      <p:pic>
        <p:nvPicPr>
          <p:cNvPr id="8" name="Рисунок 7" descr="в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6238" y="2708275"/>
            <a:ext cx="2255837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71775" y="5876925"/>
            <a:ext cx="26495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П.А. Столыпин - Гродненский</a:t>
            </a:r>
          </a:p>
          <a:p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         губернатор,1902 г.</a:t>
            </a:r>
          </a:p>
        </p:txBody>
      </p:sp>
      <p:pic>
        <p:nvPicPr>
          <p:cNvPr id="12" name="Рисунок 11" descr="stolypin_p_a_7_b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3" y="3048000"/>
            <a:ext cx="3535362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414963" y="5516563"/>
            <a:ext cx="37290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П.А.Столыпин – гродненский губернатор – </a:t>
            </a:r>
          </a:p>
          <a:p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                с сослуживцами, 1903 г.</a:t>
            </a:r>
          </a:p>
        </p:txBody>
      </p:sp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107950" y="333375"/>
            <a:ext cx="4572000" cy="620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1600" b="1">
                <a:solidFill>
                  <a:schemeClr val="bg1"/>
                </a:solidFill>
                <a:latin typeface="Times New Roman" pitchFamily="18" charset="0"/>
              </a:rPr>
              <a:t>26 апреля 1906 П.А. Столыпин был назначен министром внутренних дел. 8 июля 1906 - председатель Совета министров.</a:t>
            </a:r>
            <a:endParaRPr lang="en-US" sz="1600" b="1">
              <a:solidFill>
                <a:schemeClr val="bg1"/>
              </a:solidFill>
              <a:latin typeface="Times New Roman" pitchFamily="18" charset="0"/>
            </a:endParaRPr>
          </a:p>
          <a:p>
            <a:endParaRPr lang="en-US" sz="1600" b="1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1600" b="1">
                <a:solidFill>
                  <a:schemeClr val="bg1"/>
                </a:solidFill>
                <a:latin typeface="Times New Roman" pitchFamily="18" charset="0"/>
              </a:rPr>
              <a:t> В течение июля Столыпин вел переговоры с князем Г.Е. Львовым, графом Гейденом, князем Е.Трубецким и другими умеренно-либеральными общественными деятелями, стараясь привлечь их в свой кабинет. Переговоры ни к чему не привели и кабинет остался почти неизменным, получив название "кабинета разгона Думы".</a:t>
            </a:r>
            <a:endParaRPr lang="en-US" sz="1600" b="1">
              <a:solidFill>
                <a:schemeClr val="bg1"/>
              </a:solidFill>
              <a:latin typeface="Times New Roman" pitchFamily="18" charset="0"/>
            </a:endParaRPr>
          </a:p>
          <a:p>
            <a:endParaRPr lang="en-US" sz="1600" b="1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1600" b="1">
                <a:solidFill>
                  <a:schemeClr val="bg1"/>
                </a:solidFill>
                <a:latin typeface="Times New Roman" pitchFamily="18" charset="0"/>
              </a:rPr>
              <a:t> Возглавив кабинет министров, П.А. Столыпин провозгласил курс социально-политических реформ. Было начато проведение аграрной ("столыпинской") реформы</a:t>
            </a:r>
            <a:endParaRPr lang="en-US" sz="1600" b="1">
              <a:solidFill>
                <a:schemeClr val="bg1"/>
              </a:solidFill>
              <a:latin typeface="Times New Roman" pitchFamily="18" charset="0"/>
            </a:endParaRPr>
          </a:p>
          <a:p>
            <a:endParaRPr lang="en-US" sz="1600" b="1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1600" b="1">
                <a:solidFill>
                  <a:schemeClr val="bg1"/>
                </a:solidFill>
                <a:latin typeface="Times New Roman" pitchFamily="18" charset="0"/>
              </a:rPr>
              <a:t>(под руководством Столыпина был разработан ряд крупных законопроектов, в том числе по реформе местного самоуправления, введению всеобщего начального образования, государственному страхованию рабочих, о веротерпимости</a:t>
            </a:r>
            <a:r>
              <a:rPr lang="en-US" sz="1600" b="1">
                <a:solidFill>
                  <a:schemeClr val="bg1"/>
                </a:solidFill>
                <a:latin typeface="Times New Roman" pitchFamily="18" charset="0"/>
              </a:rPr>
              <a:t>)</a:t>
            </a:r>
            <a:endParaRPr lang="ru-RU" sz="1600" b="1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email"/>
          <a:srcRect b="14714"/>
          <a:stretch>
            <a:fillRect/>
          </a:stretch>
        </p:blipFill>
        <p:spPr bwMode="auto">
          <a:xfrm>
            <a:off x="4643438" y="549275"/>
            <a:ext cx="4267200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Рисунок 9" descr="1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250" y="836613"/>
            <a:ext cx="3455988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14313" y="142875"/>
            <a:ext cx="62865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002060"/>
                </a:solidFill>
                <a:latin typeface="Monotype Corsiva" pitchFamily="66" charset="0"/>
              </a:rPr>
              <a:t>     </a:t>
            </a:r>
            <a:r>
              <a:rPr lang="ru-RU" sz="4000" dirty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Семья Петра Столыпина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195513" y="3213100"/>
            <a:ext cx="27797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Столыпин с женой Ольгой Борисовной и дочкой Машей.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300788" y="3357563"/>
            <a:ext cx="274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2060"/>
                </a:solidFill>
                <a:latin typeface="Monotype Corsiva" pitchFamily="66" charset="0"/>
              </a:rPr>
              <a:t>    </a:t>
            </a:r>
          </a:p>
        </p:txBody>
      </p:sp>
      <p:pic>
        <p:nvPicPr>
          <p:cNvPr id="3" name="Рисунок 2" descr="73352191_4000491_stolipin_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3789363"/>
            <a:ext cx="3455987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755650" y="6340475"/>
            <a:ext cx="31892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Столыпин-министр внутренних дел, 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с супругой,  1906г.</a:t>
            </a:r>
          </a:p>
        </p:txBody>
      </p:sp>
      <p:pic>
        <p:nvPicPr>
          <p:cNvPr id="5" name="Рисунок 4" descr="дети стол саратов 1905г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6325" y="260350"/>
            <a:ext cx="27051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5227638" y="3213100"/>
            <a:ext cx="39163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Дети Столыпина в Саратове, 1905г.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(Слева направо: Наталья, Елена, Александра,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Мария, Ольга. На полу сидит сын Аркадий)</a:t>
            </a:r>
          </a:p>
        </p:txBody>
      </p:sp>
      <p:pic>
        <p:nvPicPr>
          <p:cNvPr id="2" name="Рисунок 10" descr="200710150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51500" y="4005263"/>
            <a:ext cx="31686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5940425" y="6308725"/>
            <a:ext cx="26971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Столыпин с семьей на террасе </a:t>
            </a:r>
          </a:p>
          <a:p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    Елагинского Дворца,1907 г.</a:t>
            </a:r>
            <a:endParaRPr lang="ru-RU" sz="1400">
              <a:latin typeface="Times New Roman" pitchFamily="18" charset="0"/>
            </a:endParaRPr>
          </a:p>
        </p:txBody>
      </p:sp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4356100" y="188913"/>
            <a:ext cx="4787900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Мирные преобразования были прерваны началом русско-японской войны. На посту губернатора Саратова Столыпина застала и первая революция .Саратовская губерния, в которой находился один из центров Российского революционного подполья, оказалась в центре революционных событий, а молодому губернатору пришлось противостоять двум стихиям: революционной, оппозиционной к правительству, и "правой", "реакционной" части общества, стоящей на монархических и православных позициях. Уже в то время на Столыпина было проведено несколько покушений:в него стреляли, бросали бомбы, террористы в анонимном письме угрожали отравить младшего ребенка Столыпина - трехлетнего сына Аркадия.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836613"/>
            <a:ext cx="38481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843</Words>
  <Application>Microsoft Office PowerPoint</Application>
  <PresentationFormat>Экран (4:3)</PresentationFormat>
  <Paragraphs>67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Monotype Corsiva</vt:lpstr>
      <vt:lpstr>Vivaldi</vt:lpstr>
      <vt:lpstr>Times New Roman</vt:lpstr>
      <vt:lpstr>Constantia</vt:lpstr>
      <vt:lpstr>Wingdings</vt:lpstr>
      <vt:lpstr>Calibri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user06</dc:creator>
  <cp:lastModifiedBy>revaz</cp:lastModifiedBy>
  <cp:revision>14</cp:revision>
  <dcterms:created xsi:type="dcterms:W3CDTF">2012-04-18T21:15:31Z</dcterms:created>
  <dcterms:modified xsi:type="dcterms:W3CDTF">2013-03-08T20:50:12Z</dcterms:modified>
</cp:coreProperties>
</file>