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theme/themeOverride1.xml" ContentType="application/vnd.openxmlformats-officedocument.themeOverride+xml"/>
  <Override PartName="/ppt/slideLayouts/slideLayout13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notesSlides/notesSlide9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  <p:sldMasterId id="2147483730" r:id="rId2"/>
  </p:sldMasterIdLst>
  <p:notesMasterIdLst>
    <p:notesMasterId r:id="rId37"/>
  </p:notesMasterIdLst>
  <p:sldIdLst>
    <p:sldId id="322" r:id="rId3"/>
    <p:sldId id="317" r:id="rId4"/>
    <p:sldId id="257" r:id="rId5"/>
    <p:sldId id="262" r:id="rId6"/>
    <p:sldId id="266" r:id="rId7"/>
    <p:sldId id="300" r:id="rId8"/>
    <p:sldId id="324" r:id="rId9"/>
    <p:sldId id="323" r:id="rId10"/>
    <p:sldId id="270" r:id="rId11"/>
    <p:sldId id="326" r:id="rId12"/>
    <p:sldId id="327" r:id="rId13"/>
    <p:sldId id="306" r:id="rId14"/>
    <p:sldId id="350" r:id="rId15"/>
    <p:sldId id="308" r:id="rId16"/>
    <p:sldId id="305" r:id="rId17"/>
    <p:sldId id="277" r:id="rId18"/>
    <p:sldId id="309" r:id="rId19"/>
    <p:sldId id="280" r:id="rId20"/>
    <p:sldId id="312" r:id="rId21"/>
    <p:sldId id="311" r:id="rId22"/>
    <p:sldId id="334" r:id="rId23"/>
    <p:sldId id="289" r:id="rId24"/>
    <p:sldId id="292" r:id="rId25"/>
    <p:sldId id="315" r:id="rId26"/>
    <p:sldId id="349" r:id="rId27"/>
    <p:sldId id="291" r:id="rId28"/>
    <p:sldId id="293" r:id="rId29"/>
    <p:sldId id="339" r:id="rId30"/>
    <p:sldId id="294" r:id="rId31"/>
    <p:sldId id="296" r:id="rId32"/>
    <p:sldId id="360" r:id="rId33"/>
    <p:sldId id="345" r:id="rId34"/>
    <p:sldId id="343" r:id="rId35"/>
    <p:sldId id="344" r:id="rId36"/>
  </p:sldIdLst>
  <p:sldSz cx="9144000" cy="6858000" type="screen4x3"/>
  <p:notesSz cx="6858000" cy="9144000"/>
  <p:custDataLst>
    <p:tags r:id="rId38"/>
  </p:custData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  <p:clrMru>
    <a:srgbClr val="FF3300"/>
    <a:srgbClr val="035C7B"/>
    <a:srgbClr val="45047A"/>
    <a:srgbClr val="008000"/>
    <a:srgbClr val="CC009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62" autoAdjust="0"/>
    <p:restoredTop sz="81695" autoAdjust="0"/>
  </p:normalViewPr>
  <p:slideViewPr>
    <p:cSldViewPr>
      <p:cViewPr varScale="1">
        <p:scale>
          <a:sx n="56" d="100"/>
          <a:sy n="56" d="100"/>
        </p:scale>
        <p:origin x="-1062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tags" Target="tags/tag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notesMaster" Target="notesMasters/notesMaster1.xml"/><Relationship Id="rId40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B8223550-D5E6-477A-9424-899E4D09AB39}" type="datetimeFigureOut">
              <a:rPr lang="ru-RU"/>
              <a:pPr>
                <a:defRPr/>
              </a:pPr>
              <a:t>10.03.2013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81AFBF65-05AC-4761-8AB8-6F705F2DD6C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59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ru-RU" smtClean="0"/>
              <a:t>Сейчас вы видите наиболее узнаваемые символы городов-героев. Перечислим их. Помимо почетного звания «городов-героев» все они были награждены медалью «Золотая-звезда. Мы начинаем виртуальную экскурсию по городам-героям. Все они находились  на территории Советского Союза. Шесть из них сейчас находятся за границей нашего государства. Свою экскурсию мы начнем за границей и сегодня мы побываем в Беларуссии и на Украине.</a:t>
            </a:r>
          </a:p>
        </p:txBody>
      </p:sp>
      <p:sp>
        <p:nvSpPr>
          <p:cNvPr id="61444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71DED1A-704A-4E1A-9CEF-D1302D925FC2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</a:t>
            </a:fld>
            <a:endParaRPr lang="ru-RU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75780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9968DA0-92E2-4A21-AB78-82EC688A85F8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29</a:t>
            </a:fld>
            <a:endParaRPr lang="ru-RU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5299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77828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E2259BB-FA2B-4DA8-8C0A-0F278BBA7FB7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30</a:t>
            </a:fld>
            <a:endParaRPr lang="ru-RU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6083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63492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C897989-7280-4A12-A414-9A9ADA71C7A0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</a:t>
            </a:fld>
            <a:endParaRPr lang="ru-RU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7107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64516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7512401-B4C6-4DFA-A637-4D815852DF7C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</a:t>
            </a:fld>
            <a:endParaRPr lang="ru-RU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8131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65540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46E5E51-ECA4-4962-B02F-FC9D9DDA344B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9</a:t>
            </a:fld>
            <a:endParaRPr lang="ru-RU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9155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68612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4C0CB16-95B4-4C96-A20A-91343B78B54B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18</a:t>
            </a:fld>
            <a:endParaRPr lang="ru-RU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0179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70660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595CDFF-83DC-4254-A285-168E0A2EE412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22</a:t>
            </a:fld>
            <a:endParaRPr lang="ru-RU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03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71684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16F9563-10B7-43C9-9233-F32C4840B8ED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23</a:t>
            </a:fld>
            <a:endParaRPr lang="ru-RU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2227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72708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E4DB31F-0822-4C2A-80A6-935D1DF59C9F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24</a:t>
            </a:fld>
            <a:endParaRPr lang="ru-RU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 lnSpcReduction="20000"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74756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8AB305D-75DB-4195-AE3E-AAA1467C46AA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27</a:t>
            </a:fld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ая соединительная линия 3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>
              <a:latin typeface="+mn-lt"/>
              <a:cs typeface="+mn-cs"/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8657DE-3A4E-4993-9259-9D7D8707491F}" type="datetimeFigureOut">
              <a:rPr lang="en-US"/>
              <a:pPr>
                <a:defRPr/>
              </a:pPr>
              <a:t>3/10/2013</a:t>
            </a:fld>
            <a:endParaRPr lang="en-US"/>
          </a:p>
        </p:txBody>
      </p:sp>
      <p:sp>
        <p:nvSpPr>
          <p:cNvPr id="7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D75527-4F0A-4477-9795-039B69BAC66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CDC932C-9A50-4A9C-BD17-7B35510CFF16}" type="datetimeFigureOut">
              <a:rPr lang="en-US"/>
              <a:pPr>
                <a:defRPr/>
              </a:pPr>
              <a:t>3/10/2013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7D49B6-D51C-4169-9D51-D7A4CEB9113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A7D7014-0065-4826-84F1-8EDD3078CF58}" type="datetimeFigureOut">
              <a:rPr lang="en-US"/>
              <a:pPr>
                <a:defRPr/>
              </a:pPr>
              <a:t>3/10/2013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6F2CDD0-AA5D-43C5-9184-F269B003914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1379348-715C-4D85-B6D1-B0B2F1043DD0}" type="datetimeFigureOut">
              <a:rPr lang="en-US"/>
              <a:pPr>
                <a:defRPr/>
              </a:pPr>
              <a:t>3/10/2013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85C8E29-642A-41FF-A8C7-5FE4464EB8E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72B9B49-0B81-48B4-B2FA-048A88433BFE}" type="datetimeFigureOut">
              <a:rPr lang="en-US"/>
              <a:pPr>
                <a:defRPr/>
              </a:pPr>
              <a:t>3/10/2013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A28B4A1-8AD0-4E89-98F8-21883E8C57F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21F02A9-F766-4877-B72F-EC6FFD0497E4}" type="datetimeFigureOut">
              <a:rPr lang="en-US"/>
              <a:pPr>
                <a:defRPr/>
              </a:pPr>
              <a:t>3/10/2013</a:t>
            </a:fld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B1CAA98-E9E0-4551-B8A1-EAE8568B704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6E999EC-6AE4-4F3B-B176-DF811D220B90}" type="datetimeFigureOut">
              <a:rPr lang="en-US"/>
              <a:pPr>
                <a:defRPr/>
              </a:pPr>
              <a:t>3/10/2013</a:t>
            </a:fld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81203F5-9864-411D-9BF5-539E285237F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D6ADF3D-35ED-477E-9837-0B1E55A0D1B5}" type="datetimeFigureOut">
              <a:rPr lang="en-US"/>
              <a:pPr>
                <a:defRPr/>
              </a:pPr>
              <a:t>3/10/2013</a:t>
            </a:fld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4B7563F-8710-4537-A657-69F81429A22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CB59947-7DEC-4E4C-A178-DE224FC0F540}" type="datetimeFigureOut">
              <a:rPr lang="en-US"/>
              <a:pPr>
                <a:defRPr/>
              </a:pPr>
              <a:t>3/10/2013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A4706E0-6479-40D4-9BAD-2B9E4263DD8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510C8C7-A307-421D-8DBE-5D7420889C1E}" type="datetimeFigureOut">
              <a:rPr lang="en-US"/>
              <a:pPr>
                <a:defRPr/>
              </a:pPr>
              <a:t>3/10/2013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BC5DB4F-DE46-43B7-A0DB-692028FE66F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34E55D-D796-4A59-A8C5-AF588FAEF337}" type="datetimeFigureOut">
              <a:rPr lang="en-US"/>
              <a:pPr>
                <a:defRPr/>
              </a:pPr>
              <a:t>3/10/2013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BC359A-6504-4BE9-A944-62B93F84865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4C5EDD-1FE5-47EC-8BD5-FA576F0E5C4C}" type="datetimeFigureOut">
              <a:rPr lang="en-US"/>
              <a:pPr>
                <a:defRPr/>
              </a:pPr>
              <a:t>3/10/2013</a:t>
            </a:fld>
            <a:endParaRPr lang="en-US"/>
          </a:p>
        </p:txBody>
      </p:sp>
      <p:sp>
        <p:nvSpPr>
          <p:cNvPr id="6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AC1672-F094-4E1E-A357-F1E3DE50204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8D16AF3-EF73-465B-B635-A73C2730B43E}" type="datetimeFigureOut">
              <a:rPr lang="en-US"/>
              <a:pPr>
                <a:defRPr/>
              </a:pPr>
              <a:t>3/10/2013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BA9047F-4DFF-4866-95FA-203BC5F34AC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>
              <a:latin typeface="+mn-lt"/>
              <a:cs typeface="+mn-cs"/>
            </a:endParaRPr>
          </a:p>
        </p:txBody>
      </p:sp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8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984C82-D123-4326-90B7-1D10A4A30BF7}" type="datetimeFigureOut">
              <a:rPr lang="en-US"/>
              <a:pPr>
                <a:defRPr/>
              </a:pPr>
              <a:t>3/10/2013</a:t>
            </a:fld>
            <a:endParaRPr lang="en-US"/>
          </a:p>
        </p:txBody>
      </p:sp>
      <p:sp>
        <p:nvSpPr>
          <p:cNvPr id="9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421DDFB-A622-47B6-B086-02AA949A142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EE0FB8-5D7D-4FA9-86A3-B6D4590F3708}" type="datetimeFigureOut">
              <a:rPr lang="en-US"/>
              <a:pPr>
                <a:defRPr/>
              </a:pPr>
              <a:t>3/10/2013</a:t>
            </a:fld>
            <a:endParaRPr lang="en-US"/>
          </a:p>
        </p:txBody>
      </p:sp>
      <p:sp>
        <p:nvSpPr>
          <p:cNvPr id="4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82FC00-8BBF-435C-9085-E41BE8B9728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163D11-13B3-4046-ADEA-9041042757F5}" type="datetimeFigureOut">
              <a:rPr lang="en-US"/>
              <a:pPr>
                <a:defRPr/>
              </a:pPr>
              <a:t>3/10/2013</a:t>
            </a:fld>
            <a:endParaRPr lang="en-US"/>
          </a:p>
        </p:txBody>
      </p:sp>
      <p:sp>
        <p:nvSpPr>
          <p:cNvPr id="3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E8A8AF-76FD-454D-B037-3B3EFED238F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>
              <a:latin typeface="+mn-lt"/>
              <a:cs typeface="+mn-cs"/>
            </a:endParaRPr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3A58DE-F2D7-425F-8A9B-A437049CABA7}" type="datetimeFigureOut">
              <a:rPr lang="en-US"/>
              <a:pPr>
                <a:defRPr/>
              </a:pPr>
              <a:t>3/10/2013</a:t>
            </a:fld>
            <a:endParaRPr lang="en-US"/>
          </a:p>
        </p:txBody>
      </p:sp>
      <p:sp>
        <p:nvSpPr>
          <p:cNvPr id="7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B12BE-7438-4FA6-8B42-E230A405ABE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C58CDA-ECC5-4CAF-9F34-115A13BC6387}" type="datetimeFigureOut">
              <a:rPr lang="en-US"/>
              <a:pPr>
                <a:defRPr/>
              </a:pPr>
              <a:t>3/10/2013</a:t>
            </a:fld>
            <a:endParaRPr 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6A5F29-BCC4-4500-83CF-64FCD57CA44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51B150-BBA8-4C33-BC3E-58A1E7A8384A}" type="datetimeFigureOut">
              <a:rPr lang="en-US"/>
              <a:pPr>
                <a:defRPr/>
              </a:pPr>
              <a:t>3/10/2013</a:t>
            </a:fld>
            <a:endParaRPr lang="en-US"/>
          </a:p>
        </p:txBody>
      </p:sp>
      <p:sp>
        <p:nvSpPr>
          <p:cNvPr id="5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9BBD7A-EA8C-44E8-966D-0DFA3220783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BB832C-28C2-49DC-BE63-E541C43DCFFD}" type="datetimeFigureOut">
              <a:rPr lang="en-US"/>
              <a:pPr>
                <a:defRPr/>
              </a:pPr>
              <a:t>3/10/2013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F7C8FA-6C21-44AF-8D88-4F03D016A11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.xml"/><Relationship Id="rId3" Type="http://schemas.openxmlformats.org/officeDocument/2006/relationships/slideLayout" Target="../slideLayouts/slideLayout12.xml"/><Relationship Id="rId7" Type="http://schemas.openxmlformats.org/officeDocument/2006/relationships/slideLayout" Target="../slideLayouts/slideLayout16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6" Type="http://schemas.openxmlformats.org/officeDocument/2006/relationships/slideLayout" Target="../slideLayouts/slideLayout15.xml"/><Relationship Id="rId11" Type="http://schemas.openxmlformats.org/officeDocument/2006/relationships/slideLayout" Target="../slideLayouts/slideLayout20.xml"/><Relationship Id="rId5" Type="http://schemas.openxmlformats.org/officeDocument/2006/relationships/slideLayout" Target="../slideLayouts/slideLayout14.xml"/><Relationship Id="rId10" Type="http://schemas.openxmlformats.org/officeDocument/2006/relationships/slideLayout" Target="../slideLayouts/slideLayout19.xml"/><Relationship Id="rId4" Type="http://schemas.openxmlformats.org/officeDocument/2006/relationships/slideLayout" Target="../slideLayouts/slideLayout13.xml"/><Relationship Id="rId9" Type="http://schemas.openxmlformats.org/officeDocument/2006/relationships/slideLayout" Target="../slideLayouts/slideLayout1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>
              <a:latin typeface="+mn-lt"/>
              <a:cs typeface="+mn-cs"/>
            </a:endParaRPr>
          </a:p>
        </p:txBody>
      </p:sp>
      <p:sp>
        <p:nvSpPr>
          <p:cNvPr id="1029" name="Текст 7"/>
          <p:cNvSpPr>
            <a:spLocks noGrp="1"/>
          </p:cNvSpPr>
          <p:nvPr>
            <p:ph type="body" idx="1"/>
          </p:nvPr>
        </p:nvSpPr>
        <p:spPr bwMode="auto">
          <a:xfrm>
            <a:off x="304800" y="1554163"/>
            <a:ext cx="8686800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accent1">
                    <a:shade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B5694D46-32FB-4251-8F7F-9E75C36B7B5E}" type="datetimeFigureOut">
              <a:rPr lang="en-US"/>
              <a:pPr>
                <a:defRPr/>
              </a:pPr>
              <a:t>3/10/2013</a:t>
            </a:fld>
            <a:endParaRPr lang="en-US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accent1">
                    <a:shade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accent1">
                    <a:shade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469DB688-72BB-4B57-9579-95AEC3B7B01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>
              <a:latin typeface="+mn-lt"/>
              <a:cs typeface="+mn-cs"/>
            </a:endParaRPr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>
              <a:latin typeface="+mn-lt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343" r:id="rId1"/>
    <p:sldLayoutId id="2147484329" r:id="rId2"/>
    <p:sldLayoutId id="2147484344" r:id="rId3"/>
    <p:sldLayoutId id="2147484330" r:id="rId4"/>
    <p:sldLayoutId id="2147484345" r:id="rId5"/>
    <p:sldLayoutId id="2147484346" r:id="rId6"/>
    <p:sldLayoutId id="2147484347" r:id="rId7"/>
    <p:sldLayoutId id="2147484331" r:id="rId8"/>
    <p:sldLayoutId id="2147484348" r:id="rId9"/>
  </p:sldLayoutIdLst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kern="1200" cap="all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"/>
        <a:defRPr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"/>
        <a:defRPr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"/>
        <a:defRPr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"/>
        <a:defRPr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 2" pitchFamily="18" charset="2"/>
        <a:buChar char=""/>
        <a:defRPr sz="20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1776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1776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Arial" charset="0"/>
              </a:defRPr>
            </a:lvl1pPr>
          </a:lstStyle>
          <a:p>
            <a:pPr>
              <a:defRPr/>
            </a:pPr>
            <a:fld id="{0E110A80-33FC-4C8B-884D-049D26CBAABA}" type="datetimeFigureOut">
              <a:rPr lang="en-US"/>
              <a:pPr>
                <a:defRPr/>
              </a:pPr>
              <a:t>3/10/2013</a:t>
            </a:fld>
            <a:endParaRPr lang="ru-RU"/>
          </a:p>
        </p:txBody>
      </p:sp>
      <p:sp>
        <p:nvSpPr>
          <p:cNvPr id="11776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776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Arial" charset="0"/>
              </a:defRPr>
            </a:lvl1pPr>
          </a:lstStyle>
          <a:p>
            <a:pPr>
              <a:defRPr/>
            </a:pPr>
            <a:fld id="{18A7FFD3-FD36-48A4-A517-0879127F17F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332" r:id="rId1"/>
    <p:sldLayoutId id="2147484333" r:id="rId2"/>
    <p:sldLayoutId id="2147484334" r:id="rId3"/>
    <p:sldLayoutId id="2147484335" r:id="rId4"/>
    <p:sldLayoutId id="2147484336" r:id="rId5"/>
    <p:sldLayoutId id="2147484337" r:id="rId6"/>
    <p:sldLayoutId id="2147484338" r:id="rId7"/>
    <p:sldLayoutId id="2147484339" r:id="rId8"/>
    <p:sldLayoutId id="2147484340" r:id="rId9"/>
    <p:sldLayoutId id="2147484341" r:id="rId10"/>
    <p:sldLayoutId id="2147484342" r:id="rId11"/>
  </p:sldLayoutIdLst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68" decel="100000"/>
                                        <p:tgtEl>
                                          <p:spTgt spid="11776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68" decel="100000"/>
                                        <p:tgtEl>
                                          <p:spTgt spid="117762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68"/>
                                          </p:stCondLst>
                                        </p:cTn>
                                        <p:tgtEl>
                                          <p:spTgt spid="117762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68" fill="hold"/>
                                        <p:tgtEl>
                                          <p:spTgt spid="1177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68"/>
                                          </p:stCondLst>
                                        </p:cTn>
                                        <p:tgtEl>
                                          <p:spTgt spid="1177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68" fill="hold"/>
                                        <p:tgtEl>
                                          <p:spTgt spid="1177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68"/>
                                          </p:stCondLst>
                                        </p:cTn>
                                        <p:tgtEl>
                                          <p:spTgt spid="1177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177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77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177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77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177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77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177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177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177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177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177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177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177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177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177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7762" grpId="0"/>
      <p:bldP spid="117763" grpId="0" build="p">
        <p:tmplLst>
          <p:tmpl lvl="1">
            <p:tnLst>
              <p:par>
                <p:cTn presetID="53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776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11776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1776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117763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53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776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11776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1776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117763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53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776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11776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1776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117763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53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776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11776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1776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117763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53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776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11776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1776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11776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6.xml"/><Relationship Id="rId1" Type="http://schemas.openxmlformats.org/officeDocument/2006/relationships/audio" Target="file:///C:\Users\&#1057;&#1074;&#1077;&#1090;&#1083;&#1072;&#1085;&#1072;\Desktop\&#1060;&#1077;&#1089;&#1090;&#1080;&#1074;&#1072;&#1083;&#1100;%202012\&#1084;&#1077;&#1083;&#1086;&#1076;&#1080;&#1080;\saintwar.mp3" TargetMode="Externa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slideLayout" Target="../slideLayouts/slideLayout9.xml"/><Relationship Id="rId1" Type="http://schemas.openxmlformats.org/officeDocument/2006/relationships/audio" Target="file:///C:\Users\&#1057;&#1074;&#1077;&#1090;&#1083;&#1072;&#1085;&#1072;\Desktop\&#1060;&#1077;&#1089;&#1090;&#1080;&#1074;&#1072;&#1083;&#1100;%202012\&#1084;&#1077;&#1083;&#1086;&#1076;&#1080;&#1080;\molotov1.mp3" TargetMode="External"/><Relationship Id="rId6" Type="http://schemas.openxmlformats.org/officeDocument/2006/relationships/image" Target="../media/image6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7" Type="http://schemas.openxmlformats.org/officeDocument/2006/relationships/image" Target="../media/image6.png"/><Relationship Id="rId2" Type="http://schemas.openxmlformats.org/officeDocument/2006/relationships/slideLayout" Target="../slideLayouts/slideLayout9.xml"/><Relationship Id="rId1" Type="http://schemas.openxmlformats.org/officeDocument/2006/relationships/audio" Target="file:///C:\Users\&#1057;&#1074;&#1077;&#1090;&#1083;&#1072;&#1085;&#1072;\Desktop\&#1060;&#1077;&#1089;&#1090;&#1080;&#1074;&#1072;&#1083;&#1100;%202012\&#1084;&#1077;&#1083;&#1086;&#1076;&#1080;&#1080;\2.%20&#1040;&#1076;&#1072;&#1078;&#1080;&#1086;%20&#1058;.%20&#1040;&#1083;&#1100;&#1073;&#1080;&#1085;&#1086;&#1085;&#1080;.mp3" TargetMode="Externa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9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9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3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9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9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4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9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11.jpeg"/><Relationship Id="rId4" Type="http://schemas.openxmlformats.org/officeDocument/2006/relationships/image" Target="../media/image49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53.png"/><Relationship Id="rId5" Type="http://schemas.openxmlformats.org/officeDocument/2006/relationships/image" Target="../media/image52.png"/><Relationship Id="rId4" Type="http://schemas.openxmlformats.org/officeDocument/2006/relationships/image" Target="../media/image51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57.png"/><Relationship Id="rId5" Type="http://schemas.openxmlformats.org/officeDocument/2006/relationships/image" Target="../media/image56.png"/><Relationship Id="rId4" Type="http://schemas.openxmlformats.org/officeDocument/2006/relationships/image" Target="../media/image55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9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9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11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63.png"/><Relationship Id="rId5" Type="http://schemas.openxmlformats.org/officeDocument/2006/relationships/image" Target="../media/image62.png"/><Relationship Id="rId4" Type="http://schemas.openxmlformats.org/officeDocument/2006/relationships/image" Target="../media/image61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5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68.png"/><Relationship Id="rId5" Type="http://schemas.openxmlformats.org/officeDocument/2006/relationships/image" Target="../media/image67.png"/><Relationship Id="rId4" Type="http://schemas.openxmlformats.org/officeDocument/2006/relationships/image" Target="../media/image6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11.jpe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9.xml"/><Relationship Id="rId1" Type="http://schemas.openxmlformats.org/officeDocument/2006/relationships/audio" Target="file:///C:\Users\&#1057;&#1074;&#1077;&#1090;&#1083;&#1072;&#1085;&#1072;\Desktop\&#1060;&#1077;&#1089;&#1090;&#1080;&#1074;&#1072;&#1083;&#1100;%202012\&#1084;&#1077;&#1083;&#1086;&#1076;&#1080;&#1080;\SHostakovich_-__Leningradskaya.mp3" TargetMode="External"/><Relationship Id="rId5" Type="http://schemas.openxmlformats.org/officeDocument/2006/relationships/image" Target="../media/image6.png"/><Relationship Id="rId4" Type="http://schemas.openxmlformats.org/officeDocument/2006/relationships/image" Target="../media/image69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73.png"/><Relationship Id="rId5" Type="http://schemas.openxmlformats.org/officeDocument/2006/relationships/image" Target="../media/image72.png"/><Relationship Id="rId4" Type="http://schemas.openxmlformats.org/officeDocument/2006/relationships/image" Target="../media/image71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76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79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png"/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8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Layout" Target="../slideLayouts/slideLayout9.xml"/><Relationship Id="rId1" Type="http://schemas.openxmlformats.org/officeDocument/2006/relationships/audio" Target="file:///C:\Users\&#1057;&#1074;&#1077;&#1090;&#1083;&#1072;&#1085;&#1072;\Desktop\&#1060;&#1077;&#1089;&#1090;&#1080;&#1074;&#1072;&#1083;&#1100;%202012\&#1084;&#1077;&#1083;&#1086;&#1076;&#1080;&#1080;\levitan44.mp3" TargetMode="External"/><Relationship Id="rId6" Type="http://schemas.openxmlformats.org/officeDocument/2006/relationships/image" Target="../media/image17.png"/><Relationship Id="rId5" Type="http://schemas.openxmlformats.org/officeDocument/2006/relationships/image" Target="../media/image6.png"/><Relationship Id="rId4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2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2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33400" y="533400"/>
            <a:ext cx="8080375" cy="5827946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glow rad="228600">
              <a:schemeClr val="accent2">
                <a:satMod val="175000"/>
                <a:alpha val="40000"/>
              </a:schemeClr>
            </a:glow>
            <a:innerShdw blurRad="76200">
              <a:srgbClr val="000000"/>
            </a:innerShdw>
          </a:effectLst>
        </p:spPr>
      </p:pic>
      <p:pic>
        <p:nvPicPr>
          <p:cNvPr id="9219" name="Заголовок 1"/>
          <p:cNvPicPr>
            <a:picLocks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30225" y="-171450"/>
            <a:ext cx="7858125" cy="139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0" name="Подзаголовок 2"/>
          <p:cNvPicPr>
            <a:picLocks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1749425" y="5772150"/>
            <a:ext cx="6029325" cy="109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saintwar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4267200" y="3124200"/>
            <a:ext cx="6096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838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5"/>
            <a:ext cx="1828800" cy="1660525"/>
          </a:xfrm>
        </p:spPr>
        <p:txBody>
          <a:bodyPr vert="horz">
            <a:normAutofit fontScale="90000"/>
          </a:bodyPr>
          <a:lstStyle/>
          <a:p>
            <a:pPr>
              <a:defRPr/>
            </a:pPr>
            <a:r>
              <a:rPr lang="ru-RU" dirty="0" smtClean="0">
                <a:solidFill>
                  <a:srgbClr val="FF0000"/>
                </a:solidFill>
              </a:rPr>
              <a:t>Парк Победы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18435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096000" y="4572000"/>
            <a:ext cx="30480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0" y="0"/>
            <a:ext cx="3357563" cy="2514600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</p:pic>
      <p:pic>
        <p:nvPicPr>
          <p:cNvPr id="18437" name="Picture 6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228600" y="4633913"/>
            <a:ext cx="3276600" cy="2224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molotov1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4267200" y="3124200"/>
            <a:ext cx="6096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20809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body" orient="vert" idx="1"/>
          </p:nvPr>
        </p:nvSpPr>
        <p:spPr>
          <a:xfrm>
            <a:off x="457200" y="549275"/>
            <a:ext cx="3886200" cy="1279525"/>
          </a:xfrm>
        </p:spPr>
        <p:txBody>
          <a:bodyPr vert="horz">
            <a:normAutofit fontScale="92500" lnSpcReduction="20000"/>
          </a:bodyPr>
          <a:lstStyle/>
          <a:p>
            <a:pPr eaLnBrk="1" fontAlgn="auto" hangingPunct="1">
              <a:spcAft>
                <a:spcPts val="0"/>
              </a:spcAft>
              <a:buFont typeface="Wingdings 2" pitchFamily="18" charset="2"/>
              <a:buNone/>
              <a:defRPr/>
            </a:pPr>
            <a:r>
              <a:rPr lang="ru-RU" sz="3000" b="1" dirty="0" smtClean="0">
                <a:solidFill>
                  <a:srgbClr val="C00000"/>
                </a:solidFill>
              </a:rPr>
              <a:t>Минск </a:t>
            </a:r>
          </a:p>
          <a:p>
            <a:pPr eaLnBrk="1" fontAlgn="auto" hangingPunct="1">
              <a:spcAft>
                <a:spcPts val="0"/>
              </a:spcAft>
              <a:buFont typeface="Wingdings 2" pitchFamily="18" charset="2"/>
              <a:buNone/>
              <a:defRPr/>
            </a:pPr>
            <a:r>
              <a:rPr lang="ru-RU" sz="3000" b="1" dirty="0" smtClean="0">
                <a:solidFill>
                  <a:srgbClr val="C00000"/>
                </a:solidFill>
              </a:rPr>
              <a:t>Проспект победителей</a:t>
            </a:r>
            <a:r>
              <a:rPr lang="ru-RU" sz="2800" dirty="0" smtClean="0">
                <a:solidFill>
                  <a:srgbClr val="C00000"/>
                </a:solidFill>
              </a:rPr>
              <a:t/>
            </a:r>
            <a:br>
              <a:rPr lang="ru-RU" sz="2800" dirty="0" smtClean="0">
                <a:solidFill>
                  <a:srgbClr val="C00000"/>
                </a:solidFill>
              </a:rPr>
            </a:br>
            <a:endParaRPr lang="ru-RU" sz="2800" dirty="0">
              <a:solidFill>
                <a:srgbClr val="C00000"/>
              </a:solidFill>
            </a:endParaRPr>
          </a:p>
        </p:txBody>
      </p:sp>
      <p:pic>
        <p:nvPicPr>
          <p:cNvPr id="19459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4419600"/>
            <a:ext cx="3251200" cy="243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0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600700" y="0"/>
            <a:ext cx="3543300" cy="243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3"/>
          <p:cNvPicPr>
            <a:picLocks noGrp="1" noChangeAspect="1" noChangeArrowheads="1"/>
          </p:cNvPicPr>
          <p:nvPr>
            <p:ph idx="4294967295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0" y="0"/>
            <a:ext cx="3800475" cy="2590800"/>
          </a:xfrm>
        </p:spPr>
      </p:pic>
      <p:pic>
        <p:nvPicPr>
          <p:cNvPr id="20483" name="Picture 4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096000" y="4465638"/>
            <a:ext cx="3048000" cy="2392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Заголовок 1"/>
          <p:cNvSpPr>
            <a:spLocks noGrp="1"/>
          </p:cNvSpPr>
          <p:nvPr>
            <p:ph type="title" idx="4294967295"/>
          </p:nvPr>
        </p:nvSpPr>
        <p:spPr>
          <a:xfrm>
            <a:off x="5638800" y="228600"/>
            <a:ext cx="3352800" cy="990600"/>
          </a:xfrm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dirty="0" smtClean="0">
                <a:solidFill>
                  <a:srgbClr val="0070C0"/>
                </a:solidFill>
              </a:rPr>
              <a:t>Минск. </a:t>
            </a:r>
            <a:br>
              <a:rPr lang="ru-RU" dirty="0" smtClean="0">
                <a:solidFill>
                  <a:srgbClr val="0070C0"/>
                </a:solidFill>
              </a:rPr>
            </a:br>
            <a:r>
              <a:rPr lang="ru-RU" dirty="0" smtClean="0">
                <a:solidFill>
                  <a:srgbClr val="0070C0"/>
                </a:solidFill>
              </a:rPr>
              <a:t>«Курган Славы».</a:t>
            </a:r>
            <a:endParaRPr lang="ru-RU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3"/>
          <p:cNvSpPr>
            <a:spLocks noGrp="1"/>
          </p:cNvSpPr>
          <p:nvPr>
            <p:ph type="body" idx="4294967295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21507" name="Picture 6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85800" y="1981200"/>
            <a:ext cx="4191000" cy="419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8" name="Picture 7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973638" y="1905000"/>
            <a:ext cx="4062412" cy="297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32" name="Picture 8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1295400" y="2182813"/>
            <a:ext cx="5748338" cy="3836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5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4168775" y="1892300"/>
            <a:ext cx="4975225" cy="304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11" name="Rectangle 2"/>
          <p:cNvSpPr>
            <a:spLocks noGrp="1"/>
          </p:cNvSpPr>
          <p:nvPr>
            <p:ph type="title" idx="4294967295"/>
          </p:nvPr>
        </p:nvSpPr>
        <p:spPr bwMode="auto">
          <a:noFill/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r>
              <a:rPr lang="ru-RU" cap="none" smtClean="0">
                <a:effectLst/>
              </a:rPr>
              <a:t>Гетто в годы войны</a:t>
            </a:r>
          </a:p>
        </p:txBody>
      </p:sp>
      <p:pic>
        <p:nvPicPr>
          <p:cNvPr id="2" name="2. Адажио Т. Альбинони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6521450" y="533400"/>
            <a:ext cx="6096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266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266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266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3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 nodeType="clickPar">
                      <p:stCondLst>
                        <p:cond delay="0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1" dur="199135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2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1905000" y="304800"/>
            <a:ext cx="6120522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5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charset="0"/>
              </a:rPr>
              <a:t>Мемориал «Яма»</a:t>
            </a:r>
          </a:p>
        </p:txBody>
      </p:sp>
      <p:pic>
        <p:nvPicPr>
          <p:cNvPr id="22531" name="Picture 6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362200" y="2133600"/>
            <a:ext cx="4287838" cy="3087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4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4114800"/>
            <a:ext cx="3794125" cy="274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841375" y="560387"/>
            <a:ext cx="4769254" cy="83099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  <a:cs typeface="+mn-cs"/>
              </a:rPr>
              <a:t>Площадь Победы</a:t>
            </a:r>
          </a:p>
        </p:txBody>
      </p:sp>
      <p:pic>
        <p:nvPicPr>
          <p:cNvPr id="23556" name="Picture 5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324600" y="0"/>
            <a:ext cx="2819400" cy="375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39238" cy="6862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3185023" y="163296"/>
            <a:ext cx="3595601" cy="1349459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5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Киев</a:t>
            </a:r>
            <a:endParaRPr lang="ru-RU" sz="5400" dirty="0"/>
          </a:p>
        </p:txBody>
      </p:sp>
      <p:pic>
        <p:nvPicPr>
          <p:cNvPr id="24580" name="Picture 6" descr="Золотая звезда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CDCDCD"/>
              </a:clrFrom>
              <a:clrTo>
                <a:srgbClr val="CDCDC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562600" y="0"/>
            <a:ext cx="614363" cy="1177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Вертикальный свиток 6"/>
          <p:cNvSpPr/>
          <p:nvPr/>
        </p:nvSpPr>
        <p:spPr>
          <a:xfrm>
            <a:off x="5868988" y="2590800"/>
            <a:ext cx="3046412" cy="3886200"/>
          </a:xfrm>
          <a:prstGeom prst="vertic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solidFill>
                  <a:schemeClr val="bg2"/>
                </a:solidFill>
              </a:rPr>
              <a:t>778 дней столица Украины была оккупирована немецкими захватчиками. Подвиг Киева увековечен в присвоении ему звания Города-Героя. В городе был воздвигнут Мемориальный комплекс "Национальный музей истории Великой Отечественной войны»</a:t>
            </a:r>
          </a:p>
        </p:txBody>
      </p:sp>
      <p:pic>
        <p:nvPicPr>
          <p:cNvPr id="24582" name="Picture 9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0" y="4648200"/>
            <a:ext cx="3041650" cy="220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/>
              <a:t>Киев в годы войны</a:t>
            </a:r>
            <a:endParaRPr lang="ru-RU" dirty="0"/>
          </a:p>
        </p:txBody>
      </p:sp>
      <p:pic>
        <p:nvPicPr>
          <p:cNvPr id="25603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28600" y="1143000"/>
            <a:ext cx="3505200" cy="2403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4" name="Picture 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334000" y="3367088"/>
            <a:ext cx="3810000" cy="2824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Блок-схема: знак завершения 5"/>
          <p:cNvSpPr/>
          <p:nvPr/>
        </p:nvSpPr>
        <p:spPr>
          <a:xfrm>
            <a:off x="4724400" y="6324600"/>
            <a:ext cx="4419600" cy="304800"/>
          </a:xfrm>
          <a:prstGeom prst="flowChartTermina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800" dirty="0"/>
              <a:t>На берегах Днепра</a:t>
            </a:r>
          </a:p>
        </p:txBody>
      </p:sp>
      <p:sp>
        <p:nvSpPr>
          <p:cNvPr id="7" name="Блок-схема: знак завершения 6"/>
          <p:cNvSpPr/>
          <p:nvPr/>
        </p:nvSpPr>
        <p:spPr>
          <a:xfrm>
            <a:off x="457200" y="4572000"/>
            <a:ext cx="3429000" cy="457200"/>
          </a:xfrm>
          <a:prstGeom prst="flowChartTermina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800" dirty="0"/>
              <a:t>Киев в 1941 г.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286000" y="1676400"/>
            <a:ext cx="4479925" cy="3733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7030A0"/>
                </a:solidFill>
              </a:rPr>
              <a:t>Главная площадь</a:t>
            </a:r>
            <a:endParaRPr lang="ru-RU" b="1" dirty="0">
              <a:solidFill>
                <a:srgbClr val="7030A0"/>
              </a:solidFill>
            </a:endParaRPr>
          </a:p>
        </p:txBody>
      </p:sp>
      <p:pic>
        <p:nvPicPr>
          <p:cNvPr id="27651" name="Picture 5"/>
          <p:cNvPicPr>
            <a:picLocks noGrp="1" noChangeAspect="1" noChangeArrowheads="1"/>
          </p:cNvPicPr>
          <p:nvPr>
            <p:ph idx="4294967295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3962400" y="3316288"/>
            <a:ext cx="5181600" cy="3541712"/>
          </a:xfrm>
        </p:spPr>
      </p:pic>
      <p:pic>
        <p:nvPicPr>
          <p:cNvPr id="27652" name="Picture 9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1752600"/>
            <a:ext cx="3506788" cy="2633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066800" y="3032125"/>
            <a:ext cx="7224713" cy="31337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0243" name="Содержимое 2"/>
          <p:cNvSpPr>
            <a:spLocks noGrp="1"/>
          </p:cNvSpPr>
          <p:nvPr>
            <p:ph idx="4294967295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10244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76200" y="274638"/>
            <a:ext cx="8610600" cy="623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Блок-схема: знак завершения 4"/>
          <p:cNvSpPr/>
          <p:nvPr/>
        </p:nvSpPr>
        <p:spPr>
          <a:xfrm>
            <a:off x="2362200" y="152400"/>
            <a:ext cx="4038600" cy="609600"/>
          </a:xfrm>
          <a:prstGeom prst="flowChartTermina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8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Награждены медалью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8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«Золотая звезда»:</a:t>
            </a:r>
          </a:p>
        </p:txBody>
      </p:sp>
      <p:sp>
        <p:nvSpPr>
          <p:cNvPr id="6" name="Блок-схема: альтернативный процесс 5"/>
          <p:cNvSpPr/>
          <p:nvPr/>
        </p:nvSpPr>
        <p:spPr>
          <a:xfrm>
            <a:off x="2057400" y="2133600"/>
            <a:ext cx="4724400" cy="2362200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</a:rPr>
              <a:t>За выдающиеся заслуги перед Родиной, массовый героизм, мужество и стойкость, проявленные трудящимися…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3333750"/>
            <a:ext cx="3886200" cy="2914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Блок-схема: знак завершения 4"/>
          <p:cNvSpPr/>
          <p:nvPr/>
        </p:nvSpPr>
        <p:spPr>
          <a:xfrm>
            <a:off x="990600" y="457200"/>
            <a:ext cx="6324600" cy="685800"/>
          </a:xfrm>
          <a:prstGeom prst="flowChartTermina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800" dirty="0"/>
              <a:t>Фрагменты мемориального комплекса, галерея «герои фронта и тыла»</a:t>
            </a:r>
          </a:p>
        </p:txBody>
      </p:sp>
      <p:pic>
        <p:nvPicPr>
          <p:cNvPr id="28676" name="Picture 6"/>
          <p:cNvPicPr>
            <a:picLocks noGrp="1" noChangeAspect="1" noChangeArrowheads="1"/>
          </p:cNvPicPr>
          <p:nvPr>
            <p:ph idx="4294967295"/>
          </p:nvPr>
        </p:nvPicPr>
        <p:blipFill>
          <a:blip r:embed="rId3" cstate="email"/>
          <a:srcRect/>
          <a:stretch>
            <a:fillRect/>
          </a:stretch>
        </p:blipFill>
        <p:spPr>
          <a:xfrm>
            <a:off x="5257800" y="1371600"/>
            <a:ext cx="3695700" cy="2771775"/>
          </a:xfrm>
          <a:noFill/>
        </p:spPr>
      </p:pic>
      <p:sp>
        <p:nvSpPr>
          <p:cNvPr id="28677" name="Прямоугольник 6"/>
          <p:cNvSpPr>
            <a:spLocks noChangeArrowheads="1"/>
          </p:cNvSpPr>
          <p:nvPr/>
        </p:nvSpPr>
        <p:spPr bwMode="auto">
          <a:xfrm>
            <a:off x="5257800" y="4495800"/>
            <a:ext cx="30797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800">
                <a:latin typeface="Franklin Gothic Book" pitchFamily="34" charset="0"/>
              </a:rPr>
              <a:t>Композиция «Пограничники»</a:t>
            </a:r>
            <a:endParaRPr lang="ru-RU" sz="1800"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4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889125" y="1447800"/>
            <a:ext cx="5260975" cy="405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1090612" y="209550"/>
            <a:ext cx="6858000" cy="92333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sz="5400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Чаша вечного огня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763" y="0"/>
            <a:ext cx="9139237" cy="6862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2590800" y="228600"/>
            <a:ext cx="3810000" cy="1143000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5400" b="1" cap="none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ОДЕССА</a:t>
            </a:r>
            <a:endParaRPr lang="ru-RU" sz="5400" dirty="0"/>
          </a:p>
        </p:txBody>
      </p:sp>
      <p:pic>
        <p:nvPicPr>
          <p:cNvPr id="30724" name="Picture 3"/>
          <p:cNvPicPr>
            <a:picLocks noGrp="1" noChangeAspect="1" noChangeArrowheads="1"/>
          </p:cNvPicPr>
          <p:nvPr>
            <p:ph idx="4294967295"/>
          </p:nvPr>
        </p:nvPicPr>
        <p:blipFill>
          <a:blip r:embed="rId4" cstate="email"/>
          <a:srcRect/>
          <a:stretch>
            <a:fillRect/>
          </a:stretch>
        </p:blipFill>
        <p:spPr>
          <a:xfrm>
            <a:off x="228600" y="4343400"/>
            <a:ext cx="3017838" cy="2262188"/>
          </a:xfrm>
        </p:spPr>
      </p:pic>
      <p:pic>
        <p:nvPicPr>
          <p:cNvPr id="30725" name="Picture 7" descr="Золотая звезда"/>
          <p:cNvPicPr>
            <a:picLocks noChangeAspect="1" noChangeArrowheads="1"/>
          </p:cNvPicPr>
          <p:nvPr/>
        </p:nvPicPr>
        <p:blipFill>
          <a:blip r:embed="rId5" cstate="email">
            <a:clrChange>
              <a:clrFrom>
                <a:srgbClr val="CDCDCD"/>
              </a:clrFrom>
              <a:clrTo>
                <a:srgbClr val="CDCDC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229600" y="269875"/>
            <a:ext cx="614363" cy="1177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Вертикальный свиток 9"/>
          <p:cNvSpPr/>
          <p:nvPr/>
        </p:nvSpPr>
        <p:spPr>
          <a:xfrm>
            <a:off x="5791200" y="3200400"/>
            <a:ext cx="2514600" cy="3200400"/>
          </a:xfrm>
          <a:prstGeom prst="vertic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rgbClr val="0070C0"/>
                </a:solidFill>
              </a:rPr>
              <a:t>Одесская оборона - героическая оборона во время Великой Отечественной войны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rgbClr val="0070C0"/>
                </a:solidFill>
              </a:rPr>
              <a:t> 5 августа - 16 октября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/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53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ОДЕССА</a:t>
            </a:r>
            <a:r>
              <a:rPr lang="ru-RU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/>
            </a:r>
            <a:br>
              <a:rPr lang="ru-RU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</a:br>
            <a:endParaRPr lang="ru-RU" dirty="0"/>
          </a:p>
        </p:txBody>
      </p:sp>
      <p:sp>
        <p:nvSpPr>
          <p:cNvPr id="31747" name="Содержимое 2"/>
          <p:cNvSpPr>
            <a:spLocks noGrp="1"/>
          </p:cNvSpPr>
          <p:nvPr>
            <p:ph idx="4294967295"/>
          </p:nvPr>
        </p:nvSpPr>
        <p:spPr>
          <a:xfrm>
            <a:off x="304800" y="1554163"/>
            <a:ext cx="2057400" cy="1493837"/>
          </a:xfrm>
        </p:spPr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31748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04800" y="1347788"/>
            <a:ext cx="3505200" cy="2344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Блок-схема: знак завершения 6"/>
          <p:cNvSpPr/>
          <p:nvPr/>
        </p:nvSpPr>
        <p:spPr>
          <a:xfrm>
            <a:off x="152400" y="3816350"/>
            <a:ext cx="4343400" cy="685800"/>
          </a:xfrm>
          <a:prstGeom prst="flowChartTermina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800" dirty="0">
                <a:solidFill>
                  <a:srgbClr val="C00000"/>
                </a:solidFill>
              </a:rPr>
              <a:t>Баррикады на улицах Одессы</a:t>
            </a:r>
          </a:p>
        </p:txBody>
      </p:sp>
      <p:pic>
        <p:nvPicPr>
          <p:cNvPr id="31750" name="Picture 6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029200" y="457200"/>
            <a:ext cx="3859213" cy="2890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1751" name="Picture 7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6096000" y="4141788"/>
            <a:ext cx="1377950" cy="2511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1752" name="Picture 8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2846388" y="5562600"/>
            <a:ext cx="2994025" cy="768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228600" y="0"/>
            <a:ext cx="8763000" cy="1295400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FF0000"/>
                </a:solidFill>
                <a:latin typeface="Franklin Gothic Book" pitchFamily="34" charset="0"/>
              </a:rPr>
              <a:t>Памятник неизвестному матросу в Одессе — мемориал.</a:t>
            </a:r>
            <a:br>
              <a:rPr lang="ru-RU" b="1" dirty="0" smtClean="0">
                <a:solidFill>
                  <a:srgbClr val="FF0000"/>
                </a:solidFill>
                <a:latin typeface="Franklin Gothic Book" pitchFamily="34" charset="0"/>
              </a:rPr>
            </a:br>
            <a:endParaRPr lang="ru-RU" dirty="0"/>
          </a:p>
        </p:txBody>
      </p:sp>
      <p:pic>
        <p:nvPicPr>
          <p:cNvPr id="32771" name="Picture 3"/>
          <p:cNvPicPr>
            <a:picLocks noGrp="1" noChangeAspect="1" noChangeArrowheads="1"/>
          </p:cNvPicPr>
          <p:nvPr>
            <p:ph idx="4294967295"/>
          </p:nvPr>
        </p:nvPicPr>
        <p:blipFill>
          <a:blip r:embed="rId3" cstate="email"/>
          <a:srcRect/>
          <a:stretch>
            <a:fillRect/>
          </a:stretch>
        </p:blipFill>
        <p:spPr>
          <a:xfrm>
            <a:off x="1905000" y="3049588"/>
            <a:ext cx="2667000" cy="3557587"/>
          </a:xfrm>
          <a:ln>
            <a:solidFill>
              <a:schemeClr val="tx1"/>
            </a:solidFill>
          </a:ln>
        </p:spPr>
      </p:pic>
      <p:pic>
        <p:nvPicPr>
          <p:cNvPr id="32772" name="Picture 4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172200" y="1219200"/>
            <a:ext cx="2538413" cy="3384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9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2057400" y="2349500"/>
            <a:ext cx="5300663" cy="3975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8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2209800" y="2349500"/>
            <a:ext cx="2514600" cy="335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3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34" name="Rectangle 2"/>
          <p:cNvSpPr>
            <a:spLocks noGrp="1"/>
          </p:cNvSpPr>
          <p:nvPr>
            <p:ph type="title" idx="4294967295"/>
          </p:nvPr>
        </p:nvSpPr>
        <p:spPr bwMode="auto">
          <a:xfrm>
            <a:off x="304800" y="457200"/>
            <a:ext cx="2743200" cy="1981200"/>
          </a:xfrm>
        </p:spPr>
        <p:txBody>
          <a:bodyPr wrap="square" lIns="91440" tIns="45720" rIns="91440" bIns="45720" numCol="1" anchorCtr="0" compatLnSpc="1">
            <a:prstTxWarp prst="textNoShape">
              <a:avLst/>
            </a:prstTxWarp>
            <a:normAutofit fontScale="90000"/>
          </a:bodyPr>
          <a:lstStyle/>
          <a:p>
            <a:pPr>
              <a:defRPr/>
            </a:pPr>
            <a:r>
              <a:rPr lang="ru-RU" sz="4400" cap="none" dirty="0" smtClean="0">
                <a:solidFill>
                  <a:srgbClr val="FF0000"/>
                </a:solidFill>
                <a:effectLst/>
              </a:rPr>
              <a:t>Рубежи обороны Одессы</a:t>
            </a:r>
            <a:r>
              <a:rPr lang="ru-RU" cap="none" dirty="0" smtClean="0">
                <a:effectLst/>
              </a:rPr>
              <a:t/>
            </a:r>
            <a:br>
              <a:rPr lang="ru-RU" cap="none" dirty="0" smtClean="0">
                <a:effectLst/>
              </a:rPr>
            </a:br>
            <a:endParaRPr lang="ru-RU" cap="none" dirty="0" smtClean="0">
              <a:effectLst/>
            </a:endParaRPr>
          </a:p>
        </p:txBody>
      </p:sp>
      <p:pic>
        <p:nvPicPr>
          <p:cNvPr id="33795" name="Picture 6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962400" y="2819400"/>
            <a:ext cx="4203700" cy="30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304800" y="533400"/>
            <a:ext cx="5638800" cy="762000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cap="none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СЕВАСТОПОЛЬ</a:t>
            </a:r>
            <a:br>
              <a:rPr lang="ru-RU" b="1" cap="none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endParaRPr lang="ru-RU" dirty="0"/>
          </a:p>
        </p:txBody>
      </p:sp>
      <p:pic>
        <p:nvPicPr>
          <p:cNvPr id="34819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28600" y="1676400"/>
            <a:ext cx="3182938" cy="2179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20" name="Picture 4"/>
          <p:cNvPicPr>
            <a:picLocks noGrp="1" noChangeAspect="1" noChangeArrowheads="1"/>
          </p:cNvPicPr>
          <p:nvPr>
            <p:ph idx="4294967295"/>
          </p:nvPr>
        </p:nvPicPr>
        <p:blipFill>
          <a:blip r:embed="rId3" cstate="email"/>
          <a:srcRect/>
          <a:stretch>
            <a:fillRect/>
          </a:stretch>
        </p:blipFill>
        <p:spPr>
          <a:xfrm>
            <a:off x="5562600" y="3524250"/>
            <a:ext cx="3432175" cy="2576513"/>
          </a:xfrm>
        </p:spPr>
      </p:pic>
      <p:sp>
        <p:nvSpPr>
          <p:cNvPr id="8" name="Горизонтальный свиток 7"/>
          <p:cNvSpPr/>
          <p:nvPr/>
        </p:nvSpPr>
        <p:spPr>
          <a:xfrm>
            <a:off x="228600" y="3810000"/>
            <a:ext cx="4419600" cy="3048000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dirty="0">
                <a:solidFill>
                  <a:srgbClr val="0070C0"/>
                </a:solidFill>
              </a:rPr>
              <a:t>Севастополь - город-порт на черноморском побережье Крымского полуострова, город-герой. Севастополь сегодня - крупнейший незамерзающий морской торговый, рыбный порт, промышленный, научно-технический, рекреационный и культурно-исторический центр Крыма.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763" y="0"/>
            <a:ext cx="9139237" cy="6862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3124200" y="228600"/>
            <a:ext cx="5867400" cy="15240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cap="none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Севастополь в годы войны</a:t>
            </a:r>
            <a:br>
              <a:rPr lang="ru-RU" b="1" cap="none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endParaRPr lang="ru-RU" dirty="0"/>
          </a:p>
        </p:txBody>
      </p:sp>
      <p:pic>
        <p:nvPicPr>
          <p:cNvPr id="35844" name="Picture 2"/>
          <p:cNvPicPr>
            <a:picLocks noGrp="1" noChangeAspect="1" noChangeArrowheads="1"/>
          </p:cNvPicPr>
          <p:nvPr>
            <p:ph idx="4294967295"/>
          </p:nvPr>
        </p:nvPicPr>
        <p:blipFill>
          <a:blip r:embed="rId4" cstate="email"/>
          <a:srcRect/>
          <a:stretch>
            <a:fillRect/>
          </a:stretch>
        </p:blipFill>
        <p:spPr>
          <a:xfrm>
            <a:off x="5638800" y="4664075"/>
            <a:ext cx="3390900" cy="2081213"/>
          </a:xfrm>
        </p:spPr>
      </p:pic>
      <p:pic>
        <p:nvPicPr>
          <p:cNvPr id="35845" name="Picture 3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152400" y="4267200"/>
            <a:ext cx="2770188" cy="1952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6" name="Picture 4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5867400" y="1066800"/>
            <a:ext cx="3276600" cy="2170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7" name="Picture 7" descr="Золотая звезда"/>
          <p:cNvPicPr>
            <a:picLocks noChangeAspect="1" noChangeArrowheads="1"/>
          </p:cNvPicPr>
          <p:nvPr/>
        </p:nvPicPr>
        <p:blipFill>
          <a:blip r:embed="rId7" cstate="email">
            <a:clrChange>
              <a:clrFrom>
                <a:srgbClr val="CDCDCD"/>
              </a:clrFrom>
              <a:clrTo>
                <a:srgbClr val="CDCDC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52400" y="228600"/>
            <a:ext cx="614363" cy="1177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5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105400" y="1219200"/>
            <a:ext cx="2979738" cy="396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867" name="TextBox 2"/>
          <p:cNvSpPr txBox="1">
            <a:spLocks noChangeArrowheads="1"/>
          </p:cNvSpPr>
          <p:nvPr/>
        </p:nvSpPr>
        <p:spPr bwMode="auto">
          <a:xfrm>
            <a:off x="228600" y="228600"/>
            <a:ext cx="630713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solidFill>
                  <a:srgbClr val="C00000"/>
                </a:solidFill>
                <a:latin typeface="Arial" charset="0"/>
              </a:rPr>
              <a:t>Памятник Героям - комсомольцам</a:t>
            </a:r>
            <a:endParaRPr lang="ru-RU" sz="2800">
              <a:solidFill>
                <a:srgbClr val="C00000"/>
              </a:solidFill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37891" name="Picture 4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0"/>
            <a:ext cx="3556000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0421" name="Picture 7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181600" y="0"/>
            <a:ext cx="3962400" cy="297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0420" name="Picture 6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285750" y="3962400"/>
            <a:ext cx="3757613" cy="2638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0422" name="Picture 8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3902075" y="3276600"/>
            <a:ext cx="3921125" cy="2797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04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04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04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04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04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04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04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04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04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-4763"/>
            <a:ext cx="9139238" cy="6862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Горизонтальный свиток 5"/>
          <p:cNvSpPr/>
          <p:nvPr/>
        </p:nvSpPr>
        <p:spPr>
          <a:xfrm>
            <a:off x="5943600" y="3276600"/>
            <a:ext cx="2971800" cy="3352800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ct val="50000"/>
              </a:spcBef>
              <a:defRPr/>
            </a:pPr>
            <a:r>
              <a:rPr lang="ru-RU" sz="1800" b="1">
                <a:solidFill>
                  <a:schemeClr val="tx1"/>
                </a:solidFill>
              </a:rPr>
              <a:t>Немецкое командование планировало захватить в первые часы войны г. Брест и Брестскую крепость.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3276600" y="0"/>
            <a:ext cx="3124200" cy="9144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  <a:cs typeface="+mn-cs"/>
              </a:rPr>
              <a:t>БРЕСТ</a:t>
            </a:r>
          </a:p>
        </p:txBody>
      </p:sp>
      <p:pic>
        <p:nvPicPr>
          <p:cNvPr id="11269" name="Picture 2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823075" y="0"/>
            <a:ext cx="2320925" cy="2320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70" name="Picture 3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0" y="4267200"/>
            <a:ext cx="4371975" cy="259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71" name="Picture 6" descr="Золотая звезда"/>
          <p:cNvPicPr>
            <a:picLocks noChangeAspect="1" noChangeArrowheads="1"/>
          </p:cNvPicPr>
          <p:nvPr/>
        </p:nvPicPr>
        <p:blipFill>
          <a:blip r:embed="rId6" cstate="email">
            <a:clrChange>
              <a:clrFrom>
                <a:srgbClr val="CDCDCD"/>
              </a:clrFrom>
              <a:clrTo>
                <a:srgbClr val="CDCDC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105400" y="1143000"/>
            <a:ext cx="614363" cy="1177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2"/>
          <p:cNvPicPr>
            <a:picLocks noGrp="1" noChangeAspect="1" noChangeArrowheads="1"/>
          </p:cNvPicPr>
          <p:nvPr>
            <p:ph idx="4294967295"/>
          </p:nvPr>
        </p:nvPicPr>
        <p:blipFill>
          <a:blip r:embed="rId4" cstate="email"/>
          <a:srcRect/>
          <a:stretch>
            <a:fillRect/>
          </a:stretch>
        </p:blipFill>
        <p:spPr>
          <a:xfrm>
            <a:off x="2286000" y="1714500"/>
            <a:ext cx="5105400" cy="3829050"/>
          </a:xfrm>
        </p:spPr>
      </p:pic>
      <p:pic>
        <p:nvPicPr>
          <p:cNvPr id="2" name="SHostakovich_-__Leningradskaya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7772400" y="3429000"/>
            <a:ext cx="6096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4717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Прямоуг. 2"/>
          <p:cNvSpPr>
            <a:spLocks noGrp="1"/>
          </p:cNvSpPr>
          <p:nvPr>
            <p:ph type="title" idx="4294967295"/>
          </p:nvPr>
        </p:nvSpPr>
        <p:spPr bwMode="auto">
          <a:noFill/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endParaRPr lang="ru-RU" cap="none" smtClean="0">
              <a:effectLst/>
            </a:endParaRPr>
          </a:p>
        </p:txBody>
      </p:sp>
      <p:sp>
        <p:nvSpPr>
          <p:cNvPr id="39939" name="Прямоуг. 3"/>
          <p:cNvSpPr>
            <a:spLocks noGrp="1"/>
          </p:cNvSpPr>
          <p:nvPr>
            <p:ph type="body" idx="4294967295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39940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39238" cy="6862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41" name="Заголовок 1"/>
          <p:cNvPicPr>
            <a:picLocks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894388" y="182563"/>
            <a:ext cx="3030537" cy="908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42" name="Picture 5" descr="Золотая звезда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CDCDCD"/>
              </a:clrFrom>
              <a:clrTo>
                <a:srgbClr val="CDCDC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215313" y="357188"/>
            <a:ext cx="614362" cy="1177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43" name="Picture 3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5257800" y="1371600"/>
            <a:ext cx="2395538" cy="167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Вертикальный свиток 9"/>
          <p:cNvSpPr/>
          <p:nvPr/>
        </p:nvSpPr>
        <p:spPr>
          <a:xfrm>
            <a:off x="5791200" y="3200400"/>
            <a:ext cx="3124200" cy="3200400"/>
          </a:xfrm>
          <a:prstGeom prst="vertic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ct val="50000"/>
              </a:spcBef>
              <a:defRPr/>
            </a:pPr>
            <a:r>
              <a:rPr lang="ru-RU" sz="1400" b="1">
                <a:solidFill>
                  <a:schemeClr val="tx1"/>
                </a:solidFill>
                <a:latin typeface="Times New Roman" pitchFamily="18" charset="0"/>
                <a:cs typeface="Arial" charset="0"/>
              </a:rPr>
              <a:t>Город Керчь был освобожден </a:t>
            </a:r>
          </a:p>
          <a:p>
            <a:pPr algn="ctr">
              <a:spcBef>
                <a:spcPct val="50000"/>
              </a:spcBef>
              <a:defRPr/>
            </a:pPr>
            <a:r>
              <a:rPr lang="ru-RU" sz="1400" b="1">
                <a:solidFill>
                  <a:schemeClr val="tx1"/>
                </a:solidFill>
                <a:latin typeface="Times New Roman" pitchFamily="18" charset="0"/>
                <a:cs typeface="Arial" charset="0"/>
              </a:rPr>
              <a:t>11 апреля 1944 г.</a:t>
            </a:r>
          </a:p>
          <a:p>
            <a:pPr algn="ctr">
              <a:spcBef>
                <a:spcPct val="50000"/>
              </a:spcBef>
              <a:defRPr/>
            </a:pPr>
            <a:r>
              <a:rPr lang="ru-RU" sz="1400" b="1">
                <a:solidFill>
                  <a:schemeClr val="tx1"/>
                </a:solidFill>
                <a:latin typeface="Times New Roman" pitchFamily="18" charset="0"/>
                <a:cs typeface="Arial" charset="0"/>
              </a:rPr>
              <a:t> За героизм, мужество в Великой Отечественной войне городу  присвоено звание </a:t>
            </a:r>
          </a:p>
          <a:p>
            <a:pPr algn="ctr">
              <a:spcBef>
                <a:spcPct val="50000"/>
              </a:spcBef>
              <a:defRPr/>
            </a:pPr>
            <a:r>
              <a:rPr lang="ru-RU" sz="1400" b="1">
                <a:solidFill>
                  <a:schemeClr val="tx1"/>
                </a:solidFill>
                <a:latin typeface="Times New Roman" pitchFamily="18" charset="0"/>
                <a:cs typeface="Arial" charset="0"/>
              </a:rPr>
              <a:t>«Города-героя» в 1975 году.</a:t>
            </a:r>
            <a:r>
              <a:rPr lang="ru-RU" sz="1400">
                <a:solidFill>
                  <a:schemeClr val="tx1"/>
                </a:solidFill>
                <a:latin typeface="Times New Roman" pitchFamily="18" charset="0"/>
                <a:cs typeface="Arial" charset="0"/>
              </a:rPr>
              <a:t> </a:t>
            </a:r>
          </a:p>
        </p:txBody>
      </p:sp>
      <p:pic>
        <p:nvPicPr>
          <p:cNvPr id="39945" name="Picture 2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228600" y="4191000"/>
            <a:ext cx="3230563" cy="242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/>
          </p:cNvSpPr>
          <p:nvPr>
            <p:ph type="title" idx="4294967295"/>
          </p:nvPr>
        </p:nvSpPr>
        <p:spPr bwMode="auto">
          <a:xfrm>
            <a:off x="304800" y="152400"/>
            <a:ext cx="8686800" cy="685800"/>
          </a:xfrm>
          <a:noFill/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r>
              <a:rPr lang="ru-RU" cap="none" smtClean="0">
                <a:effectLst/>
              </a:rPr>
              <a:t>36 дней  и ночей…</a:t>
            </a:r>
          </a:p>
        </p:txBody>
      </p:sp>
      <p:pic>
        <p:nvPicPr>
          <p:cNvPr id="40963" name="Picture 4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895600" y="3048000"/>
            <a:ext cx="4800600" cy="3600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4758" name="Picture 6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09600" y="2030413"/>
            <a:ext cx="3794125" cy="2503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4759" name="Picture 7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09600" y="3490913"/>
            <a:ext cx="4305300" cy="2974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747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9" presetID="29" presetClass="entr" presetSubtype="0" fill="hold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3000" fill="hold"/>
                                        <p:tgtEl>
                                          <p:spTgt spid="747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3000" fill="hold"/>
                                        <p:tgtEl>
                                          <p:spTgt spid="747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3" dur="3000"/>
                                        <p:tgtEl>
                                          <p:spTgt spid="747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3"/>
          <p:cNvPicPr>
            <a:picLocks noChangeAspect="1" noChangeArrowheads="1"/>
          </p:cNvPicPr>
          <p:nvPr>
            <p:ph type="body" idx="4294967295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393700" y="3962400"/>
            <a:ext cx="4151313" cy="2895600"/>
          </a:xfrm>
          <a:noFill/>
        </p:spPr>
      </p:pic>
      <p:pic>
        <p:nvPicPr>
          <p:cNvPr id="41987" name="Picture 6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662613" y="0"/>
            <a:ext cx="3481387" cy="281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988" name="Rectangle 2"/>
          <p:cNvSpPr>
            <a:spLocks noGrp="1"/>
          </p:cNvSpPr>
          <p:nvPr>
            <p:ph type="title" idx="4294967295"/>
          </p:nvPr>
        </p:nvSpPr>
        <p:spPr bwMode="auto">
          <a:noFill/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r>
              <a:rPr lang="ru-RU" cap="none" smtClean="0">
                <a:effectLst/>
              </a:rPr>
              <a:t>Гора Митридат. Обелиск Славы.</a:t>
            </a:r>
          </a:p>
        </p:txBody>
      </p:sp>
      <p:pic>
        <p:nvPicPr>
          <p:cNvPr id="76805" name="Picture 5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248400" y="4686300"/>
            <a:ext cx="2895600" cy="2171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768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768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768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152400"/>
            <a:ext cx="6045630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5400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charset="0"/>
              </a:rPr>
              <a:t>Багеровский</a:t>
            </a:r>
            <a:r>
              <a:rPr lang="ru-RU" sz="5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charset="0"/>
              </a:rPr>
              <a:t> ров</a:t>
            </a:r>
          </a:p>
        </p:txBody>
      </p:sp>
      <p:pic>
        <p:nvPicPr>
          <p:cNvPr id="43011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2667000"/>
            <a:ext cx="4819650" cy="3238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8854" name="Рисунок 6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248400" y="2728913"/>
            <a:ext cx="2895600" cy="4129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8855" name="Picture 5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838200" y="2022475"/>
            <a:ext cx="7467600" cy="3883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after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88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88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788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0" fill="hold"/>
                                        <p:tgtEl>
                                          <p:spTgt spid="788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0" fill="hold"/>
                                        <p:tgtEl>
                                          <p:spTgt spid="788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0"/>
                                        <p:tgtEl>
                                          <p:spTgt spid="788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763" y="0"/>
            <a:ext cx="9139237" cy="6862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2971801" y="152400"/>
            <a:ext cx="5638799" cy="175432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  <a:cs typeface="+mn-cs"/>
              </a:rPr>
              <a:t>БРЕСТСКАЯ КРЕПОСТЬ</a:t>
            </a:r>
          </a:p>
        </p:txBody>
      </p:sp>
      <p:sp>
        <p:nvSpPr>
          <p:cNvPr id="10" name="Горизонтальный свиток 9"/>
          <p:cNvSpPr/>
          <p:nvPr/>
        </p:nvSpPr>
        <p:spPr>
          <a:xfrm>
            <a:off x="5638800" y="2057400"/>
            <a:ext cx="3352800" cy="4800600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200" b="1" dirty="0">
                <a:solidFill>
                  <a:schemeClr val="tx1"/>
                </a:solidFill>
                <a:latin typeface="Times New Roman" pitchFamily="18" charset="0"/>
                <a:cs typeface="Arial" charset="0"/>
              </a:rPr>
              <a:t>Макаров "Брестская крепость"</a:t>
            </a:r>
          </a:p>
          <a:p>
            <a:pPr algn="ctr">
              <a:defRPr/>
            </a:pPr>
            <a:r>
              <a:rPr lang="ru-RU" sz="1200" b="1" dirty="0">
                <a:solidFill>
                  <a:schemeClr val="tx1"/>
                </a:solidFill>
                <a:latin typeface="Times New Roman" pitchFamily="18" charset="0"/>
                <a:cs typeface="Arial" charset="0"/>
              </a:rPr>
              <a:t> </a:t>
            </a:r>
          </a:p>
          <a:p>
            <a:pPr algn="ctr">
              <a:defRPr/>
            </a:pPr>
            <a:r>
              <a:rPr lang="ru-RU" sz="1200" b="1" dirty="0">
                <a:solidFill>
                  <a:schemeClr val="tx1"/>
                </a:solidFill>
                <a:latin typeface="Times New Roman" pitchFamily="18" charset="0"/>
                <a:cs typeface="Arial" charset="0"/>
              </a:rPr>
              <a:t>Каждый год у развален Бреста</a:t>
            </a:r>
          </a:p>
          <a:p>
            <a:pPr algn="ctr">
              <a:defRPr/>
            </a:pPr>
            <a:r>
              <a:rPr lang="ru-RU" sz="1200" b="1" dirty="0">
                <a:solidFill>
                  <a:schemeClr val="tx1"/>
                </a:solidFill>
                <a:latin typeface="Times New Roman" pitchFamily="18" charset="0"/>
                <a:cs typeface="Arial" charset="0"/>
              </a:rPr>
              <a:t>Старый дед с сигаретой сидит,</a:t>
            </a:r>
          </a:p>
          <a:p>
            <a:pPr algn="ctr">
              <a:defRPr/>
            </a:pPr>
            <a:r>
              <a:rPr lang="ru-RU" sz="1200" b="1" dirty="0">
                <a:solidFill>
                  <a:schemeClr val="tx1"/>
                </a:solidFill>
                <a:latin typeface="Times New Roman" pitchFamily="18" charset="0"/>
                <a:cs typeface="Arial" charset="0"/>
              </a:rPr>
              <a:t>И не может найти себе место</a:t>
            </a:r>
          </a:p>
          <a:p>
            <a:pPr algn="ctr">
              <a:defRPr/>
            </a:pPr>
            <a:r>
              <a:rPr lang="ru-RU" sz="1200" b="1" dirty="0">
                <a:solidFill>
                  <a:schemeClr val="tx1"/>
                </a:solidFill>
                <a:latin typeface="Times New Roman" pitchFamily="18" charset="0"/>
                <a:cs typeface="Arial" charset="0"/>
              </a:rPr>
              <a:t>Груз былого на сердце лежит.</a:t>
            </a:r>
          </a:p>
          <a:p>
            <a:pPr algn="ctr">
              <a:defRPr/>
            </a:pPr>
            <a:r>
              <a:rPr lang="ru-RU" sz="1200" b="1" dirty="0">
                <a:solidFill>
                  <a:schemeClr val="tx1"/>
                </a:solidFill>
                <a:latin typeface="Times New Roman" pitchFamily="18" charset="0"/>
                <a:cs typeface="Arial" charset="0"/>
              </a:rPr>
              <a:t>Вспоминает тот день жарким летом,</a:t>
            </a:r>
          </a:p>
          <a:p>
            <a:pPr algn="ctr">
              <a:defRPr/>
            </a:pPr>
            <a:r>
              <a:rPr lang="ru-RU" sz="1200" b="1" dirty="0">
                <a:solidFill>
                  <a:schemeClr val="tx1"/>
                </a:solidFill>
                <a:latin typeface="Times New Roman" pitchFamily="18" charset="0"/>
                <a:cs typeface="Arial" charset="0"/>
              </a:rPr>
              <a:t>Птицы смерти летели к стране.</a:t>
            </a:r>
          </a:p>
          <a:p>
            <a:pPr algn="ctr">
              <a:defRPr/>
            </a:pPr>
            <a:r>
              <a:rPr lang="ru-RU" sz="1200" b="1" dirty="0">
                <a:solidFill>
                  <a:schemeClr val="tx1"/>
                </a:solidFill>
                <a:latin typeface="Times New Roman" pitchFamily="18" charset="0"/>
                <a:cs typeface="Arial" charset="0"/>
              </a:rPr>
              <a:t>И немецкий сапог с рассветом</a:t>
            </a:r>
          </a:p>
          <a:p>
            <a:pPr algn="ctr">
              <a:defRPr/>
            </a:pPr>
            <a:r>
              <a:rPr lang="ru-RU" sz="1200" b="1" dirty="0">
                <a:solidFill>
                  <a:schemeClr val="tx1"/>
                </a:solidFill>
                <a:latin typeface="Times New Roman" pitchFamily="18" charset="0"/>
                <a:cs typeface="Arial" charset="0"/>
              </a:rPr>
              <a:t>Нагло встал на русской земле.</a:t>
            </a:r>
          </a:p>
          <a:p>
            <a:pPr algn="ctr">
              <a:defRPr/>
            </a:pPr>
            <a:r>
              <a:rPr lang="ru-RU" sz="1200" b="1" dirty="0">
                <a:solidFill>
                  <a:schemeClr val="tx1"/>
                </a:solidFill>
                <a:latin typeface="Times New Roman" pitchFamily="18" charset="0"/>
                <a:cs typeface="Arial" charset="0"/>
              </a:rPr>
              <a:t>Это было начало сражений,</a:t>
            </a:r>
          </a:p>
          <a:p>
            <a:pPr algn="ctr">
              <a:defRPr/>
            </a:pPr>
            <a:r>
              <a:rPr lang="ru-RU" sz="1200" b="1" dirty="0">
                <a:solidFill>
                  <a:schemeClr val="tx1"/>
                </a:solidFill>
                <a:latin typeface="Times New Roman" pitchFamily="18" charset="0"/>
                <a:cs typeface="Arial" charset="0"/>
              </a:rPr>
              <a:t>Это было начало войны,</a:t>
            </a:r>
          </a:p>
          <a:p>
            <a:pPr algn="ctr">
              <a:defRPr/>
            </a:pPr>
            <a:r>
              <a:rPr lang="ru-RU" sz="1200" b="1" dirty="0">
                <a:solidFill>
                  <a:schemeClr val="tx1"/>
                </a:solidFill>
                <a:latin typeface="Times New Roman" pitchFamily="18" charset="0"/>
                <a:cs typeface="Arial" charset="0"/>
              </a:rPr>
              <a:t>Отступали, несли пораженья,</a:t>
            </a:r>
          </a:p>
          <a:p>
            <a:pPr algn="ctr">
              <a:defRPr/>
            </a:pPr>
            <a:r>
              <a:rPr lang="ru-RU" sz="1200" b="1" dirty="0">
                <a:solidFill>
                  <a:schemeClr val="tx1"/>
                </a:solidFill>
                <a:latin typeface="Times New Roman" pitchFamily="18" charset="0"/>
                <a:cs typeface="Arial" charset="0"/>
              </a:rPr>
              <a:t>Немец гнал нас в глубь нашей страны</a:t>
            </a:r>
          </a:p>
          <a:p>
            <a:pPr algn="ctr">
              <a:defRPr/>
            </a:pPr>
            <a:r>
              <a:rPr lang="ru-RU" sz="1200" b="1" dirty="0">
                <a:solidFill>
                  <a:schemeClr val="tx1"/>
                </a:solidFill>
                <a:latin typeface="Times New Roman" pitchFamily="18" charset="0"/>
                <a:cs typeface="Arial" charset="0"/>
              </a:rPr>
              <a:t>И один «островок» на границе,</a:t>
            </a:r>
          </a:p>
          <a:p>
            <a:pPr algn="ctr">
              <a:defRPr/>
            </a:pPr>
            <a:r>
              <a:rPr lang="ru-RU" sz="1200" b="1" dirty="0">
                <a:solidFill>
                  <a:schemeClr val="tx1"/>
                </a:solidFill>
                <a:latin typeface="Times New Roman" pitchFamily="18" charset="0"/>
                <a:cs typeface="Arial" charset="0"/>
              </a:rPr>
              <a:t>Тот,  который не взяли враги,</a:t>
            </a:r>
          </a:p>
          <a:p>
            <a:pPr algn="ctr">
              <a:defRPr/>
            </a:pPr>
            <a:r>
              <a:rPr lang="ru-RU" sz="1200" b="1" dirty="0">
                <a:solidFill>
                  <a:schemeClr val="tx1"/>
                </a:solidFill>
                <a:latin typeface="Times New Roman" pitchFamily="18" charset="0"/>
                <a:cs typeface="Arial" charset="0"/>
              </a:rPr>
              <a:t>Он на карте словно крупица,</a:t>
            </a:r>
          </a:p>
          <a:p>
            <a:pPr algn="ctr">
              <a:defRPr/>
            </a:pPr>
            <a:r>
              <a:rPr lang="ru-RU" sz="1200" b="1" dirty="0">
                <a:solidFill>
                  <a:schemeClr val="tx1"/>
                </a:solidFill>
                <a:latin typeface="Times New Roman" pitchFamily="18" charset="0"/>
                <a:cs typeface="Arial" charset="0"/>
              </a:rPr>
              <a:t>Крепость Брест долго взять не могли.</a:t>
            </a:r>
          </a:p>
        </p:txBody>
      </p:sp>
      <p:pic>
        <p:nvPicPr>
          <p:cNvPr id="12293" name="Рисунок 7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0" y="4343400"/>
            <a:ext cx="3348038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Заголовок 1"/>
          <p:cNvSpPr>
            <a:spLocks noGrp="1"/>
          </p:cNvSpPr>
          <p:nvPr>
            <p:ph type="title" idx="4294967295"/>
          </p:nvPr>
        </p:nvSpPr>
        <p:spPr bwMode="auto">
          <a:noFill/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ru-RU" cap="none" smtClean="0">
                <a:effectLst/>
                <a:latin typeface="Arial" charset="0"/>
              </a:rPr>
              <a:t>«Умрем, но из крепости не уйдем!»</a:t>
            </a:r>
          </a:p>
        </p:txBody>
      </p:sp>
      <p:pic>
        <p:nvPicPr>
          <p:cNvPr id="13315" name="Рисунок 6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905000" y="3536950"/>
            <a:ext cx="5486400" cy="294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905000" y="2372787"/>
            <a:ext cx="5866262" cy="3910665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Заголовок 1"/>
          <p:cNvSpPr>
            <a:spLocks noGrp="1"/>
          </p:cNvSpPr>
          <p:nvPr>
            <p:ph type="title" idx="4294967295"/>
          </p:nvPr>
        </p:nvSpPr>
        <p:spPr bwMode="auto">
          <a:xfrm>
            <a:off x="5029200" y="457200"/>
            <a:ext cx="3962400" cy="1600200"/>
          </a:xfrm>
          <a:noFill/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algn="ctr" eaLnBrk="1" hangingPunct="1"/>
            <a:r>
              <a:rPr lang="ru-RU" cap="none" smtClean="0">
                <a:solidFill>
                  <a:schemeClr val="hlink"/>
                </a:solidFill>
                <a:effectLst/>
              </a:rPr>
              <a:t>Брестская крепость</a:t>
            </a:r>
          </a:p>
        </p:txBody>
      </p:sp>
      <p:pic>
        <p:nvPicPr>
          <p:cNvPr id="14339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715000" y="4211638"/>
            <a:ext cx="3429000" cy="2646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0" name="Picture 3"/>
          <p:cNvPicPr>
            <a:picLocks noGrp="1" noChangeAspect="1" noChangeArrowheads="1"/>
          </p:cNvPicPr>
          <p:nvPr>
            <p:ph idx="4294967295"/>
          </p:nvPr>
        </p:nvPicPr>
        <p:blipFill>
          <a:blip r:embed="rId4" cstate="email"/>
          <a:srcRect/>
          <a:stretch>
            <a:fillRect/>
          </a:stretch>
        </p:blipFill>
        <p:spPr>
          <a:xfrm>
            <a:off x="0" y="0"/>
            <a:ext cx="3200400" cy="2400300"/>
          </a:xfrm>
        </p:spPr>
      </p:pic>
      <p:pic>
        <p:nvPicPr>
          <p:cNvPr id="2" name="levitan44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4267200" y="3124200"/>
            <a:ext cx="6096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2" name="Picture 6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0" y="4343400"/>
            <a:ext cx="3644900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310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/>
          </p:cNvSpPr>
          <p:nvPr>
            <p:ph type="title" idx="4294967295"/>
          </p:nvPr>
        </p:nvSpPr>
        <p:spPr bwMode="auto">
          <a:xfrm>
            <a:off x="5638800" y="457200"/>
            <a:ext cx="3352800" cy="1981200"/>
          </a:xfrm>
          <a:noFill/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algn="ctr" eaLnBrk="1" hangingPunct="1"/>
            <a:r>
              <a:rPr lang="ru-RU" cap="none" smtClean="0">
                <a:solidFill>
                  <a:srgbClr val="C00000"/>
                </a:solidFill>
                <a:effectLst/>
              </a:rPr>
              <a:t>Скульптура «Мужество»</a:t>
            </a:r>
          </a:p>
        </p:txBody>
      </p:sp>
      <p:pic>
        <p:nvPicPr>
          <p:cNvPr id="15363" name="Picture 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715000" y="4268788"/>
            <a:ext cx="3429000" cy="2574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4" name="Picture 8"/>
          <p:cNvPicPr>
            <a:picLocks noChangeAspect="1" noChangeArrowheads="1"/>
          </p:cNvPicPr>
          <p:nvPr>
            <p:ph type="body" idx="4294967295"/>
          </p:nvPr>
        </p:nvPicPr>
        <p:blipFill>
          <a:blip r:embed="rId3" cstate="email"/>
          <a:srcRect/>
          <a:stretch>
            <a:fillRect/>
          </a:stretch>
        </p:blipFill>
        <p:spPr>
          <a:xfrm>
            <a:off x="0" y="0"/>
            <a:ext cx="3971925" cy="2743200"/>
          </a:xfrm>
          <a:noFill/>
        </p:spPr>
      </p:pic>
      <p:pic>
        <p:nvPicPr>
          <p:cNvPr id="2" name="Picture 6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0" y="4191000"/>
            <a:ext cx="4016375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562600" y="0"/>
            <a:ext cx="3581400" cy="2689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7" name="TextBox 5"/>
          <p:cNvSpPr txBox="1">
            <a:spLocks noChangeArrowheads="1"/>
          </p:cNvSpPr>
          <p:nvPr/>
        </p:nvSpPr>
        <p:spPr bwMode="auto">
          <a:xfrm>
            <a:off x="838200" y="609600"/>
            <a:ext cx="2817813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>
                <a:solidFill>
                  <a:srgbClr val="C00000"/>
                </a:solidFill>
                <a:latin typeface="Arial" charset="0"/>
              </a:rPr>
              <a:t>Холмские ворота</a:t>
            </a:r>
          </a:p>
        </p:txBody>
      </p:sp>
      <p:grpSp>
        <p:nvGrpSpPr>
          <p:cNvPr id="2" name="Group 9"/>
          <p:cNvGrpSpPr>
            <a:grpSpLocks/>
          </p:cNvGrpSpPr>
          <p:nvPr/>
        </p:nvGrpSpPr>
        <p:grpSpPr bwMode="auto">
          <a:xfrm>
            <a:off x="228600" y="4191000"/>
            <a:ext cx="6400800" cy="2247900"/>
            <a:chOff x="158" y="2840"/>
            <a:chExt cx="4284" cy="1335"/>
          </a:xfrm>
        </p:grpSpPr>
        <p:sp>
          <p:nvSpPr>
            <p:cNvPr id="16389" name="WordArt 10"/>
            <p:cNvSpPr>
              <a:spLocks noChangeArrowheads="1" noChangeShapeType="1" noTextEdit="1"/>
            </p:cNvSpPr>
            <p:nvPr/>
          </p:nvSpPr>
          <p:spPr bwMode="auto">
            <a:xfrm>
              <a:off x="2355" y="3776"/>
              <a:ext cx="2087" cy="399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b="1" kern="10">
                  <a:ln w="12700">
                    <a:solidFill>
                      <a:srgbClr val="FF0000"/>
                    </a:solidFill>
                    <a:round/>
                    <a:headEnd/>
                    <a:tailEnd/>
                  </a:ln>
                  <a:solidFill>
                    <a:srgbClr val="000000">
                      <a:alpha val="50195"/>
                    </a:srgbClr>
                  </a:solidFill>
                  <a:effectLst>
                    <a:outerShdw dist="45791" dir="2021404" algn="ctr" rotWithShape="0">
                      <a:srgbClr val="9999FF"/>
                    </a:outerShdw>
                  </a:effectLst>
                  <a:latin typeface="Courier New"/>
                  <a:cs typeface="Courier New"/>
                </a:rPr>
                <a:t>Монумент</a:t>
              </a:r>
            </a:p>
            <a:p>
              <a:pPr algn="ctr"/>
              <a:r>
                <a:rPr lang="ru-RU" b="1" kern="10">
                  <a:ln w="12700">
                    <a:solidFill>
                      <a:srgbClr val="FF0000"/>
                    </a:solidFill>
                    <a:round/>
                    <a:headEnd/>
                    <a:tailEnd/>
                  </a:ln>
                  <a:solidFill>
                    <a:srgbClr val="000000">
                      <a:alpha val="50195"/>
                    </a:srgbClr>
                  </a:solidFill>
                  <a:effectLst>
                    <a:outerShdw dist="45791" dir="2021404" algn="ctr" rotWithShape="0">
                      <a:srgbClr val="9999FF"/>
                    </a:outerShdw>
                  </a:effectLst>
                  <a:latin typeface="Courier New"/>
                  <a:cs typeface="Courier New"/>
                </a:rPr>
                <a:t>"Жажда"</a:t>
              </a:r>
            </a:p>
          </p:txBody>
        </p:sp>
        <p:pic>
          <p:nvPicPr>
            <p:cNvPr id="16390" name="Picture 11" descr="БК_скульптура жажда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158" y="2840"/>
              <a:ext cx="2041" cy="1318"/>
            </a:xfrm>
            <a:prstGeom prst="rect">
              <a:avLst/>
            </a:prstGeom>
            <a:solidFill>
              <a:srgbClr val="000000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18900000" algn="ctr" rotWithShape="0">
                <a:srgbClr val="808080">
                  <a:alpha val="50000"/>
                </a:srgbClr>
              </a:outerShdw>
            </a:effectLst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4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4191000"/>
            <a:ext cx="4029075" cy="2676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1" name="Picture 2"/>
          <p:cNvPicPr>
            <a:picLocks noGrp="1" noChangeAspect="1" noChangeArrowheads="1"/>
          </p:cNvPicPr>
          <p:nvPr>
            <p:ph idx="4294967295"/>
          </p:nvPr>
        </p:nvPicPr>
        <p:blipFill>
          <a:blip r:embed="rId4" cstate="email"/>
          <a:srcRect/>
          <a:stretch>
            <a:fillRect/>
          </a:stretch>
        </p:blipFill>
        <p:spPr>
          <a:xfrm>
            <a:off x="6705600" y="0"/>
            <a:ext cx="2438400" cy="2438400"/>
          </a:xfrm>
        </p:spPr>
      </p:pic>
      <p:sp>
        <p:nvSpPr>
          <p:cNvPr id="4" name="Прямоугольник 3"/>
          <p:cNvSpPr/>
          <p:nvPr/>
        </p:nvSpPr>
        <p:spPr>
          <a:xfrm>
            <a:off x="2209800" y="152400"/>
            <a:ext cx="3200400" cy="9144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  <a:cs typeface="+mn-cs"/>
              </a:rPr>
              <a:t>МИНСК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09"/>
  <p:tag name="MMPROD_UIDATA" val="&lt;database version=&quot;7.0&quot;&gt;&lt;object type=&quot;1&quot; unique_id=&quot;10001&quot;&gt;&lt;object type=&quot;8&quot; unique_id=&quot;10002&quot;&gt;&lt;/object&gt;&lt;object type=&quot;2&quot; unique_id=&quot;10003&quot;&gt;&lt;object type=&quot;3&quot; unique_id=&quot;10005&quot;&gt;&lt;property id=&quot;20148&quot; value=&quot;5&quot;/&gt;&lt;property id=&quot;20300&quot; value=&quot;Slide 2&quot;/&gt;&lt;property id=&quot;20307&quot; value=&quot;317&quot;/&gt;&lt;/object&gt;&lt;object type=&quot;3&quot; unique_id=&quot;10007&quot;&gt;&lt;property id=&quot;20148&quot; value=&quot;5&quot;/&gt;&lt;property id=&quot;20300&quot; value=&quot;Slide 3&quot;/&gt;&lt;property id=&quot;20307&quot; value=&quot;257&quot;/&gt;&lt;/object&gt;&lt;object type=&quot;3&quot; unique_id=&quot;10008&quot;&gt;&lt;property id=&quot;20148&quot; value=&quot;5&quot;/&gt;&lt;property id=&quot;20300&quot; value=&quot;Slide 4&quot;/&gt;&lt;property id=&quot;20307&quot; value=&quot;262&quot;/&gt;&lt;/object&gt;&lt;object type=&quot;3&quot; unique_id=&quot;10009&quot;&gt;&lt;property id=&quot;20148&quot; value=&quot;5&quot;/&gt;&lt;property id=&quot;20300&quot; value=&quot;Slide 5 - &amp;quot;«Умрем, но из крепости не уйдем!»&amp;quot;&quot;/&gt;&lt;property id=&quot;20307&quot; value=&quot;266&quot;/&gt;&lt;/object&gt;&lt;object type=&quot;3&quot; unique_id=&quot;10010&quot;&gt;&lt;property id=&quot;20148&quot; value=&quot;5&quot;/&gt;&lt;property id=&quot;20300&quot; value=&quot;Slide 6 - &amp;quot;Брестская крепость&amp;quot;&quot;/&gt;&lt;property id=&quot;20307&quot; value=&quot;300&quot;/&gt;&lt;/object&gt;&lt;object type=&quot;3&quot; unique_id=&quot;10011&quot;&gt;&lt;property id=&quot;20148&quot; value=&quot;5&quot;/&gt;&lt;property id=&quot;20300&quot; value=&quot;Slide 7 - &amp;quot;Брестская крепость&amp;quot;&quot;/&gt;&lt;property id=&quot;20307&quot; value=&quot;301&quot;/&gt;&lt;/object&gt;&lt;object type=&quot;3&quot; unique_id=&quot;10013&quot;&gt;&lt;property id=&quot;20148&quot; value=&quot;5&quot;/&gt;&lt;property id=&quot;20300&quot; value=&quot;Slide 11&quot;/&gt;&lt;property id=&quot;20307&quot; value=&quot;265&quot;/&gt;&lt;/object&gt;&lt;object type=&quot;3&quot; unique_id=&quot;10014&quot;&gt;&lt;property id=&quot;20148&quot; value=&quot;5&quot;/&gt;&lt;property id=&quot;20300&quot; value=&quot;Slide 12&quot;/&gt;&lt;property id=&quot;20307&quot; value=&quot;270&quot;/&gt;&lt;/object&gt;&lt;object type=&quot;3&quot; unique_id=&quot;10015&quot;&gt;&lt;property id=&quot;20148&quot; value=&quot;5&quot;/&gt;&lt;property id=&quot;20300&quot; value=&quot;Slide 20&quot;/&gt;&lt;property id=&quot;20307&quot; value=&quot;305&quot;/&gt;&lt;/object&gt;&lt;object type=&quot;3&quot; unique_id=&quot;10016&quot;&gt;&lt;property id=&quot;20148&quot; value=&quot;5&quot;/&gt;&lt;property id=&quot;20300&quot; value=&quot;Slide 15&quot;/&gt;&lt;property id=&quot;20307&quot; value=&quot;306&quot;/&gt;&lt;/object&gt;&lt;object type=&quot;3&quot; unique_id=&quot;10017&quot;&gt;&lt;property id=&quot;20148&quot; value=&quot;5&quot;/&gt;&lt;property id=&quot;20300&quot; value=&quot;Slide 17&quot;/&gt;&lt;property id=&quot;20307&quot; value=&quot;308&quot;/&gt;&lt;/object&gt;&lt;object type=&quot;3&quot; unique_id=&quot;10021&quot;&gt;&lt;property id=&quot;20148&quot; value=&quot;5&quot;/&gt;&lt;property id=&quot;20300&quot; value=&quot;Slide 21&quot;/&gt;&lt;property id=&quot;20307&quot; value=&quot;303&quot;/&gt;&lt;/object&gt;&lt;object type=&quot;3&quot; unique_id=&quot;10022&quot;&gt;&lt;property id=&quot;20148&quot; value=&quot;5&quot;/&gt;&lt;property id=&quot;20300&quot; value=&quot;Slide 22&quot;/&gt;&lt;property id=&quot;20307&quot; value=&quot;272&quot;/&gt;&lt;/object&gt;&lt;object type=&quot;3&quot; unique_id=&quot;10023&quot;&gt;&lt;property id=&quot;20148&quot; value=&quot;5&quot;/&gt;&lt;property id=&quot;20300&quot; value=&quot;Slide 25&quot;/&gt;&lt;property id=&quot;20307&quot; value=&quot;277&quot;/&gt;&lt;/object&gt;&lt;object type=&quot;3&quot; unique_id=&quot;10024&quot;&gt;&lt;property id=&quot;20148&quot; value=&quot;5&quot;/&gt;&lt;property id=&quot;20300&quot; value=&quot;Slide 26&quot;/&gt;&lt;property id=&quot;20307&quot; value=&quot;309&quot;/&gt;&lt;/object&gt;&lt;object type=&quot;3&quot; unique_id=&quot;10025&quot;&gt;&lt;property id=&quot;20148&quot; value=&quot;5&quot;/&gt;&lt;property id=&quot;20300&quot; value=&quot;Slide 28&quot;/&gt;&lt;property id=&quot;20307&quot; value=&quot;280&quot;/&gt;&lt;/object&gt;&lt;object type=&quot;3&quot; unique_id=&quot;10026&quot;&gt;&lt;property id=&quot;20148&quot; value=&quot;5&quot;/&gt;&lt;property id=&quot;20300&quot; value=&quot;Slide 29 - &amp;quot;МЕМОРИАЛЬНЫЙ КОМПЛЕКС «НАЦИОНАЛЬНЫЙ МУЗЕЙ ИСТОРИИ ВЕЛИКОЙ ОТЕЧЕСТВЕННОЙ ВОЙНЫ 1941-1945 ГОДОВ» &amp;quot;&quot;/&gt;&lt;property id=&quot;20307&quot; value=&quot;278&quot;/&gt;&lt;/object&gt;&lt;object type=&quot;3&quot; unique_id=&quot;10027&quot;&gt;&lt;property id=&quot;20148&quot; value=&quot;5&quot;/&gt;&lt;property id=&quot;20300&quot; value=&quot;Slide 30&quot;/&gt;&lt;property id=&quot;20307&quot; value=&quot;312&quot;/&gt;&lt;/object&gt;&lt;object type=&quot;3&quot; unique_id=&quot;10029&quot;&gt;&lt;property id=&quot;20148&quot; value=&quot;5&quot;/&gt;&lt;property id=&quot;20300&quot; value=&quot;Slide 31&quot;/&gt;&lt;property id=&quot;20307&quot; value=&quot;311&quot;/&gt;&lt;/object&gt;&lt;object type=&quot;3&quot; unique_id=&quot;10030&quot;&gt;&lt;property id=&quot;20148&quot; value=&quot;5&quot;/&gt;&lt;property id=&quot;20300&quot; value=&quot;Slide 34&quot;/&gt;&lt;property id=&quot;20307&quot; value=&quot;289&quot;/&gt;&lt;/object&gt;&lt;object type=&quot;3&quot; unique_id=&quot;10031&quot;&gt;&lt;property id=&quot;20148&quot; value=&quot;5&quot;/&gt;&lt;property id=&quot;20300&quot; value=&quot;Slide 36&quot;/&gt;&lt;property id=&quot;20307&quot; value=&quot;292&quot;/&gt;&lt;/object&gt;&lt;object type=&quot;3&quot; unique_id=&quot;10032&quot;&gt;&lt;property id=&quot;20148&quot; value=&quot;5&quot;/&gt;&lt;property id=&quot;20300&quot; value=&quot;Slide 38&quot;/&gt;&lt;property id=&quot;20307&quot; value=&quot;315&quot;/&gt;&lt;/object&gt;&lt;object type=&quot;3&quot; unique_id=&quot;10034&quot;&gt;&lt;property id=&quot;20148&quot; value=&quot;5&quot;/&gt;&lt;property id=&quot;20300&quot; value=&quot;Slide 43&quot;/&gt;&lt;property id=&quot;20307&quot; value=&quot;313&quot;/&gt;&lt;/object&gt;&lt;object type=&quot;3&quot; unique_id=&quot;10035&quot;&gt;&lt;property id=&quot;20148&quot; value=&quot;5&quot;/&gt;&lt;property id=&quot;20300&quot; value=&quot;Slide 42&quot;/&gt;&lt;property id=&quot;20307&quot; value=&quot;314&quot;/&gt;&lt;/object&gt;&lt;object type=&quot;3&quot; unique_id=&quot;10036&quot;&gt;&lt;property id=&quot;20148&quot; value=&quot;5&quot;/&gt;&lt;property id=&quot;20300&quot; value=&quot;Slide 44&quot;/&gt;&lt;property id=&quot;20307&quot; value=&quot;291&quot;/&gt;&lt;/object&gt;&lt;object type=&quot;3&quot; unique_id=&quot;10037&quot;&gt;&lt;property id=&quot;20148&quot; value=&quot;5&quot;/&gt;&lt;property id=&quot;20300&quot; value=&quot;Slide 45&quot;/&gt;&lt;property id=&quot;20307&quot; value=&quot;293&quot;/&gt;&lt;/object&gt;&lt;object type=&quot;3&quot; unique_id=&quot;10038&quot;&gt;&lt;property id=&quot;20148&quot; value=&quot;5&quot;/&gt;&lt;property id=&quot;20300&quot; value=&quot;Slide 47&quot;/&gt;&lt;property id=&quot;20307&quot; value=&quot;294&quot;/&gt;&lt;/object&gt;&lt;object type=&quot;3&quot; unique_id=&quot;10040&quot;&gt;&lt;property id=&quot;20148&quot; value=&quot;5&quot;/&gt;&lt;property id=&quot;20300&quot; value=&quot;Slide 49&quot;/&gt;&lt;property id=&quot;20307&quot; value=&quot;296&quot;/&gt;&lt;/object&gt;&lt;object type=&quot;3&quot; unique_id=&quot;10041&quot;&gt;&lt;property id=&quot;20148&quot; value=&quot;5&quot;/&gt;&lt;property id=&quot;20300&quot; value=&quot;Slide 50&quot;/&gt;&lt;property id=&quot;20307&quot; value=&quot;316&quot;/&gt;&lt;/object&gt;&lt;object type=&quot;3&quot; unique_id=&quot;10045&quot;&gt;&lt;property id=&quot;20148&quot; value=&quot;5&quot;/&gt;&lt;property id=&quot;20300&quot; value=&quot;Slide 59&quot;/&gt;&lt;property id=&quot;20307&quot; value=&quot;319&quot;/&gt;&lt;/object&gt;&lt;object type=&quot;3&quot; unique_id=&quot;10047&quot;&gt;&lt;property id=&quot;20148&quot; value=&quot;5&quot;/&gt;&lt;property id=&quot;20300&quot; value=&quot;Slide 56&quot;/&gt;&lt;property id=&quot;20307&quot; value=&quot;320&quot;/&gt;&lt;/object&gt;&lt;object type=&quot;3&quot; unique_id=&quot;10051&quot;&gt;&lt;property id=&quot;20148&quot; value=&quot;5&quot;/&gt;&lt;property id=&quot;20300&quot; value=&quot;Slide 60&quot;/&gt;&lt;property id=&quot;20307&quot; value=&quot;264&quot;/&gt;&lt;/object&gt;&lt;object type=&quot;3&quot; unique_id=&quot;10202&quot;&gt;&lt;property id=&quot;20148&quot; value=&quot;5&quot;/&gt;&lt;property id=&quot;20300&quot; value=&quot;Slide 1&quot;/&gt;&lt;property id=&quot;20307&quot; value=&quot;322&quot;/&gt;&lt;/object&gt;&lt;object type=&quot;3&quot; unique_id=&quot;10203&quot;&gt;&lt;property id=&quot;20148&quot; value=&quot;5&quot;/&gt;&lt;property id=&quot;20300&quot; value=&quot;Slide 8 - &amp;quot;Скульптура «Мужество»&amp;quot;&quot;/&gt;&lt;property id=&quot;20307&quot; value=&quot;324&quot;/&gt;&lt;/object&gt;&lt;object type=&quot;3&quot; unique_id=&quot;10204&quot;&gt;&lt;property id=&quot;20148&quot; value=&quot;5&quot;/&gt;&lt;property id=&quot;20300&quot; value=&quot;Slide 10&quot;/&gt;&lt;property id=&quot;20307&quot; value=&quot;323&quot;/&gt;&lt;/object&gt;&lt;object type=&quot;3&quot; unique_id=&quot;10258&quot;&gt;&lt;property id=&quot;20148&quot; value=&quot;5&quot;/&gt;&lt;property id=&quot;20300&quot; value=&quot;Slide 9&quot;/&gt;&lt;property id=&quot;20307&quot; value=&quot;325&quot;/&gt;&lt;/object&gt;&lt;object type=&quot;3&quot; unique_id=&quot;10259&quot;&gt;&lt;property id=&quot;20148&quot; value=&quot;5&quot;/&gt;&lt;property id=&quot;20300&quot; value=&quot;Slide 13&quot;/&gt;&lt;property id=&quot;20307&quot; value=&quot;326&quot;/&gt;&lt;/object&gt;&lt;object type=&quot;3&quot; unique_id=&quot;10260&quot;&gt;&lt;property id=&quot;20148&quot; value=&quot;5&quot;/&gt;&lt;property id=&quot;20300&quot; value=&quot;Slide 14&quot;/&gt;&lt;property id=&quot;20307&quot; value=&quot;327&quot;/&gt;&lt;/object&gt;&lt;object type=&quot;3&quot; unique_id=&quot;10262&quot;&gt;&lt;property id=&quot;20148&quot; value=&quot;5&quot;/&gt;&lt;property id=&quot;20300&quot; value=&quot;Slide 23&quot;/&gt;&lt;property id=&quot;20307&quot; value=&quot;331&quot;/&gt;&lt;/object&gt;&lt;object type=&quot;3&quot; unique_id=&quot;10263&quot;&gt;&lt;property id=&quot;20148&quot; value=&quot;5&quot;/&gt;&lt;property id=&quot;20300&quot; value=&quot;Slide 24&quot;/&gt;&lt;property id=&quot;20307&quot; value=&quot;328&quot;/&gt;&lt;/object&gt;&lt;object type=&quot;3&quot; unique_id=&quot;10267&quot;&gt;&lt;property id=&quot;20148&quot; value=&quot;5&quot;/&gt;&lt;property id=&quot;20300&quot; value=&quot;Slide 32&quot;/&gt;&lt;property id=&quot;20307&quot; value=&quot;334&quot;/&gt;&lt;/object&gt;&lt;object type=&quot;3&quot; unique_id=&quot;10268&quot;&gt;&lt;property id=&quot;20148&quot; value=&quot;5&quot;/&gt;&lt;property id=&quot;20300&quot; value=&quot;Slide 35&quot;/&gt;&lt;property id=&quot;20307&quot; value=&quot;335&quot;/&gt;&lt;/object&gt;&lt;object type=&quot;3&quot; unique_id=&quot;10269&quot;&gt;&lt;property id=&quot;20148&quot; value=&quot;5&quot;/&gt;&lt;property id=&quot;20300&quot; value=&quot;Slide 40&quot;/&gt;&lt;property id=&quot;20307&quot; value=&quot;338&quot;/&gt;&lt;/object&gt;&lt;object type=&quot;3&quot; unique_id=&quot;10270&quot;&gt;&lt;property id=&quot;20148&quot; value=&quot;5&quot;/&gt;&lt;property id=&quot;20300&quot; value=&quot;Slide 41&quot;/&gt;&lt;property id=&quot;20307&quot; value=&quot;336&quot;/&gt;&lt;/object&gt;&lt;object type=&quot;3&quot; unique_id=&quot;10272&quot;&gt;&lt;property id=&quot;20148&quot; value=&quot;5&quot;/&gt;&lt;property id=&quot;20300&quot; value=&quot;Slide 46&quot;/&gt;&lt;property id=&quot;20307&quot; value=&quot;339&quot;/&gt;&lt;/object&gt;&lt;object type=&quot;3&quot; unique_id=&quot;10273&quot;&gt;&lt;property id=&quot;20148&quot; value=&quot;5&quot;/&gt;&lt;property id=&quot;20300&quot; value=&quot;Slide 48&quot;/&gt;&lt;property id=&quot;20307&quot; value=&quot;340&quot;/&gt;&lt;/object&gt;&lt;object type=&quot;3&quot; unique_id=&quot;10274&quot;&gt;&lt;property id=&quot;20148&quot; value=&quot;5&quot;/&gt;&lt;property id=&quot;20300&quot; value=&quot;Slide 51&quot;/&gt;&lt;property id=&quot;20307&quot; value=&quot;341&quot;/&gt;&lt;/object&gt;&lt;object type=&quot;3&quot; unique_id=&quot;10276&quot;&gt;&lt;property id=&quot;20148&quot; value=&quot;5&quot;/&gt;&lt;property id=&quot;20300&quot; value=&quot;Slide 55 - &amp;quot;Гора Митридат. Обелиск Славы.&amp;quot;&quot;/&gt;&lt;property id=&quot;20307&quot; value=&quot;343&quot;/&gt;&lt;/object&gt;&lt;object type=&quot;3&quot; unique_id=&quot;10277&quot;&gt;&lt;property id=&quot;20148&quot; value=&quot;5&quot;/&gt;&lt;property id=&quot;20300&quot; value=&quot;Slide 16 - &amp;quot;Гетто в годы войны&amp;quot;&quot;/&gt;&lt;property id=&quot;20307&quot; value=&quot;350&quot;/&gt;&lt;/object&gt;&lt;object type=&quot;3&quot; unique_id=&quot;10278&quot;&gt;&lt;property id=&quot;20148&quot; value=&quot;5&quot;/&gt;&lt;property id=&quot;20300&quot; value=&quot;Slide 18 - &amp;quot;Черный обелиск&amp;quot;&quot;/&gt;&lt;property id=&quot;20307&quot; value=&quot;351&quot;/&gt;&lt;/object&gt;&lt;object type=&quot;3&quot; unique_id=&quot;10279&quot;&gt;&lt;property id=&quot;20148&quot; value=&quot;5&quot;/&gt;&lt;property id=&quot;20300&quot; value=&quot;Slide 19 - &amp;quot;Скульптурная композиция «Последний путь»&amp;quot;&quot;/&gt;&lt;property id=&quot;20307&quot; value=&quot;352&quot;/&gt;&lt;/object&gt;&lt;object type=&quot;3&quot; unique_id=&quot;10283&quot;&gt;&lt;property id=&quot;20148&quot; value=&quot;5&quot;/&gt;&lt;property id=&quot;20300&quot; value=&quot;Slide 27 - &amp;quot;Киев в годы войны&amp;quot;&quot;/&gt;&lt;property id=&quot;20307&quot; value=&quot;346&quot;/&gt;&lt;/object&gt;&lt;object type=&quot;3&quot; unique_id=&quot;10284&quot;&gt;&lt;property id=&quot;20148&quot; value=&quot;5&quot;/&gt;&lt;property id=&quot;20300&quot; value=&quot;Slide 33 - &amp;quot;Выставка «Боевая техника и вооружение»&amp;#x0D;&amp;#x0A;&amp;quot;&quot;/&gt;&lt;property id=&quot;20307&quot; value=&quot;347&quot;/&gt;&lt;/object&gt;&lt;object type=&quot;3&quot; unique_id=&quot;10285&quot;&gt;&lt;property id=&quot;20148&quot; value=&quot;5&quot;/&gt;&lt;property id=&quot;20300&quot; value=&quot;Slide 37&quot;/&gt;&lt;property id=&quot;20307&quot; value=&quot;348&quot;/&gt;&lt;/object&gt;&lt;object type=&quot;3&quot; unique_id=&quot;10286&quot;&gt;&lt;property id=&quot;20148&quot; value=&quot;5&quot;/&gt;&lt;property id=&quot;20300&quot; value=&quot;Slide 39 - &amp;quot;Рубежи обороны Одессы&amp;#x0D;&amp;#x0A;&amp;quot;&quot;/&gt;&lt;property id=&quot;20307&quot; value=&quot;349&quot;/&gt;&lt;/object&gt;&lt;object type=&quot;3&quot; unique_id=&quot;10287&quot;&gt;&lt;property id=&quot;20148&quot; value=&quot;5&quot;/&gt;&lt;property id=&quot;20300&quot; value=&quot;Slide 54 - &amp;quot;36 дней  и ночей…&amp;quot;&quot;/&gt;&lt;property id=&quot;20307&quot; value=&quot;345&quot;/&gt;&lt;/object&gt;&lt;object type=&quot;3&quot; unique_id=&quot;10288&quot;&gt;&lt;property id=&quot;20148&quot; value=&quot;5&quot;/&gt;&lt;property id=&quot;20300&quot; value=&quot;Slide 57&quot;/&gt;&lt;property id=&quot;20307&quot; value=&quot;344&quot;/&gt;&lt;/object&gt;&lt;object type=&quot;3&quot; unique_id=&quot;10363&quot;&gt;&lt;property id=&quot;20148&quot; value=&quot;5&quot;/&gt;&lt;property id=&quot;20300&quot; value=&quot;Slide 52 - &amp;quot;Экспозиция боевой техники&amp;quot;&quot;/&gt;&lt;property id=&quot;20307&quot; value=&quot;356&quot;/&gt;&lt;/object&gt;&lt;object type=&quot;3&quot; unique_id=&quot;10660&quot;&gt;&lt;property id=&quot;20148&quot; value=&quot;5&quot;/&gt;&lt;property id=&quot;20300&quot; value=&quot;Slide 58&quot;/&gt;&lt;property id=&quot;20307&quot; value=&quot;359&quot;/&gt;&lt;/object&gt;&lt;object type=&quot;3&quot; unique_id=&quot;10807&quot;&gt;&lt;property id=&quot;20148&quot; value=&quot;5&quot;/&gt;&lt;property id=&quot;20300&quot; value=&quot;Slide 53&quot;/&gt;&lt;property id=&quot;20307&quot; value=&quot;360&quot;/&gt;&lt;/object&gt;&lt;/object&gt;&lt;/object&gt;&lt;/database&gt;"/>
  <p:tag name="SECTOMILLISECCONVERTED" val="1"/>
</p:tagLst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Трек">
    <a:dk1>
      <a:sysClr val="windowText" lastClr="000000"/>
    </a:dk1>
    <a:lt1>
      <a:sysClr val="window" lastClr="FFFFFF"/>
    </a:lt1>
    <a:dk2>
      <a:srgbClr val="4E3B30"/>
    </a:dk2>
    <a:lt2>
      <a:srgbClr val="FBEEC9"/>
    </a:lt2>
    <a:accent1>
      <a:srgbClr val="F0A22E"/>
    </a:accent1>
    <a:accent2>
      <a:srgbClr val="A5644E"/>
    </a:accent2>
    <a:accent3>
      <a:srgbClr val="B58B80"/>
    </a:accent3>
    <a:accent4>
      <a:srgbClr val="C3986D"/>
    </a:accent4>
    <a:accent5>
      <a:srgbClr val="A19574"/>
    </a:accent5>
    <a:accent6>
      <a:srgbClr val="C17529"/>
    </a:accent6>
    <a:hlink>
      <a:srgbClr val="AD1F1F"/>
    </a:hlink>
    <a:folHlink>
      <a:srgbClr val="FFC42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3877</TotalTime>
  <Words>341</Words>
  <Application>Microsoft Office PowerPoint</Application>
  <PresentationFormat>Экран (4:3)</PresentationFormat>
  <Paragraphs>77</Paragraphs>
  <Slides>34</Slides>
  <Notes>11</Notes>
  <HiddenSlides>0</HiddenSlides>
  <MMClips>5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34</vt:i4>
      </vt:variant>
    </vt:vector>
  </HeadingPairs>
  <TitlesOfParts>
    <vt:vector size="42" baseType="lpstr">
      <vt:lpstr>Times New Roman</vt:lpstr>
      <vt:lpstr>Arial</vt:lpstr>
      <vt:lpstr>Franklin Gothic Medium</vt:lpstr>
      <vt:lpstr>Franklin Gothic Book</vt:lpstr>
      <vt:lpstr>Wingdings 2</vt:lpstr>
      <vt:lpstr>Calibri</vt:lpstr>
      <vt:lpstr>Трек</vt:lpstr>
      <vt:lpstr>Оформление по умолчанию</vt:lpstr>
      <vt:lpstr>Слайд 1</vt:lpstr>
      <vt:lpstr>Слайд 2</vt:lpstr>
      <vt:lpstr>Слайд 3</vt:lpstr>
      <vt:lpstr>Слайд 4</vt:lpstr>
      <vt:lpstr>«Умрем, но из крепости не уйдем!»</vt:lpstr>
      <vt:lpstr>Брестская крепость</vt:lpstr>
      <vt:lpstr>Скульптура «Мужество»</vt:lpstr>
      <vt:lpstr>Слайд 8</vt:lpstr>
      <vt:lpstr>Слайд 9</vt:lpstr>
      <vt:lpstr>Парк Победы</vt:lpstr>
      <vt:lpstr>Слайд 11</vt:lpstr>
      <vt:lpstr>Минск.  «Курган Славы».</vt:lpstr>
      <vt:lpstr>Гетто в годы войны</vt:lpstr>
      <vt:lpstr>Слайд 14</vt:lpstr>
      <vt:lpstr>Слайд 15</vt:lpstr>
      <vt:lpstr>Киев</vt:lpstr>
      <vt:lpstr>Киев в годы войны</vt:lpstr>
      <vt:lpstr>Слайд 18</vt:lpstr>
      <vt:lpstr>Главная площадь</vt:lpstr>
      <vt:lpstr>Слайд 20</vt:lpstr>
      <vt:lpstr>Слайд 21</vt:lpstr>
      <vt:lpstr>ОДЕССА</vt:lpstr>
      <vt:lpstr>ОДЕССА </vt:lpstr>
      <vt:lpstr>Памятник неизвестному матросу в Одессе — мемориал. </vt:lpstr>
      <vt:lpstr>Рубежи обороны Одессы </vt:lpstr>
      <vt:lpstr>СЕВАСТОПОЛЬ </vt:lpstr>
      <vt:lpstr>Севастополь в годы войны </vt:lpstr>
      <vt:lpstr>Слайд 28</vt:lpstr>
      <vt:lpstr>Слайд 29</vt:lpstr>
      <vt:lpstr>Слайд 30</vt:lpstr>
      <vt:lpstr>Слайд 31</vt:lpstr>
      <vt:lpstr>36 дней  и ночей…</vt:lpstr>
      <vt:lpstr>Гора Митридат. Обелиск Славы.</vt:lpstr>
      <vt:lpstr>Слайд 34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Светлана</dc:creator>
  <cp:lastModifiedBy>revaz</cp:lastModifiedBy>
  <cp:revision>305</cp:revision>
  <dcterms:created xsi:type="dcterms:W3CDTF">2010-01-20T03:04:25Z</dcterms:created>
  <dcterms:modified xsi:type="dcterms:W3CDTF">2013-03-09T21:08:05Z</dcterms:modified>
</cp:coreProperties>
</file>