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61" r:id="rId2"/>
    <p:sldId id="267" r:id="rId3"/>
    <p:sldId id="259" r:id="rId4"/>
    <p:sldId id="258" r:id="rId5"/>
    <p:sldId id="257" r:id="rId6"/>
    <p:sldId id="256" r:id="rId7"/>
    <p:sldId id="266" r:id="rId8"/>
    <p:sldId id="265" r:id="rId9"/>
    <p:sldId id="264" r:id="rId10"/>
    <p:sldId id="263" r:id="rId11"/>
    <p:sldId id="268" r:id="rId12"/>
    <p:sldId id="269" r:id="rId13"/>
    <p:sldId id="291" r:id="rId14"/>
    <p:sldId id="294" r:id="rId15"/>
    <p:sldId id="293" r:id="rId16"/>
    <p:sldId id="292" r:id="rId17"/>
    <p:sldId id="297" r:id="rId18"/>
    <p:sldId id="296" r:id="rId19"/>
    <p:sldId id="295" r:id="rId20"/>
    <p:sldId id="300" r:id="rId21"/>
    <p:sldId id="299" r:id="rId22"/>
    <p:sldId id="298" r:id="rId23"/>
    <p:sldId id="301" r:id="rId24"/>
    <p:sldId id="302" r:id="rId25"/>
    <p:sldId id="303" r:id="rId26"/>
    <p:sldId id="304" r:id="rId27"/>
    <p:sldId id="30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3" autoAdjust="0"/>
    <p:restoredTop sz="94660"/>
  </p:normalViewPr>
  <p:slideViewPr>
    <p:cSldViewPr>
      <p:cViewPr>
        <p:scale>
          <a:sx n="66" d="100"/>
          <a:sy n="66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7285E9D-AB5C-4851-B09C-1B70DB027850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3B4106-411E-4562-92AE-9E8E72942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Здесь кнопки выбор вопроса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B52897-7C26-4180-93E1-88EC07E6C12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60216-C128-4BE7-956B-2D71D178E4D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12-13</a:t>
            </a: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D57FF-BB91-40B1-A8D8-F1AA8F4BA9C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12-14</a:t>
            </a:r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375447-7243-4A36-91BB-8C2732341BE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12-15</a:t>
            </a: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F05D0D-28E4-46D7-B871-2C6534DF7F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8EA96-FC29-4807-BB2B-2EE7A198EF1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BE9E82-CFFF-4F15-9AFE-7EA3E2E40B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C19BF-A3E9-4D99-9D83-0F2C6F9A38A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1A0F8C-033A-4222-96BB-52D185509B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68123D-4449-415E-A693-42001D85BF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E1FDDC-DB80-4701-AC1B-41D4A0E1279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Выбор 1 вопрос 1 ого этапа</a:t>
            </a: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EBA344-BAA6-4B62-BE92-B528CAAAB3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56D094-105A-47C0-A70B-F0FF1F411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323939-338B-4BE7-8449-D3337D4441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DF0563-F7A6-47C7-94A3-00349CAB503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9FC2A0-C1E7-4AD7-BE6D-3C948D13C3D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6334E1-FBE6-4F66-A6D3-F629AC183BD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После выбора 1 го портрета</a:t>
            </a:r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5C1569-EC16-4F9D-ABAF-1432EECDE16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Вопрос 1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E791A1-AB69-4C13-AF6C-7B89F13A652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Выбор 2ого вопроса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A58CD1-9BDB-427E-88DA-85B8164C035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Этап 2 вопрос 2</a:t>
            </a: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531AF-2381-4E2F-8B19-E783389D473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Этап 1 Выбор вопроса3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3C8719-33CB-478E-9A99-897E20F6359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Этап 1 вопрос 3</a:t>
            </a: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671B73-F7A9-40C8-A9BD-00CEFBA8C4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Этап 2 заставка</a:t>
            </a: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569798-7835-4CE4-BC6D-753BB96F67B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Выбрать портреты</a:t>
            </a: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616626-72BF-4A50-8A7D-3CE66D271EB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658EF-84F0-41FB-BD0E-421A8B3B71C3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F9A97-E27A-4C13-8632-47DF4CE54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2BFA6-D2E3-4D31-817A-D478205EA275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B3795-AE62-4593-AC65-6235258D6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275A4-6F92-45ED-8F3F-9AFDE121161A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C15C0-24D8-4EA7-929F-9292F5D7B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96489-C0F5-4342-ADF8-36C27ED573A6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8C5A3-2BF4-4B7A-B22B-A4F05C518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CE4AA-3CD3-431E-A3B0-133D6AB64027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0A5C6-E6B7-44FB-8C1E-B5A8F431F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2220B-AB5F-4A14-A536-26542F65D8F9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A1181-2CA4-4D2B-83B8-DDEC24EFF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57067-5555-40B7-8FBC-0535BC685ABA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AEA08-0303-46C9-A900-15D9004F4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1817-609D-4AB3-B02F-A973756B08DF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5170B-70E6-4A87-8B7F-CAC6C7A1F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C7584-51FE-4355-BE3D-0779E201B010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79DA8-6E69-4C53-9C4A-7554BAE2C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8F9B6-0D07-48F8-83F5-594617E11743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6C4B-A82B-4D46-AD07-913C5722C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F1DB-EB96-4DF0-9510-C8B9307F35BB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03EE9-FE2E-447A-9845-F977AE7F7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A88D27-4A82-4721-88D3-D35DA98A714B}" type="datetimeFigureOut">
              <a:rPr lang="ru-RU"/>
              <a:pPr>
                <a:defRPr/>
              </a:pPr>
              <a:t>14.03.2013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BCECCB-9739-493C-A5EF-1DA93708E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93\629156\&#1087;&#1088;&#1077;&#1079;&#1077;&#1085;&#1090;&#1072;&#1094;&#1080;&#1103;%20&#1087;&#1088;&#1086;%20&#1087;&#1091;&#1096;&#1082;&#1080;&#1085;&#1072;\home_lands.mp3" TargetMode="External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3.gif"/><Relationship Id="rId7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audio" Target="../media/audio3.wav"/><Relationship Id="rId10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audio" Target="../media/audio5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3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image" Target="../media/image16.png"/><Relationship Id="rId5" Type="http://schemas.openxmlformats.org/officeDocument/2006/relationships/slide" Target="slide13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gif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6.xml"/><Relationship Id="rId10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3.gif"/><Relationship Id="rId7" Type="http://schemas.openxmlformats.org/officeDocument/2006/relationships/slide" Target="slide1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gif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9.xml"/><Relationship Id="rId4" Type="http://schemas.openxmlformats.org/officeDocument/2006/relationships/image" Target="../media/image2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3.gi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3.gi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57290" y="1643050"/>
            <a:ext cx="5357850" cy="30003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" action="ppaction://hlinkshowjump?jump=nextslide">
                  <a:snd r:embed="rId4" name="applause.wav"/>
                </a:hlinkClick>
              </a:rPr>
              <a:t>Начать игру</a:t>
            </a:r>
            <a:endParaRPr lang="ru-RU" dirty="0"/>
          </a:p>
        </p:txBody>
      </p:sp>
      <p:pic>
        <p:nvPicPr>
          <p:cNvPr id="7" name="home_land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8125" y="3357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_My_projects\In_Work\Video\игра про пушкина\этап 2 начало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" y="928688"/>
            <a:ext cx="65722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736"/>
            <a:ext cx="507209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  <a:hlinkClick r:id="" action="ppaction://hlinkshowjump?jump=nextslide">
                  <a:snd r:embed="rId5" name="drumroll.wav"/>
                </a:hlinkClick>
              </a:rPr>
              <a:t>Портрет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9690" y="2571744"/>
            <a:ext cx="507209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  <a:hlinkClick r:id="rId6" action="ppaction://hlinksldjump">
                  <a:snd r:embed="rId7" name="click.wav"/>
                </a:hlinkClick>
              </a:rPr>
              <a:t>Портрет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62090" y="4005868"/>
            <a:ext cx="507209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  <a:hlinkClick r:id="rId8" action="ppaction://hlinksldjump">
                  <a:snd r:embed="rId9" name="click.wav"/>
                </a:hlinkClick>
              </a:rPr>
              <a:t>Портрет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Управляющая кнопка: настраиваемая 8">
            <a:hlinkClick r:id="rId10" action="ppaction://hlinksldjump" highlightClick="1" endSnd="1"/>
          </p:cNvPr>
          <p:cNvSpPr/>
          <p:nvPr/>
        </p:nvSpPr>
        <p:spPr>
          <a:xfrm>
            <a:off x="1357290" y="4714884"/>
            <a:ext cx="1357322" cy="64294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Завершить игру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_My_projects\In_Work\Video\игра про пушкина\ШК 20 Видео игра (по Пушкину)\кюхельбекер.png">
            <a:hlinkClick r:id="rId5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F:\_My_projects\In_Work\Video\игра про пушкина\ШК 20 Видео игра (по Пушкину)\пущин2.png">
            <a:hlinkClick r:id="rId8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F:\_My_projects\In_Work\Video\игра про пушкина\ШК 20 Видео игра (по Пушкину)\дельвиг.png">
            <a:hlinkClick r:id="rId10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F:\_My_projects\In_Work\Video\игра про пушкина\ШК 20 Видео игра (по Пушкину)\пущин2.png">
            <a:hlinkClick r:id="rId6" action="ppaction://hlinksldjump" highlightClick="1">
              <a:snd r:embed="rId7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F:\_My_projects\In_Work\Video\игра про пушкина\ШК 20 Видео игра (по Пушкину)\дельвиг.png">
            <a:hlinkClick r:id="rId9" action="ppaction://hlinksldjump" highlightClick="1">
              <a:snd r:embed="rId7" name="click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 descr="F:\_My_projects\In_Work\Video\игра про пушкина\ШК 20 Видео игра (по Пушкину)\кюхельбекер.png">
            <a:hlinkClick r:id="rId5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 descr="F:\_My_projects\In_Work\Video\игра про пушкина\ШК 20 Видео игра (по Пушкину)\дельвиг.png">
            <a:hlinkClick r:id="rId9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F:\_My_projects\In_Work\Video\игра про пушкина\ШК 20 Видео игра (по Пушкину)\кюхельбекер.png">
            <a:hlinkClick r:id="rId5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F:\_My_projects\In_Work\Video\игра про пушкина\ШК 20 Видео игра (по Пушкину)\пущин2.png">
            <a:hlinkClick r:id="rId5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 descr="F:\_My_projects\In_Work\Video\игра про пушкина\ШК 20 Видео игра (по Пушкину)\дельвиг.png">
            <a:hlinkClick r:id="rId7" action="ppaction://hlinksldjump" highlightClick="1">
              <a:snd r:embed="rId8" name="click.wav"/>
            </a:hlinkClick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F:\_My_projects\In_Work\Video\игра про пушкина\ШК 20 Видео игра (по Пушкину)\пущин2.png">
            <a:hlinkClick r:id="rId6" action="ppaction://hlinksldjump" highlightClick="1">
              <a:snd r:embed="rId7" name="click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F:\_My_projects\In_Work\Video\игра про пушкина\ШК 20 Видео игра (по Пушкину)\кюхельбекер.png">
            <a:hlinkClick r:id="rId5" action="ppaction://hlinksldjump" highlightClick="1">
              <a:snd r:embed="rId6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  <p:sp>
        <p:nvSpPr>
          <p:cNvPr id="10" name="Управляющая кнопка: настраиваемая 9">
            <a:hlinkClick r:id="rId8" action="ppaction://hlinksldjump" highlightClick="1">
              <a:snd r:embed="rId9" name="click.wav"/>
            </a:hlinkClick>
          </p:cNvPr>
          <p:cNvSpPr/>
          <p:nvPr/>
        </p:nvSpPr>
        <p:spPr>
          <a:xfrm>
            <a:off x="5357813" y="1285875"/>
            <a:ext cx="1285875" cy="8572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_My_projects\In_Work\Video\игра про пушкина\этап 1 начала_поток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857250"/>
            <a:ext cx="642937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  <p:sp>
        <p:nvSpPr>
          <p:cNvPr id="11" name="Управляющая кнопка: настраиваемая 10">
            <a:hlinkClick r:id="rId8" action="ppaction://hlinksldjump" highlightClick="1">
              <a:snd r:embed="rId9" name="click.wav"/>
            </a:hlinkClick>
          </p:cNvPr>
          <p:cNvSpPr/>
          <p:nvPr/>
        </p:nvSpPr>
        <p:spPr>
          <a:xfrm>
            <a:off x="3786188" y="1285875"/>
            <a:ext cx="2286000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F:\_My_projects\In_Work\Video\игра про пушкина\ШК 20 Видео игра (по Пушкину)\кюхельбекер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4575" y="1285875"/>
            <a:ext cx="2241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F:\_My_projects\In_Work\Video\игра про пушкина\ШК 20 Видео игра (по Пушкину)\пущин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89250" y="1928813"/>
            <a:ext cx="2182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5" descr="F:\_My_projects\In_Work\Video\игра про пушкина\ШК 20 Видео игра (по Пушкину)\дельвиг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19663" y="2786063"/>
            <a:ext cx="20812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0305" y="3671832"/>
            <a:ext cx="19235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Кюхельбекер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В.К.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6421" y="4929198"/>
            <a:ext cx="171091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Пущин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И.И.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9809" y="5243468"/>
            <a:ext cx="175605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Дельвиг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А. 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F:\_My_projects\In_Work\Video\игра про пушкина\ШК 20 Видео игра (по Пушкину)\кипренский (Пушкин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63" y="895350"/>
            <a:ext cx="378618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 descr="F:\_My_projects\In_Work\Video\игра про пушкина\ШК 20 Видео игра (по Пушкину)\кипренский (Пушкин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63" y="895350"/>
            <a:ext cx="378618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214546" y="4643446"/>
            <a:ext cx="378621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chemeClr val="tx1">
                    <a:lumMod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О. Кипренский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chemeClr val="tx1">
                    <a:lumMod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«Пушкин»</a:t>
            </a:r>
          </a:p>
        </p:txBody>
      </p:sp>
      <p:sp>
        <p:nvSpPr>
          <p:cNvPr id="6" name="Управляющая кнопка: настраиваемая 5">
            <a:hlinkClick r:id="rId6" action="ppaction://hlinksldjump" highlightClick="1">
              <a:snd r:embed="rId7" name="click.wav"/>
            </a:hlinkClick>
          </p:cNvPr>
          <p:cNvSpPr/>
          <p:nvPr/>
        </p:nvSpPr>
        <p:spPr>
          <a:xfrm>
            <a:off x="857250" y="2428875"/>
            <a:ext cx="1214438" cy="1071563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 descr="F:\_My_projects\In_Work\Video\игра про пушкина\ШК 20 Видео игра (по Пушкину)\жуковский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63" y="571500"/>
            <a:ext cx="4143375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F:\_My_projects\In_Work\Video\игра про пушкина\этап 2 фон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928688"/>
            <a:ext cx="792638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 descr="F:\_My_projects\In_Work\Video\игра про пушкина\ШК 20 Видео игра (по Пушкину)\жуковский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63" y="571500"/>
            <a:ext cx="4143375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28794" y="4929198"/>
            <a:ext cx="450059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chemeClr val="tx1">
                    <a:lumMod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Жуковский В. А.</a:t>
            </a:r>
          </a:p>
        </p:txBody>
      </p:sp>
      <p:sp>
        <p:nvSpPr>
          <p:cNvPr id="6" name="Управляющая кнопка: настраиваемая 5">
            <a:hlinkClick r:id="rId6" action="ppaction://hlinksldjump" highlightClick="1">
              <a:snd r:embed="rId7" name="click.wav"/>
            </a:hlinkClick>
          </p:cNvPr>
          <p:cNvSpPr/>
          <p:nvPr/>
        </p:nvSpPr>
        <p:spPr>
          <a:xfrm>
            <a:off x="857250" y="2571750"/>
            <a:ext cx="1357313" cy="1071563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34651" y="2000240"/>
            <a:ext cx="4451861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СПАСИБО </a:t>
            </a:r>
          </a:p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ЗА </a:t>
            </a:r>
          </a:p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ВНИМАНИЕ!</a:t>
            </a:r>
          </a:p>
        </p:txBody>
      </p:sp>
      <p:sp>
        <p:nvSpPr>
          <p:cNvPr id="3072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>
                <a:latin typeface="Arial Unicode MS" pitchFamily="34" charset="-128"/>
              </a:rPr>
              <a:t>СПАСИБО ЗА ВНИМАНИЕ</a:t>
            </a:r>
            <a:r>
              <a:rPr lang="ru-RU" sz="800"/>
              <a:t> 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1500" y="571500"/>
            <a:ext cx="7286625" cy="57864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747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34651" y="2000240"/>
            <a:ext cx="4451861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СПАСИБО </a:t>
            </a:r>
          </a:p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ЗА </a:t>
            </a:r>
          </a:p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8100000" scaled="1"/>
                  <a:tileRect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ВНИМАНИЕ!</a:t>
            </a: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>
                <a:latin typeface="Arial Unicode MS" pitchFamily="34" charset="-128"/>
              </a:rPr>
              <a:t>СПАСИБО ЗА ВНИМАНИЕ</a:t>
            </a:r>
            <a:r>
              <a:rPr lang="ru-RU" sz="800"/>
              <a:t> 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F:\_My_projects\In_Work\Video\игра про пушкина\этап 1-вопросы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930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1000100" y="1571612"/>
            <a:ext cx="6000792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noFill/>
              </a:rPr>
              <a:t>ХХХХХХХХХХХХХХХХХХХХХ</a:t>
            </a:r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357158" y="2571744"/>
            <a:ext cx="757242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noFill/>
              </a:rPr>
              <a:t>ХХХХХХХХХХХХХХХХХХХХХХХХХХХХХХХ</a:t>
            </a:r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509558" y="3571876"/>
            <a:ext cx="757242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noFill/>
              </a:rPr>
              <a:t>ХХХХХХХХХХХХХХХХХХХХХХХХХХХХХХХХХХХХХХХХХХХХХХХХХХХХХХХХХХХХХХХХХХХХХХХХХХХХХХХХХХХХХХХХХХХХХХХХ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_My_projects\In_Work\Video\игра про пушкина\этап 1-выбор 1 вопрос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94612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_My_projects\In_Work\Video\игра про пушкина\этап1 вопрос 1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0"/>
            <a:ext cx="7358062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rId5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4643438" y="5214938"/>
            <a:ext cx="1928812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Второй этап</a:t>
            </a:r>
          </a:p>
        </p:txBody>
      </p:sp>
      <p:sp>
        <p:nvSpPr>
          <p:cNvPr id="7" name="Управляющая кнопка: настраиваемая 6">
            <a:hlinkClick r:id="rId7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1357313" y="5214938"/>
            <a:ext cx="2286000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F:\_My_projects\In_Work\Video\игра про пушкина\этап1 выбор вопроса 2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94612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_My_projects\In_Work\Video\игра про пушкина\этап 1-2 вопрос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94612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rId5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4643438" y="5214938"/>
            <a:ext cx="1928812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Второй этап</a:t>
            </a:r>
          </a:p>
        </p:txBody>
      </p:sp>
      <p:sp>
        <p:nvSpPr>
          <p:cNvPr id="9" name="Управляющая кнопка: настраиваемая 8">
            <a:hlinkClick r:id="rId7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1357313" y="5214938"/>
            <a:ext cx="2286000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_My_projects\In_Work\Video\игра про пушкина\этап 1 выбор 3 вопроса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94612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_My_projects\In_Work\Video\игра про пушкина\этап 1 вопрос 3_поток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1000125"/>
            <a:ext cx="76771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F:\_My_projects\In_Work\Video\игра про пушкина\retro-tv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rId5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4643438" y="5214938"/>
            <a:ext cx="1928812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Второй этап</a:t>
            </a:r>
          </a:p>
        </p:txBody>
      </p:sp>
      <p:sp>
        <p:nvSpPr>
          <p:cNvPr id="9" name="Управляющая кнопка: настраиваемая 8">
            <a:hlinkClick r:id="rId7" action="ppaction://hlinksldjump" highlightClick="1">
              <a:snd r:embed="rId6" name="click.wav"/>
            </a:hlinkClick>
          </p:cNvPr>
          <p:cNvSpPr/>
          <p:nvPr/>
        </p:nvSpPr>
        <p:spPr>
          <a:xfrm>
            <a:off x="1357313" y="5214938"/>
            <a:ext cx="2286000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Выбрать вопрос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505</TotalTime>
  <Words>241</Words>
  <Application>Microsoft Office PowerPoint</Application>
  <PresentationFormat>Экран (4:3)</PresentationFormat>
  <Paragraphs>103</Paragraphs>
  <Slides>27</Slides>
  <Notes>25</Notes>
  <HiddenSlides>2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creator>Солдаткина Е.В.</dc:creator>
  <dc:description>Soldatkina.ucoz.ru</dc:description>
  <cp:lastModifiedBy>revaz</cp:lastModifiedBy>
  <cp:revision>65</cp:revision>
  <dcterms:created xsi:type="dcterms:W3CDTF">2012-11-08T18:04:16Z</dcterms:created>
  <dcterms:modified xsi:type="dcterms:W3CDTF">2013-03-14T14:26:44Z</dcterms:modified>
</cp:coreProperties>
</file>