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78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74" r:id="rId10"/>
    <p:sldId id="266" r:id="rId11"/>
    <p:sldId id="267" r:id="rId12"/>
    <p:sldId id="277" r:id="rId13"/>
    <p:sldId id="268" r:id="rId14"/>
    <p:sldId id="269" r:id="rId15"/>
    <p:sldId id="283" r:id="rId16"/>
    <p:sldId id="284" r:id="rId17"/>
    <p:sldId id="285" r:id="rId18"/>
    <p:sldId id="286" r:id="rId19"/>
    <p:sldId id="271" r:id="rId20"/>
    <p:sldId id="288" r:id="rId21"/>
    <p:sldId id="289" r:id="rId22"/>
    <p:sldId id="272" r:id="rId23"/>
    <p:sldId id="290" r:id="rId24"/>
    <p:sldId id="281" r:id="rId25"/>
    <p:sldId id="273" r:id="rId26"/>
    <p:sldId id="29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18A3D"/>
    <a:srgbClr val="DD4E15"/>
    <a:srgbClr val="F9CF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D5584-89C6-458D-9077-00F14E68DA05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2AF9F-CBF8-41E4-B78C-1F92641B7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503F0-2865-4172-A24C-EAC72114EDAA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4F71-9E36-4BC1-A508-D5DA75F26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1456-B5E2-4C5C-AB1D-05648A3A5D47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57AAB-6F7C-4401-A85D-2F9F5DD84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92890-D214-4884-87E1-92E3CDEB263A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C8DE9-DCF9-4704-B00C-D40E9E670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97814-893F-454C-9A3B-35765C90BBD8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5940-836F-4399-9724-4D3AAF687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2A41B-E811-422B-9210-B7247D31A98A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B848-5F40-4659-8FB1-72B3B8E22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5732E-DB12-4710-8CD6-3F29CD28C43C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E4CB5-2451-498B-B529-439A0B304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9C04-4053-4E2A-A0F7-9622A52BABA7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443D-C6E6-4CAA-ABAC-46ED8D6E7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95479-F4E9-4F40-95E4-03136F0A2A6C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59699-9EC2-44FC-B6DE-CEC48C5F5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F665D-27B3-42B9-BEAA-A81110804CAF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00C21-CAFF-4690-939E-90E4999A1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5AB14-28B5-4BCD-B25D-49D7A9A54615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9F4F4-C24D-41FD-8F54-536FE5DFB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3AD0D3-604A-430A-A063-B5A47D4B0EA7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9236D6-13D9-41DA-93C4-B90E5C905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75" r:id="rId1"/>
    <p:sldLayoutId id="2147484169" r:id="rId2"/>
    <p:sldLayoutId id="2147484176" r:id="rId3"/>
    <p:sldLayoutId id="2147484170" r:id="rId4"/>
    <p:sldLayoutId id="2147484177" r:id="rId5"/>
    <p:sldLayoutId id="2147484171" r:id="rId6"/>
    <p:sldLayoutId id="2147484172" r:id="rId7"/>
    <p:sldLayoutId id="2147484178" r:id="rId8"/>
    <p:sldLayoutId id="2147484179" r:id="rId9"/>
    <p:sldLayoutId id="2147484173" r:id="rId10"/>
    <p:sldLayoutId id="2147484174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F3E08D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F69582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6;&#1073;&#1097;&#1080;&#1081;\Desktop\&#1079;&#1072;&#1074;&#1090;&#1088;&#1072;&#1082;\&#1055;&#1088;&#1077;&#1079;&#1077;&#1085;&#1090;&#1072;&#1094;&#1080;&#1103;%20&#1085;&#1072;%20&#1082;&#1086;&#1085;&#1082;&#1091;&#1088;&#1089;\&#1042;&#1080;&#1076;&#1077;&#1086;%20&#1092;&#1072;&#1081;&#1083;%20&#1082;%20&#1087;&#1088;&#1077;&#1079;&#1077;&#1085;&#1090;&#1072;&#1094;&#1080;&#1080;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Видео файл к презентаци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утреннем столе обязательно должны присутствовать: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147050" cy="4525962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Питаться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даже по утрам,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сбалансировано.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Белки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+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Жиры 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+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Углеводы     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+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Клетчатка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нежирное мясо             орехи ,сметана             каши, </a:t>
            </a:r>
            <a:r>
              <a:rPr lang="ru-RU" sz="1600" dirty="0" err="1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цельнозерновой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err="1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каши,фрукты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(куриное филе,            оливковое или              хлеб, макароны, фрукты.        овощи и зелень.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телятина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тунец),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кунжутное масло.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яйца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грибы.</a:t>
            </a: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84213" y="2420938"/>
            <a:ext cx="287337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059113" y="2420938"/>
            <a:ext cx="288925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508625" y="2420938"/>
            <a:ext cx="287338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524750" y="2420938"/>
            <a:ext cx="287338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221163"/>
            <a:ext cx="21605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875" y="5229225"/>
            <a:ext cx="1439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875" y="371633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538" y="3573463"/>
            <a:ext cx="1873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1863" y="5157788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467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«лучших» продуктов для утреннего приема пищи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62735">
            <a:off x="1219200" y="1476375"/>
            <a:ext cx="1981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62953" flipH="1">
            <a:off x="2921000" y="2676525"/>
            <a:ext cx="2087563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375" y="4076700"/>
            <a:ext cx="18446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82730">
            <a:off x="1741488" y="4683125"/>
            <a:ext cx="1903412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521495">
            <a:off x="5651500" y="2492375"/>
            <a:ext cx="17287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3059113" y="1412875"/>
            <a:ext cx="3457575" cy="1008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Апельсиновый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грейпфрутовый сок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Дает заряд витамина С.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468313" y="3213100"/>
            <a:ext cx="2232025" cy="1152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Куриное мясо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большое количество белка.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4067175" y="5229225"/>
            <a:ext cx="2233613" cy="1152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Кофе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чай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источник бодрости.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6588125" y="3860800"/>
            <a:ext cx="2232025" cy="115252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Позволяет справляться со стрессом, вирусами и  бактериями.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19250" y="115888"/>
            <a:ext cx="1771650" cy="1428750"/>
          </a:xfrm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1268413"/>
            <a:ext cx="17272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150" y="1773238"/>
            <a:ext cx="2047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675" y="3543300"/>
            <a:ext cx="19446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3" y="188913"/>
            <a:ext cx="19605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8888" y="4941888"/>
            <a:ext cx="18256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-252413" y="260350"/>
            <a:ext cx="2087563" cy="18002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Яйца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богаты витамином А, белком, железом.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-180975" y="2205038"/>
            <a:ext cx="2089150" cy="1295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Каша-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 энергии. Легко усваивается. 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5288" y="3644900"/>
            <a:ext cx="2376487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Кефир и йогурт.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Повышает устойчивость иммунитета. 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6659563" y="1196975"/>
            <a:ext cx="2376487" cy="15843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Ржаной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белый хлеб.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Содержит много углеводов, а значит много энергии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724525" y="5157788"/>
            <a:ext cx="2376488" cy="1295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Сыр.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белка и кальция.</a:t>
            </a:r>
          </a:p>
          <a:p>
            <a:pPr marL="420624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5" name="Рисунок 16" descr="i.jpe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64163" y="3573463"/>
            <a:ext cx="20256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7673975" cy="8509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Сервировка стола для завтрака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396413" cy="5111750"/>
          </a:xfrm>
        </p:spPr>
        <p:txBody>
          <a:bodyPr>
            <a:normAutofit fontScale="92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Сервировка стола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подготовка и оформление стола к приёму пищи.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При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сервировке стола рекомендуется соблюдать определенную последовательность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вначале накрывают стол скатертью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расставляют тарелки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раскладывают столовые приборы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ставят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посуду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раскладывают салфетки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расставляют приборы со специями, вазы с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цветами.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2" descr="C:\Users\общий\Desktop\завтрак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2060575"/>
            <a:ext cx="4071937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 для завтрака</a:t>
            </a:r>
            <a:r>
              <a:rPr lang="ru-RU" sz="4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981075"/>
            <a:ext cx="4176713" cy="5145088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На стол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кладут льняные или хлопчатобумажные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салфетки.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2. На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каждую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салфетку расставляют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посуду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расчета на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одного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человека: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закусочную тарелку,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наискосок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справа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блюдце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чашкой, ручка которой обращена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чайную ложку кладут справа,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вилку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располагают слева от тарелки зубцами вверх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 — справа лезвием к тарелки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3.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Салфетка полотняная.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4. Специи.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	5.Вазочку с цветами.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Рисунок 20" descr="zaserv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1484313"/>
            <a:ext cx="44640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Назначение салфетки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50825" y="1341438"/>
            <a:ext cx="3708400" cy="4800600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Украшает стол, делает его торжественным;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Предохраняет костюм от попадания случайных брызг, капель, крошек;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Ею обтирают пальцы  и губы во время и после еды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21508" name="Рисунок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7900" y="1341438"/>
            <a:ext cx="378618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49935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салфеток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1196975"/>
            <a:ext cx="3657600" cy="2262188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Полотняные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</a:t>
            </a:r>
            <a:r>
              <a:rPr lang="ru-RU" sz="2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Всегда предпочтительнее для больших трапез, т.к. придают им больше изысканности и элегантности.</a:t>
            </a:r>
            <a:endParaRPr lang="ru-RU" sz="2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196975"/>
            <a:ext cx="4211637" cy="2905125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Бумажные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Для вытирания пальцев и губ и являются одноразовыми. Их можно разрезать на треугольники и подать в специальной подставке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533" name="Рисунок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4143375"/>
            <a:ext cx="2714625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3571875"/>
            <a:ext cx="264318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5" descr="73184090_2222299_salfetki_bumagnie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75" y="4071938"/>
            <a:ext cx="24288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6" descr="i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25" y="4214813"/>
            <a:ext cx="13573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Украшение салфетки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Салфетки можно декорировать кольцами, лентами, повязками, сложить ее необычным способом на тарелке.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</p:txBody>
      </p:sp>
      <p:pic>
        <p:nvPicPr>
          <p:cNvPr id="23556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28575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2857500"/>
            <a:ext cx="22145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6" descr="73184093_2222299_0_70656_40197a3c_orig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37225" y="2857500"/>
            <a:ext cx="28352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143000" y="285750"/>
            <a:ext cx="7497763" cy="4800600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также можно использовать вышивку, мережку, кружева и тесьму.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24579" name="Рисунок 4" descr="sprpl0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571625"/>
            <a:ext cx="3217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8" y="1214438"/>
            <a:ext cx="4429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38" y="3786188"/>
            <a:ext cx="3286125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Салфетка — непременный предмет сервировки стола.</a:t>
            </a:r>
            <a:endParaRPr lang="ru-RU" sz="36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7950" y="620713"/>
            <a:ext cx="7467600" cy="62372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сервировке стола к завтраку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салфетки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складывают вчетверо, треугольником,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пополам, заворачивают рулетом и другими способами.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	 Приемы складывания салфеток, которые смогут приятно удивить Ваших гостей и создать особый уникальный стиль оформления стола.</a:t>
            </a:r>
            <a:endParaRPr lang="ru-RU" sz="20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276475"/>
            <a:ext cx="39608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 descr="skladivaem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950" y="2349500"/>
            <a:ext cx="431958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213" y="3573463"/>
            <a:ext cx="6172200" cy="3284537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C00000"/>
                </a:solidFill>
              </a:rPr>
              <a:t>Выполнила:</a:t>
            </a:r>
          </a:p>
          <a:p>
            <a:pPr eaLnBrk="1" hangingPunct="1"/>
            <a:r>
              <a:rPr lang="ru-RU" sz="1800" smtClean="0">
                <a:solidFill>
                  <a:srgbClr val="C00000"/>
                </a:solidFill>
              </a:rPr>
              <a:t> учитель технологии </a:t>
            </a:r>
          </a:p>
          <a:p>
            <a:pPr eaLnBrk="1" hangingPunct="1"/>
            <a:r>
              <a:rPr lang="ru-RU" sz="1800" smtClean="0">
                <a:solidFill>
                  <a:srgbClr val="C00000"/>
                </a:solidFill>
              </a:rPr>
              <a:t>Дмитриева Людмила Васильевна</a:t>
            </a:r>
          </a:p>
          <a:p>
            <a:pPr eaLnBrk="1" hangingPunct="1"/>
            <a:r>
              <a:rPr lang="ru-RU" sz="1800" smtClean="0">
                <a:solidFill>
                  <a:srgbClr val="C00000"/>
                </a:solidFill>
              </a:rPr>
              <a:t>МАОУ «Гимназия № 4»</a:t>
            </a:r>
          </a:p>
          <a:p>
            <a:pPr eaLnBrk="1" hangingPunct="1"/>
            <a:endParaRPr lang="ru-RU" sz="180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1800" smtClean="0">
                <a:solidFill>
                  <a:srgbClr val="C00000"/>
                </a:solidFill>
              </a:rPr>
              <a:t>г. Великий Новгород 2012г.</a:t>
            </a:r>
          </a:p>
        </p:txBody>
      </p:sp>
      <p:pic>
        <p:nvPicPr>
          <p:cNvPr id="8195" name="Рисунок 7" descr="e867d0e2f92649b7be0557eacb0cd7884024fc7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492375"/>
            <a:ext cx="5113337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836613"/>
            <a:ext cx="7467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lIns="45720" rIns="45720"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600" b="1" dirty="0">
                <a:ln w="12700">
                  <a:noFill/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Полноценный завтрак-залог здоровья!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761413" cy="1357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Рассмотрим несколько способов складывания салфеток.</a:t>
            </a:r>
            <a:r>
              <a:rPr lang="ru-RU" sz="2800" dirty="0" smtClean="0">
                <a:solidFill>
                  <a:srgbClr val="2C167C"/>
                </a:solidFill>
              </a:rPr>
              <a:t/>
            </a:r>
            <a:br>
              <a:rPr lang="ru-RU" sz="2800" dirty="0" smtClean="0">
                <a:solidFill>
                  <a:srgbClr val="2C167C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«Кувшинка»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95288" y="1143000"/>
            <a:ext cx="9177337" cy="5286375"/>
          </a:xfrm>
        </p:spPr>
        <p:txBody>
          <a:bodyPr>
            <a:normAutofit/>
          </a:bodyPr>
          <a:lstStyle/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omic Sans MS" pitchFamily="66" charset="0"/>
              </a:rPr>
              <a:t>     </a:t>
            </a:r>
          </a:p>
          <a:p>
            <a:pPr marL="420624" indent="-38404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1.Углы салфетки согнуть          2. Еще раз согнуть все углы к        3. Перевернуть салфетку.</a:t>
            </a:r>
          </a:p>
          <a:p>
            <a:pPr marL="420624" indent="-38404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 середине.                           к середине.</a:t>
            </a:r>
            <a:endParaRPr lang="ru-RU" sz="16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Рисунок 4" descr="1.Углы салфетки согнуть к середине.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412875"/>
            <a:ext cx="2286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 descr="2. Еще раз согнуть все углы к середине.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1484313"/>
            <a:ext cx="23574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6" descr="3. Перевернуть салфетку.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1863" y="1484313"/>
            <a:ext cx="2286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7" descr="4. Третий раз отогнуть углы к середине.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825" y="3789363"/>
            <a:ext cx="22733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8" descr="5. Придерживая салфетку в середине, вытащить нижние кончики.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2138" y="3860800"/>
            <a:ext cx="22145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Рисунок 9" descr="6. Затем вытащить остальные уголки из под низа.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5963" y="3860800"/>
            <a:ext cx="28733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Прямоугольник 10"/>
          <p:cNvSpPr>
            <a:spLocks noChangeArrowheads="1"/>
          </p:cNvSpPr>
          <p:nvPr/>
        </p:nvSpPr>
        <p:spPr bwMode="auto">
          <a:xfrm>
            <a:off x="179388" y="5805488"/>
            <a:ext cx="2071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Третий раз отогнуть углы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середине.</a:t>
            </a:r>
          </a:p>
        </p:txBody>
      </p:sp>
      <p:sp>
        <p:nvSpPr>
          <p:cNvPr id="20491" name="Прямоугольник 11"/>
          <p:cNvSpPr>
            <a:spLocks noChangeArrowheads="1"/>
          </p:cNvSpPr>
          <p:nvPr/>
        </p:nvSpPr>
        <p:spPr bwMode="auto">
          <a:xfrm>
            <a:off x="2916238" y="5780088"/>
            <a:ext cx="25717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Придерживая салфетку в середине,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вытащить нижние кончики.</a:t>
            </a:r>
          </a:p>
        </p:txBody>
      </p:sp>
      <p:sp>
        <p:nvSpPr>
          <p:cNvPr id="20492" name="Прямоугольник 12"/>
          <p:cNvSpPr>
            <a:spLocks noChangeArrowheads="1"/>
          </p:cNvSpPr>
          <p:nvPr/>
        </p:nvSpPr>
        <p:spPr bwMode="auto">
          <a:xfrm>
            <a:off x="5500688" y="6027738"/>
            <a:ext cx="364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Затем вытащить остальные уголки  из - под низа.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Текст 2"/>
          <p:cNvSpPr>
            <a:spLocks noGrp="1"/>
          </p:cNvSpPr>
          <p:nvPr>
            <p:ph type="body" idx="1"/>
          </p:nvPr>
        </p:nvSpPr>
        <p:spPr>
          <a:xfrm>
            <a:off x="107950" y="188913"/>
            <a:ext cx="7772400" cy="642937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«Свеча»</a:t>
            </a:r>
          </a:p>
        </p:txBody>
      </p:sp>
      <p:pic>
        <p:nvPicPr>
          <p:cNvPr id="27651" name="Рисунок 4" descr="свеч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981075"/>
            <a:ext cx="30289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11638" y="1125538"/>
            <a:ext cx="3240087" cy="35385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Квадратную салфетку сложить по диагонали.</a:t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Отогнуть на 2-3 см. нижнюю сторону и перевернуть.</a:t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3.Скатать салфетку в плотную трубку.</a:t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Спрятать кончики под основание.</a:t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Отогнуть верхнюю часть и красиво сформировать</a:t>
            </a:r>
            <a:endParaRPr lang="ru-RU" dirty="0">
              <a:solidFill>
                <a:schemeClr val="bg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7467600" cy="11430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«Бриллиант»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638" y="1600200"/>
            <a:ext cx="3713162" cy="4525963"/>
          </a:xfrm>
        </p:spPr>
        <p:txBody>
          <a:bodyPr>
            <a:normAutofit fontScale="70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Квадратную салфетку сложить два раза, чтобы получить квадрат свободными углами вниз.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Верхний угол отогнуть вверх.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Каждый последующий слой отогнуть немного меньше.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Загнуть углы назад, чтобы получился пятиугольник.</a:t>
            </a:r>
            <a:r>
              <a:rPr lang="ru-RU" sz="3200" dirty="0" smtClean="0">
                <a:solidFill>
                  <a:srgbClr val="2C167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2C167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8676" name="Рисунок 3" descr="бриллиан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071563"/>
            <a:ext cx="3071813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Содержимое 3" descr="столовая 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26465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7467600" cy="1943101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32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правильные слова.</a:t>
            </a:r>
            <a:endParaRPr lang="ru-RU" sz="32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-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пища, предназначена для еды утром, до обеда. Дети, которые получают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завтрак, лучше развиваются, более успешны в учебе. Молочные продукты -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незаменимый источник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который необходим для детского организма.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Сервировка – это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стола для приема пищи. Салфетки из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ткани украшают стол.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388" y="549275"/>
            <a:ext cx="7467600" cy="4525963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на завтраке сидим,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Кашу дружно мы едим,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 каждый ученик-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 без завтрака поник.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Чипсы, жвачка – не еда,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 это ты всегда,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избегать старайся,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питайся! </a:t>
            </a:r>
            <a:endParaRPr lang="ru-RU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404813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Данную презентацию можно использовать на уроках технологии при изучении раздела «кулинария»</a:t>
            </a:r>
            <a:endParaRPr lang="ru-RU" sz="28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Содержимое 7" descr="DSC0299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700213"/>
            <a:ext cx="6400800" cy="48006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-315913"/>
            <a:ext cx="7467600" cy="1143001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0" y="765175"/>
            <a:ext cx="8929688" cy="51450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Какие блюда приготовить на завтрак(меню).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сервировать стол к завтраку.</a:t>
            </a:r>
          </a:p>
          <a:p>
            <a:pPr eaLnBrk="1" hangingPunct="1"/>
            <a:endParaRPr lang="ru-RU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правильно вести себя за столом.</a:t>
            </a:r>
          </a:p>
        </p:txBody>
      </p:sp>
      <p:pic>
        <p:nvPicPr>
          <p:cNvPr id="9220" name="Рисунок 3" descr="вопрос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3663" y="2060575"/>
            <a:ext cx="22590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1196975"/>
            <a:ext cx="1441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847845138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3141663"/>
            <a:ext cx="2303463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9" descr="7badee8102_povedenie_za_stolom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650" y="5127625"/>
            <a:ext cx="2520950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исследования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19250" y="1412875"/>
            <a:ext cx="5305425" cy="3305175"/>
          </a:xfrm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1258888" y="4797425"/>
            <a:ext cx="66262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Протестированы люди разного возраста и социального положения.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Всегда завтракает 35 человек (46 %)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Часто завтракает 11 человек (15%)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Иногда завтракают 24 человека (32%)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Никогда не завтракает 5 человек (7%)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476250"/>
            <a:ext cx="8281987" cy="26511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Углеводный завтрак -41%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Белковый завтрак-28%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Смешанный-16%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Затрудняюсь ответить-15%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1267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88913"/>
            <a:ext cx="5761037" cy="3640137"/>
          </a:xfr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71550" y="3763963"/>
            <a:ext cx="684053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16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Игнорирование завтраком может привести к:</a:t>
            </a:r>
          </a:p>
          <a:p>
            <a:pPr>
              <a:defRPr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Ослаблению памяти, снижению способности здраво мыслить,  возникновению беспокойства и раздражительности, стрессу, затруднению логического мышления.</a:t>
            </a:r>
          </a:p>
          <a:p>
            <a:pPr>
              <a:defRPr/>
            </a:pPr>
            <a:endParaRPr lang="ru-RU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Могут начаться приступы головокружения, снизится зрение, нарушится координация движений и даже могут быть мышечные спазмы и обмороки.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43800" y="4797425"/>
            <a:ext cx="16002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950" y="4941888"/>
            <a:ext cx="904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« завтрак»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2138" y="1628775"/>
            <a:ext cx="5472112" cy="4032250"/>
          </a:xfrm>
        </p:spPr>
        <p:txBody>
          <a:bodyPr>
            <a:normAutofit fontScale="92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«завтрак»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существует во всех языках мира.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русском языке слово «завтрак» образовалось от слияния предлога «за» и существительного «завтра» за утра – «на другое утро», «на другой день» - и означает «оставленное на завтра», то есть оставленное с вечера на завтра.</a:t>
            </a:r>
          </a:p>
        </p:txBody>
      </p:sp>
      <p:pic>
        <p:nvPicPr>
          <p:cNvPr id="12292" name="Рисунок 3" descr="5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773238"/>
            <a:ext cx="3024187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11638" y="1484313"/>
            <a:ext cx="4618037" cy="4525962"/>
          </a:xfr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7950" y="1382713"/>
            <a:ext cx="41767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Англия. </a:t>
            </a:r>
          </a:p>
          <a:p>
            <a:pPr>
              <a:defRPr/>
            </a:pPr>
            <a:endParaRPr lang="ru-RU" sz="1600" b="1" i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Традиционный английский завтрак – это яичница и тонкий кусочек бекона. Бекон обжаривают с помидорами, иногда в блюдо добавляют жареные грибы, сосиски. А любители плотно поесть включают в утреннюю трапезу фасоль, сосиски или кровяную колбасу, жареную картошку, поджаренные хлебцы или тосты.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404813"/>
            <a:ext cx="3457575" cy="4525962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Испания</a:t>
            </a:r>
            <a:endParaRPr lang="ru-RU" sz="2400" dirty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/>
              <a:t> </a:t>
            </a:r>
            <a:r>
              <a:rPr lang="ru-RU" sz="2200" dirty="0" smtClean="0"/>
              <a:t>		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Традиционный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испанский завтрак  достаточно скромен — пан-кон-томате: ломоть свежего хлеба, натёртый разрезанным на половинки помидором и сдобренный солью, чесноком и оливковым маслом Также распространен сладкий вариант: чуррос - палочки из заварного теста посыпанные сахаром с чашкой кофе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9338" y="0"/>
            <a:ext cx="41767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4663" y="3141663"/>
            <a:ext cx="4572000" cy="2400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Тайланд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завтрак тайцы едят рисовый суп (бульон, рис, кусочки мяса или креветок и зелень, имбирь, яйцо) называется joke, пьют горячий чай с сгущенным молоком, кофе, воду со льдом и едят что-то наподобие пончиков с джемом, из тут же произрастающей травы.</a:t>
            </a:r>
          </a:p>
        </p:txBody>
      </p:sp>
      <p:pic>
        <p:nvPicPr>
          <p:cNvPr id="14341" name="Рисунок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644900"/>
            <a:ext cx="42481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627313" y="2060575"/>
            <a:ext cx="3457575" cy="244792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Почему же так необходимо завтракать?!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24525" y="2349500"/>
            <a:ext cx="2789238" cy="16557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15031608">
            <a:off x="3909219" y="4637882"/>
            <a:ext cx="2819400" cy="16557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17396395">
            <a:off x="2007394" y="4790281"/>
            <a:ext cx="2813050" cy="111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801316">
            <a:off x="330200" y="1450975"/>
            <a:ext cx="3024188" cy="16573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Завтрак – источник энергии на весь день. </a:t>
            </a:r>
          </a:p>
        </p:txBody>
      </p:sp>
      <p:sp>
        <p:nvSpPr>
          <p:cNvPr id="24" name="Овал 23"/>
          <p:cNvSpPr/>
          <p:nvPr/>
        </p:nvSpPr>
        <p:spPr>
          <a:xfrm>
            <a:off x="312738" y="2908300"/>
            <a:ext cx="3024187" cy="11112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 rot="16452256">
            <a:off x="3244056" y="770732"/>
            <a:ext cx="2198687" cy="11112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 rot="16200000">
            <a:off x="3112294" y="4888707"/>
            <a:ext cx="2447925" cy="11128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Завтрак поможет вам оставаться здоровым! 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28" name="Овал 27"/>
          <p:cNvSpPr/>
          <p:nvPr/>
        </p:nvSpPr>
        <p:spPr>
          <a:xfrm rot="3843710">
            <a:off x="2139950" y="879476"/>
            <a:ext cx="2232025" cy="11112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На 30% повышает работоспособность! 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 rot="20652090">
            <a:off x="492125" y="3521075"/>
            <a:ext cx="3024188" cy="16557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Завтракающий, регулярно, человек уберегает себя от лишнего веса!</a:t>
            </a:r>
          </a:p>
        </p:txBody>
      </p:sp>
      <p:sp>
        <p:nvSpPr>
          <p:cNvPr id="29" name="Овал 28"/>
          <p:cNvSpPr/>
          <p:nvPr/>
        </p:nvSpPr>
        <p:spPr>
          <a:xfrm rot="17904984">
            <a:off x="4262438" y="787400"/>
            <a:ext cx="2449512" cy="11128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20274362">
            <a:off x="5060950" y="1057275"/>
            <a:ext cx="3024188" cy="16557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Полноценный завтрак имеет способность контролировать чувство голода в течение дня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 rot="1259994">
            <a:off x="5260975" y="3743325"/>
            <a:ext cx="3763963" cy="172561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После завтрака у человека улучшается память и концентрация внимания. Лучше запоминается информация.</a:t>
            </a:r>
            <a:endParaRPr lang="ru-RU" sz="1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5">
      <a:dk1>
        <a:srgbClr val="FFE599"/>
      </a:dk1>
      <a:lt1>
        <a:sysClr val="window" lastClr="FFFFFF"/>
      </a:lt1>
      <a:dk2>
        <a:srgbClr val="F89964"/>
      </a:dk2>
      <a:lt2>
        <a:srgbClr val="FDFCCA"/>
      </a:lt2>
      <a:accent1>
        <a:srgbClr val="FFFCC6"/>
      </a:accent1>
      <a:accent2>
        <a:srgbClr val="FFC000"/>
      </a:accent2>
      <a:accent3>
        <a:srgbClr val="F3E08D"/>
      </a:accent3>
      <a:accent4>
        <a:srgbClr val="F69582"/>
      </a:accent4>
      <a:accent5>
        <a:srgbClr val="EF9A3D"/>
      </a:accent5>
      <a:accent6>
        <a:srgbClr val="FBF87C"/>
      </a:accent6>
      <a:hlink>
        <a:srgbClr val="F9B1B1"/>
      </a:hlink>
      <a:folHlink>
        <a:srgbClr val="F6956E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921</TotalTime>
  <Words>654</Words>
  <Application>Microsoft Office PowerPoint</Application>
  <PresentationFormat>Экран (4:3)</PresentationFormat>
  <Paragraphs>164</Paragraphs>
  <Slides>26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Franklin Gothic Book</vt:lpstr>
      <vt:lpstr>Wingdings 2</vt:lpstr>
      <vt:lpstr>Calibri</vt:lpstr>
      <vt:lpstr>Times New Roman</vt:lpstr>
      <vt:lpstr>Wingdings</vt:lpstr>
      <vt:lpstr>Comic Sans MS</vt:lpstr>
      <vt:lpstr>Техническая</vt:lpstr>
      <vt:lpstr>Слайд 1</vt:lpstr>
      <vt:lpstr>Слайд 2</vt:lpstr>
      <vt:lpstr>План урока</vt:lpstr>
      <vt:lpstr>Результаты исследования</vt:lpstr>
      <vt:lpstr>Углеводный завтрак -41%  Белковый завтрак-28%  Смешанный-16%  Затрудняюсь ответить-15%  </vt:lpstr>
      <vt:lpstr>Понятие « завтрак»</vt:lpstr>
      <vt:lpstr>Это интересно!</vt:lpstr>
      <vt:lpstr>Слайд 8</vt:lpstr>
      <vt:lpstr>Слайд 9</vt:lpstr>
      <vt:lpstr>На утреннем столе обязательно должны присутствовать: </vt:lpstr>
      <vt:lpstr>10 «лучших» продуктов для утреннего приема пищи</vt:lpstr>
      <vt:lpstr>Слайд 12</vt:lpstr>
      <vt:lpstr>Сервировка стола для завтрака</vt:lpstr>
      <vt:lpstr>Стол для завтрака </vt:lpstr>
      <vt:lpstr>Назначение салфетки</vt:lpstr>
      <vt:lpstr>Виды салфеток</vt:lpstr>
      <vt:lpstr>Украшение салфетки</vt:lpstr>
      <vt:lpstr>Слайд 18</vt:lpstr>
      <vt:lpstr>Салфетка — непременный предмет сервировки стола.</vt:lpstr>
      <vt:lpstr>Рассмотрим несколько способов складывания салфеток. «Кувшинка»</vt:lpstr>
      <vt:lpstr>Слайд 21</vt:lpstr>
      <vt:lpstr>«Бриллиант»</vt:lpstr>
      <vt:lpstr>Слайд 23</vt:lpstr>
      <vt:lpstr>Рефлексия Задание: Вставьте правильные слова.</vt:lpstr>
      <vt:lpstr>Слайд 25</vt:lpstr>
      <vt:lpstr>Данную презентацию можно использовать на уроках технологии при изучении раздела «кулинария»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Полноценный завтрак – залог здоровья</dc:title>
  <dc:creator>общий</dc:creator>
  <cp:lastModifiedBy>revaz</cp:lastModifiedBy>
  <cp:revision>95</cp:revision>
  <dcterms:created xsi:type="dcterms:W3CDTF">2012-12-08T08:12:12Z</dcterms:created>
  <dcterms:modified xsi:type="dcterms:W3CDTF">2013-03-10T17:02:54Z</dcterms:modified>
</cp:coreProperties>
</file>