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8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User\&#1056;&#1072;&#1073;&#1086;&#1095;&#1080;&#1081;%20&#1089;&#1090;&#1086;&#1083;\&#1063;&#1077;&#1088;&#1085;&#1086;&#1077;%20&#1084;&#1086;&#1088;&#1077;.%20&#1085;&#1072;%20&#1082;&#1086;&#1085;&#1082;&#1091;&#1088;&#1089;\chernoe_more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User\&#1056;&#1072;&#1073;&#1086;&#1095;&#1080;&#1081;%20&#1089;&#1090;&#1086;&#1083;\&#1063;&#1077;&#1088;&#1085;&#1086;&#1077;%20&#1084;&#1086;&#1088;&#1077;.%20&#1085;&#1072;%20&#1082;&#1086;&#1085;&#1082;&#1091;&#1088;&#1089;\muzyka_morja_2.mp3" TargetMode="Externa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User\&#1056;&#1072;&#1073;&#1086;&#1095;&#1080;&#1081;%20&#1089;&#1090;&#1086;&#1083;\&#1063;&#1077;&#1088;&#1085;&#1086;&#1077;%20&#1084;&#1086;&#1088;&#1077;.%20&#1085;&#1072;%20&#1082;&#1086;&#1085;&#1082;&#1091;&#1088;&#1089;\muzyka_morja_2.mp3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6;&#1072;&#1073;&#1086;&#1095;&#1080;&#1081;%20&#1089;&#1090;&#1086;&#1083;\&#1063;&#1077;&#1088;&#1085;&#1086;&#1077;%20&#1084;&#1086;&#1088;&#1077;.%20&#1085;&#1072;%20&#1082;&#1086;&#1085;&#1082;&#1091;&#1088;&#1089;\muzyka_morja_2.mp3" TargetMode="Externa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User\Рабочий стол\Новая папка\f73dfff0662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chernoe_mor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-304800" y="6705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7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305800" cy="1285860"/>
          </a:xfrm>
        </p:spPr>
        <p:txBody>
          <a:bodyPr>
            <a:normAutofit/>
          </a:bodyPr>
          <a:lstStyle/>
          <a:p>
            <a:r>
              <a:rPr lang="ru-RU" dirty="0" smtClean="0"/>
              <a:t>Каков возраст Черного моря?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29190" y="2571744"/>
            <a:ext cx="396531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8 </a:t>
            </a:r>
            <a:r>
              <a:rPr lang="ru-RU" sz="72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000</a:t>
            </a:r>
            <a:r>
              <a:rPr lang="ru-RU" sz="5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ЛЕТ </a:t>
            </a:r>
            <a:endParaRPr lang="ru-RU" sz="5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1422992"/>
            <a:ext cx="3714776" cy="50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224714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1"/>
                </a:solidFill>
              </a:rPr>
              <a:t>Нижние слои воды Черного моря насыщены страшно токсичным газом, который делает эту воду абсолютно не пригодной, для какой бы то ни было жизни. Как называется этот газ?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14480" y="2214554"/>
            <a:ext cx="56348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СЕРОВОДОРОД</a:t>
            </a:r>
            <a:endParaRPr lang="ru-RU" sz="5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5984" y="3357562"/>
            <a:ext cx="4762500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Назовите единственный крупный полуостров Черного моря.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2071678"/>
            <a:ext cx="793948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КРЫМСКИЙ ПОЛУОСТРОВ</a:t>
            </a:r>
            <a:endParaRPr lang="ru-RU" sz="4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71604" y="2786058"/>
            <a:ext cx="5672144" cy="3619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Какое государство является южной границей Черного моря?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86050" y="2071678"/>
            <a:ext cx="366700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ТУРЦИЯ</a:t>
            </a:r>
            <a:endParaRPr lang="ru-RU" sz="5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Рисунок 5" descr="3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57422" y="2874959"/>
            <a:ext cx="5228423" cy="3983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tx1"/>
                </a:solidFill>
              </a:rPr>
              <a:t>Назовите единственную массовую акулу, обитающую в Черном море. </a:t>
            </a:r>
            <a:endParaRPr lang="ru-RU" sz="4400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0364" y="2071678"/>
            <a:ext cx="34290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КАТРАН</a:t>
            </a:r>
            <a:endParaRPr lang="ru-RU" sz="5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0298" y="3071810"/>
            <a:ext cx="4500574" cy="3375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Documents and Settings\User\Рабочий стол\0_66db5_7cea89bc_XL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" y="0"/>
            <a:ext cx="9143999" cy="6838351"/>
          </a:xfrm>
          <a:prstGeom prst="rect">
            <a:avLst/>
          </a:prstGeom>
          <a:noFill/>
        </p:spPr>
      </p:pic>
      <p:pic>
        <p:nvPicPr>
          <p:cNvPr id="5" name="muzyka_morja_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9144000" y="6705600"/>
            <a:ext cx="304800" cy="304800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09600" y="856488"/>
            <a:ext cx="8305800" cy="1143000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Игра «Море волнуется раз»</a:t>
            </a:r>
            <a:r>
              <a:rPr kumimoji="0" lang="ru-RU" sz="5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5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325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305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Рыбка, спасшая город Сочи от малярии?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5984" y="3071810"/>
            <a:ext cx="4873256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00034" y="1500174"/>
          <a:ext cx="785818" cy="12858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818"/>
              </a:tblGrid>
              <a:tr h="1285884">
                <a:tc>
                  <a:txBody>
                    <a:bodyPr/>
                    <a:lstStyle/>
                    <a:p>
                      <a:endParaRPr lang="ru-RU" sz="7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42910" y="1643050"/>
            <a:ext cx="5758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428728" y="1500174"/>
          <a:ext cx="785818" cy="12858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818"/>
              </a:tblGrid>
              <a:tr h="1285884">
                <a:tc>
                  <a:txBody>
                    <a:bodyPr/>
                    <a:lstStyle/>
                    <a:p>
                      <a:endParaRPr lang="ru-RU" sz="7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500166" y="1643050"/>
            <a:ext cx="6479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428860" y="1500174"/>
          <a:ext cx="785818" cy="12858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818"/>
              </a:tblGrid>
              <a:tr h="128588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6" name="Прямоугольник 25"/>
          <p:cNvSpPr/>
          <p:nvPr/>
        </p:nvSpPr>
        <p:spPr>
          <a:xfrm>
            <a:off x="2428860" y="1714488"/>
            <a:ext cx="8322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3357554" y="1500174"/>
          <a:ext cx="761984" cy="12858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1984"/>
              </a:tblGrid>
              <a:tr h="128588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8" name="Прямоугольник 27"/>
          <p:cNvSpPr/>
          <p:nvPr/>
        </p:nvSpPr>
        <p:spPr>
          <a:xfrm>
            <a:off x="3428992" y="1714488"/>
            <a:ext cx="6431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4286248" y="1500174"/>
          <a:ext cx="857256" cy="12858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7256"/>
              </a:tblGrid>
              <a:tr h="128588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4357686" y="1643050"/>
            <a:ext cx="6479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5286380" y="1500174"/>
          <a:ext cx="904860" cy="12858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4860"/>
              </a:tblGrid>
              <a:tr h="128588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5429256" y="1714488"/>
            <a:ext cx="66877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6429388" y="1500173"/>
          <a:ext cx="857256" cy="12858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7256"/>
              </a:tblGrid>
              <a:tr h="128588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6429388" y="1714488"/>
            <a:ext cx="7617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7500958" y="1500174"/>
          <a:ext cx="857256" cy="12858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7256"/>
              </a:tblGrid>
              <a:tr h="128588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7572396" y="1714488"/>
            <a:ext cx="6687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6" grpId="0"/>
      <p:bldP spid="28" grpId="0"/>
      <p:bldP spid="13" grpId="0"/>
      <p:bldP spid="15" grpId="0"/>
      <p:bldP spid="17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chemeClr val="tx1"/>
                </a:solidFill>
              </a:rPr>
              <a:t>Среди планктонных водорослей, обитающих в Черном море, есть необычный вид. Они обладают возможностью фосфоресцировать, и именно из за нее в августе Черное море иногда светится. 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5" name="Рисунок 7" descr="водоросль-хищница ночесветка 1-3м в диам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86116" y="3214686"/>
            <a:ext cx="3571868" cy="3337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714348" y="2000240"/>
          <a:ext cx="54767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7670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571604" y="2000240"/>
          <a:ext cx="54767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7670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428860" y="2000240"/>
          <a:ext cx="54767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7670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214678" y="2000240"/>
          <a:ext cx="54767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7670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4000496" y="2000240"/>
          <a:ext cx="571504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504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4857752" y="2000240"/>
          <a:ext cx="571504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504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5643570" y="2000240"/>
          <a:ext cx="571504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504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6429388" y="2000240"/>
          <a:ext cx="571504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504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7215206" y="2000240"/>
          <a:ext cx="571504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504"/>
              </a:tblGrid>
              <a:tr h="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8001024" y="2000240"/>
          <a:ext cx="571504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504"/>
              </a:tblGrid>
              <a:tr h="294322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642910" y="2071678"/>
            <a:ext cx="69442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500166" y="2071678"/>
            <a:ext cx="69442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357422" y="2071678"/>
            <a:ext cx="63190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14678" y="2071678"/>
            <a:ext cx="55496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000496" y="2071678"/>
            <a:ext cx="59022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857752" y="2071678"/>
            <a:ext cx="59182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643570" y="2071678"/>
            <a:ext cx="55496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429388" y="2071678"/>
            <a:ext cx="56618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215206" y="2071678"/>
            <a:ext cx="63510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001024" y="2071678"/>
            <a:ext cx="59663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2" grpId="0"/>
      <p:bldP spid="23" grpId="0"/>
      <p:bldP spid="24" grpId="0"/>
      <p:bldP spid="25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305800" cy="135732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На дне Черного моря обитают мидии, устрицы и моллюск – хищник, занесенный с кораблями с Дальнего Востока. Как называется этот моллюск?</a:t>
            </a:r>
            <a:endParaRPr lang="ru-RU" sz="2800" dirty="0"/>
          </a:p>
        </p:txBody>
      </p:sp>
      <p:pic>
        <p:nvPicPr>
          <p:cNvPr id="3" name="Рисунок 3" descr="рапан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71736" y="2928934"/>
            <a:ext cx="4357718" cy="374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71604" y="1500174"/>
          <a:ext cx="928694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8694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786050" y="1500174"/>
          <a:ext cx="100013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0132"/>
              </a:tblGrid>
              <a:tr h="785818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071934" y="1500174"/>
          <a:ext cx="928694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8694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357818" y="1500174"/>
          <a:ext cx="90486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4860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1714480" y="1500174"/>
            <a:ext cx="6286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000364" y="1500174"/>
            <a:ext cx="6479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143372" y="1500174"/>
            <a:ext cx="7473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00694" y="1500174"/>
            <a:ext cx="66660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6643702" y="1500174"/>
          <a:ext cx="928694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8694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6715140" y="1500174"/>
            <a:ext cx="7585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/>
              <a:t>Первые упоминания о Черном море встречаются в документах, относящихся к </a:t>
            </a:r>
            <a:r>
              <a:rPr lang="en-US" sz="2800" dirty="0" smtClean="0"/>
              <a:t>V</a:t>
            </a:r>
            <a:r>
              <a:rPr lang="ru-RU" sz="2800" dirty="0" smtClean="0"/>
              <a:t> веку до нашей эры. Именно по Черному морю Ясон и аргонавты шли в Колхиду за… Вам предстоит отгадать за чем.</a:t>
            </a:r>
            <a:endParaRPr lang="ru-RU" sz="28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282" y="2071678"/>
          <a:ext cx="61910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9108"/>
              </a:tblGrid>
              <a:tr h="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928662" y="2071678"/>
          <a:ext cx="6429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2942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643042" y="2071678"/>
          <a:ext cx="6429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2942"/>
              </a:tblGrid>
              <a:tr h="156526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357422" y="2071678"/>
          <a:ext cx="6429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2942"/>
              </a:tblGrid>
              <a:tr h="35719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071802" y="2071678"/>
          <a:ext cx="6429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2942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786182" y="2071678"/>
          <a:ext cx="6429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2942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4500562" y="2071678"/>
          <a:ext cx="6429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2942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5929322" y="2071678"/>
          <a:ext cx="6429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2942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6643702" y="2071678"/>
          <a:ext cx="6429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2942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7358082" y="2071678"/>
          <a:ext cx="71438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4380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8215338" y="2071678"/>
          <a:ext cx="61910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9108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214282" y="2143116"/>
            <a:ext cx="56137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28662" y="2143116"/>
            <a:ext cx="69442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643042" y="2143116"/>
            <a:ext cx="63991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357422" y="2143116"/>
            <a:ext cx="69442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071802" y="2071678"/>
            <a:ext cx="56618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786182" y="2143116"/>
            <a:ext cx="69442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572000" y="2143116"/>
            <a:ext cx="55496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929322" y="2143116"/>
            <a:ext cx="57900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643702" y="2143116"/>
            <a:ext cx="59663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358082" y="2143116"/>
            <a:ext cx="69442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143900" y="2143116"/>
            <a:ext cx="69442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3108" y="3429944"/>
            <a:ext cx="5453074" cy="3217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214563"/>
            <a:ext cx="9144000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714348" y="285728"/>
            <a:ext cx="7858180" cy="175432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Arial" pitchFamily="34" charset="0"/>
              </a:rPr>
              <a:t>ЧЕРНОЕ МОРЕ – ЧУДО ПРИРОДЫ</a:t>
            </a:r>
            <a:endParaRPr lang="ru-RU" sz="5400" b="1" i="1" cap="none" spc="0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7" name="muzyka_morja_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9144000" y="6705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325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439028"/>
          </a:xfrm>
        </p:spPr>
        <p:txBody>
          <a:bodyPr>
            <a:noAutofit/>
          </a:bodyPr>
          <a:lstStyle/>
          <a:p>
            <a:r>
              <a:rPr lang="ru-RU" sz="2800" dirty="0" smtClean="0"/>
              <a:t>турки приходили на его берега как завоеватели, а коренное население – </a:t>
            </a:r>
            <a:r>
              <a:rPr lang="ru-RU" sz="2800" dirty="0" err="1" smtClean="0"/>
              <a:t>адыги</a:t>
            </a:r>
            <a:r>
              <a:rPr lang="ru-RU" sz="2800" dirty="0" smtClean="0"/>
              <a:t> (черкесы), оказывало упорное сопротивление завоевателям и за это они, и назвали море - … Как турки  назвали  море сейчас и предстоит разгадать.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15008" y="2143116"/>
            <a:ext cx="51648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</a:t>
            </a:r>
            <a:endParaRPr lang="ru-RU" sz="7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28596" y="2357430"/>
          <a:ext cx="61910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9108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214414" y="2357430"/>
          <a:ext cx="61910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9108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928794" y="2357430"/>
          <a:ext cx="61910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9108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714612" y="2357430"/>
          <a:ext cx="61910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9108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428992" y="2357430"/>
          <a:ext cx="61910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9108"/>
              </a:tblGrid>
              <a:tr h="35719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4143372" y="2357430"/>
          <a:ext cx="61910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9108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4929190" y="2357430"/>
          <a:ext cx="61910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9108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6286512" y="2357430"/>
          <a:ext cx="61910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9108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7072330" y="2357430"/>
          <a:ext cx="61910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9108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7858148" y="2357430"/>
          <a:ext cx="61910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9108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5984" y="3672269"/>
            <a:ext cx="5124896" cy="3185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Прямоугольник 16"/>
          <p:cNvSpPr/>
          <p:nvPr/>
        </p:nvSpPr>
        <p:spPr>
          <a:xfrm>
            <a:off x="428596" y="2428868"/>
            <a:ext cx="63510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214414" y="2428868"/>
            <a:ext cx="59663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928794" y="2428868"/>
            <a:ext cx="57900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714612" y="2428868"/>
            <a:ext cx="59663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428992" y="2428868"/>
            <a:ext cx="63511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143372" y="2428868"/>
            <a:ext cx="55496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929190" y="2428868"/>
            <a:ext cx="69442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357950" y="2428868"/>
            <a:ext cx="53251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072330" y="2428868"/>
            <a:ext cx="69762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858148" y="2357430"/>
            <a:ext cx="56137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User\Рабочий стол\0_66db5_7cea89bc_XL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" y="0"/>
            <a:ext cx="9143999" cy="6838351"/>
          </a:xfrm>
          <a:prstGeom prst="rect">
            <a:avLst/>
          </a:prstGeom>
          <a:noFill/>
        </p:spPr>
      </p:pic>
      <p:pic>
        <p:nvPicPr>
          <p:cNvPr id="3" name="muzyka_morja_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9144000" y="6705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325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1785926"/>
            <a:ext cx="7121437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Работу 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выполнила</a:t>
            </a:r>
          </a:p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читель технологии</a:t>
            </a:r>
          </a:p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МОУ СОШ № 90</a:t>
            </a:r>
            <a:endParaRPr lang="ru-RU" sz="5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ТЛИФ М.Х.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357158" y="214290"/>
            <a:ext cx="878684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Назовите красивейший город – курорт, а во время  Великой Отечественной войны город – госпиталь. Сегодня –  город, на который обращены взоры людей всего Мира, гордость России. 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14546" y="1928802"/>
            <a:ext cx="43577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СОЧИ</a:t>
            </a:r>
            <a:endParaRPr lang="ru-RU" sz="5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85918" y="2857496"/>
            <a:ext cx="561975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42852"/>
            <a:ext cx="9001156" cy="1500198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Comic Sans MS" pitchFamily="66" charset="0"/>
              </a:rPr>
              <a:t>Самые умные  морские животные, они замечательные пловцы, легко обгоняют  быстроходные пассажирские суда, никогда не  оставляют сородича в беде. Случалось так, что они спасали и людей.</a:t>
            </a:r>
            <a:r>
              <a:rPr lang="ru-RU" sz="2400" dirty="0" smtClean="0">
                <a:latin typeface="Comic Sans MS" pitchFamily="66" charset="0"/>
              </a:rPr>
              <a:t> 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0298" y="3643314"/>
            <a:ext cx="4643428" cy="3058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Прямоугольник 20"/>
          <p:cNvSpPr/>
          <p:nvPr/>
        </p:nvSpPr>
        <p:spPr>
          <a:xfrm>
            <a:off x="2000232" y="2071678"/>
            <a:ext cx="44201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ДЕЛЬФИНЫ</a:t>
            </a:r>
            <a:endParaRPr lang="ru-RU" sz="5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0"/>
            <a:ext cx="8572560" cy="18288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 какому океану относится Черное море?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1785926"/>
            <a:ext cx="864399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АТЛАНТИЧЕСКИЙ ОКЕАН</a:t>
            </a:r>
            <a:endParaRPr lang="ru-RU" sz="48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8" name="Рисунок 17" descr="103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511751" y="2643182"/>
            <a:ext cx="5203389" cy="3929090"/>
          </a:xfrm>
          <a:prstGeom prst="rect">
            <a:avLst/>
          </a:prstGeom>
        </p:spPr>
      </p:pic>
      <p:sp>
        <p:nvSpPr>
          <p:cNvPr id="19" name="Стрелка влево 18"/>
          <p:cNvSpPr/>
          <p:nvPr/>
        </p:nvSpPr>
        <p:spPr>
          <a:xfrm rot="20603120">
            <a:off x="6549687" y="2772945"/>
            <a:ext cx="978408" cy="48463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8858280" cy="15716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Самая длинная река  города Сочи впадающая в Черное море?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86050" y="1785926"/>
            <a:ext cx="34301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МЗЫМТА</a:t>
            </a:r>
            <a:endParaRPr lang="ru-RU" sz="5400" b="1" cap="none" spc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71604" y="2786058"/>
            <a:ext cx="6000792" cy="382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1643074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Название этой реки в переводе с адыгейского языка – </a:t>
            </a:r>
            <a:r>
              <a:rPr lang="ru-RU" sz="3600" dirty="0" err="1" smtClean="0"/>
              <a:t>двуречье</a:t>
            </a:r>
            <a:r>
              <a:rPr lang="ru-RU" sz="3600" dirty="0" smtClean="0"/>
              <a:t> (или две реки). Как называется эта река? 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71802" y="1928802"/>
            <a:ext cx="364333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ТУАПСЕ</a:t>
            </a:r>
            <a:endParaRPr lang="ru-RU" sz="5400" b="1" cap="none" spc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00232" y="2900432"/>
            <a:ext cx="5637204" cy="3743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14290"/>
            <a:ext cx="8763000" cy="14287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 каким морем соединяет Керченский пролив Черное море?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43042" y="3119434"/>
            <a:ext cx="6415728" cy="3738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1928794" y="1928802"/>
            <a:ext cx="62572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АЗОВСКОЕ МОРЕ</a:t>
            </a:r>
            <a:endParaRPr lang="ru-RU" sz="5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У этих рыбок нет постоянной окраски: сядут на бурую водоросль – и сами станут бурыми, сядут на зеленую – позеленеют. Это рыбки с головой похожей на голову сказочного Конька – Горбунка. 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/>
          <a:srcRect t="16875"/>
          <a:stretch>
            <a:fillRect/>
          </a:stretch>
        </p:blipFill>
        <p:spPr bwMode="auto">
          <a:xfrm>
            <a:off x="1285852" y="3357562"/>
            <a:ext cx="3158294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1214414" y="2071678"/>
            <a:ext cx="71271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МОРСКИЕ КОНЬКИ</a:t>
            </a:r>
            <a:endParaRPr lang="ru-RU" sz="5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00694" y="3405180"/>
            <a:ext cx="2928958" cy="3452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584</TotalTime>
  <Words>426</Words>
  <Application>Microsoft Office PowerPoint</Application>
  <PresentationFormat>Экран (4:3)</PresentationFormat>
  <Paragraphs>116</Paragraphs>
  <Slides>22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Поток</vt:lpstr>
      <vt:lpstr>Слайд 1</vt:lpstr>
      <vt:lpstr>Слайд 2</vt:lpstr>
      <vt:lpstr>Слайд 3</vt:lpstr>
      <vt:lpstr>Самые умные  морские животные, они замечательные пловцы, легко обгоняют  быстроходные пассажирские суда, никогда не  оставляют сородича в беде. Случалось так, что они спасали и людей. </vt:lpstr>
      <vt:lpstr>К какому океану относится Черное море? </vt:lpstr>
      <vt:lpstr>Самая длинная река  города Сочи впадающая в Черное море?</vt:lpstr>
      <vt:lpstr>Название этой реки в переводе с адыгейского языка – двуречье (или две реки). Как называется эта река? </vt:lpstr>
      <vt:lpstr>С каким морем соединяет Керченский пролив Черное море? </vt:lpstr>
      <vt:lpstr>У этих рыбок нет постоянной окраски: сядут на бурую водоросль – и сами станут бурыми, сядут на зеленую – позеленеют. Это рыбки с головой похожей на голову сказочного Конька – Горбунка. </vt:lpstr>
      <vt:lpstr>Каков возраст Черного моря? </vt:lpstr>
      <vt:lpstr>Нижние слои воды Черного моря насыщены страшно токсичным газом, который делает эту воду абсолютно не пригодной, для какой бы то ни было жизни. Как называется этот газ?</vt:lpstr>
      <vt:lpstr>Назовите единственный крупный полуостров Черного моря.</vt:lpstr>
      <vt:lpstr>Какое государство является южной границей Черного моря?</vt:lpstr>
      <vt:lpstr>Назовите единственную массовую акулу, обитающую в Черном море. </vt:lpstr>
      <vt:lpstr>Слайд 15</vt:lpstr>
      <vt:lpstr>Рыбка, спасшая город Сочи от малярии? </vt:lpstr>
      <vt:lpstr>Среди планктонных водорослей, обитающих в Черном море, есть необычный вид. Они обладают возможностью фосфоресцировать, и именно из за нее в августе Черное море иногда светится. </vt:lpstr>
      <vt:lpstr>На дне Черного моря обитают мидии, устрицы и моллюск – хищник, занесенный с кораблями с Дальнего Востока. Как называется этот моллюск?</vt:lpstr>
      <vt:lpstr>Первые упоминания о Черном море встречаются в документах, относящихся к V веку до нашей эры. Именно по Черному морю Ясон и аргонавты шли в Колхиду за… Вам предстоит отгадать за чем.</vt:lpstr>
      <vt:lpstr>турки приходили на его берега как завоеватели, а коренное население – адыги (черкесы), оказывало упорное сопротивление завоевателям и за это они, и назвали море - … Как турки  назвали  море сейчас и предстоит разгадать.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revaz</cp:lastModifiedBy>
  <cp:revision>67</cp:revision>
  <dcterms:modified xsi:type="dcterms:W3CDTF">2013-03-13T12:49:10Z</dcterms:modified>
</cp:coreProperties>
</file>