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92" r:id="rId28"/>
    <p:sldId id="293" r:id="rId29"/>
    <p:sldId id="288" r:id="rId30"/>
    <p:sldId id="314" r:id="rId31"/>
    <p:sldId id="313" r:id="rId32"/>
    <p:sldId id="289" r:id="rId33"/>
    <p:sldId id="298" r:id="rId34"/>
    <p:sldId id="301" r:id="rId35"/>
    <p:sldId id="299" r:id="rId36"/>
    <p:sldId id="300" r:id="rId37"/>
    <p:sldId id="302" r:id="rId38"/>
    <p:sldId id="303" r:id="rId39"/>
    <p:sldId id="304" r:id="rId40"/>
    <p:sldId id="305" r:id="rId41"/>
    <p:sldId id="306" r:id="rId42"/>
    <p:sldId id="307" r:id="rId43"/>
    <p:sldId id="308" r:id="rId44"/>
    <p:sldId id="309" r:id="rId45"/>
    <p:sldId id="310" r:id="rId46"/>
    <p:sldId id="311" r:id="rId47"/>
    <p:sldId id="284" r:id="rId48"/>
    <p:sldId id="283" r:id="rId49"/>
  </p:sldIdLst>
  <p:sldSz cx="9144000" cy="6858000" type="screen4x3"/>
  <p:notesSz cx="6858000" cy="9144000"/>
  <p:custShowLst>
    <p:custShow name="Демонстрация для 4 а" id="0">
      <p:sldLst>
        <p:sld r:id="rId2"/>
        <p:sld r:id="rId48"/>
        <p:sld r:id="rId3"/>
        <p:sld r:id="rId4"/>
        <p:sld r:id="rId5"/>
        <p:sld r:id="rId6"/>
        <p:sld r:id="rId7"/>
        <p:sld r:id="rId8"/>
        <p:sld r:id="rId9"/>
        <p:sld r:id="rId10"/>
        <p:sld r:id="rId11"/>
        <p:sld r:id="rId12"/>
        <p:sld r:id="rId13"/>
        <p:sld r:id="rId14"/>
        <p:sld r:id="rId15"/>
        <p:sld r:id="rId16"/>
        <p:sld r:id="rId17"/>
        <p:sld r:id="rId18"/>
        <p:sld r:id="rId19"/>
        <p:sld r:id="rId20"/>
        <p:sld r:id="rId21"/>
        <p:sld r:id="rId22"/>
        <p:sld r:id="rId23"/>
        <p:sld r:id="rId24"/>
        <p:sld r:id="rId25"/>
        <p:sld r:id="rId26"/>
        <p:sld r:id="rId27"/>
        <p:sld r:id="rId28"/>
        <p:sld r:id="rId29"/>
        <p:sld r:id="rId30"/>
        <p:sld r:id="rId33"/>
        <p:sld r:id="rId49"/>
      </p:sldLst>
    </p:custShow>
  </p:custShowLst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Rockwell" pitchFamily="18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Rockwell" pitchFamily="18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Rockwell" pitchFamily="18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Rockwell" pitchFamily="18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Rockwell" pitchFamily="18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Rockwell" pitchFamily="18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Rockwell" pitchFamily="18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Rockwell" pitchFamily="18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Rockwell" pitchFamily="18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8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D75719E-78E8-4D7C-820F-920C3727BAAF}" type="doc">
      <dgm:prSet loTypeId="urn:microsoft.com/office/officeart/2005/8/layout/hList1" loCatId="list" qsTypeId="urn:microsoft.com/office/officeart/2005/8/quickstyle/3d2" qsCatId="3D" csTypeId="urn:microsoft.com/office/officeart/2005/8/colors/accent0_3" csCatId="mainScheme" phldr="1"/>
      <dgm:spPr/>
      <dgm:t>
        <a:bodyPr/>
        <a:lstStyle/>
        <a:p>
          <a:endParaRPr lang="ru-RU"/>
        </a:p>
      </dgm:t>
    </dgm:pt>
    <dgm:pt modelId="{4D9015AA-ECC6-42FD-ABA5-E8A0B1461099}">
      <dgm:prSet phldrT="[Текст]"/>
      <dgm:spPr/>
      <dgm:t>
        <a:bodyPr/>
        <a:lstStyle/>
        <a:p>
          <a:r>
            <a:rPr lang="ru-RU" b="1" i="1" dirty="0" smtClean="0">
              <a:solidFill>
                <a:schemeClr val="tx1">
                  <a:lumMod val="65000"/>
                </a:schemeClr>
              </a:solidFill>
              <a:latin typeface="Times New Roman" pitchFamily="18" charset="0"/>
              <a:cs typeface="Times New Roman" pitchFamily="18" charset="0"/>
            </a:rPr>
            <a:t>«Затейники»</a:t>
          </a:r>
          <a:endParaRPr lang="ru-RU" b="1" i="1" dirty="0">
            <a:solidFill>
              <a:schemeClr val="tx1">
                <a:lumMod val="65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EF1EDD82-2A22-484E-AEAE-5A7AD31F91B8}" type="parTrans" cxnId="{394C7666-4DE3-4F13-9A9A-D0FAED7FDA86}">
      <dgm:prSet/>
      <dgm:spPr/>
      <dgm:t>
        <a:bodyPr/>
        <a:lstStyle/>
        <a:p>
          <a:endParaRPr lang="ru-RU"/>
        </a:p>
      </dgm:t>
    </dgm:pt>
    <dgm:pt modelId="{808E7D9E-36B8-49E2-A9EA-551EE4AFBB67}" type="sibTrans" cxnId="{394C7666-4DE3-4F13-9A9A-D0FAED7FDA86}">
      <dgm:prSet/>
      <dgm:spPr/>
      <dgm:t>
        <a:bodyPr/>
        <a:lstStyle/>
        <a:p>
          <a:endParaRPr lang="ru-RU"/>
        </a:p>
      </dgm:t>
    </dgm:pt>
    <dgm:pt modelId="{A3B0182B-9DD7-452C-88A9-1C3177E8A4F2}">
      <dgm:prSet phldrT="[Текст]"/>
      <dgm:spPr/>
      <dgm:t>
        <a:bodyPr/>
        <a:lstStyle/>
        <a:p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97E30EE3-F86E-4289-B3CF-60764A180EB0}" type="parTrans" cxnId="{C74C3C2A-C93A-4EB0-A8CB-683F6A9A364D}">
      <dgm:prSet/>
      <dgm:spPr/>
      <dgm:t>
        <a:bodyPr/>
        <a:lstStyle/>
        <a:p>
          <a:endParaRPr lang="ru-RU"/>
        </a:p>
      </dgm:t>
    </dgm:pt>
    <dgm:pt modelId="{823FF2F9-9FA0-419C-B4E0-C208D61E012E}" type="sibTrans" cxnId="{C74C3C2A-C93A-4EB0-A8CB-683F6A9A364D}">
      <dgm:prSet/>
      <dgm:spPr/>
      <dgm:t>
        <a:bodyPr/>
        <a:lstStyle/>
        <a:p>
          <a:endParaRPr lang="ru-RU"/>
        </a:p>
      </dgm:t>
    </dgm:pt>
    <dgm:pt modelId="{25DE39EB-797A-4F74-A24D-3A3CD6B519E8}">
      <dgm:prSet phldrT="[Текст]"/>
      <dgm:spPr/>
      <dgm:t>
        <a:bodyPr/>
        <a:lstStyle/>
        <a:p>
          <a:r>
            <a:rPr lang="ru-RU" b="1" i="1" dirty="0" smtClean="0">
              <a:solidFill>
                <a:schemeClr val="tx1">
                  <a:lumMod val="65000"/>
                </a:schemeClr>
              </a:solidFill>
              <a:latin typeface="Times New Roman" pitchFamily="18" charset="0"/>
              <a:cs typeface="Times New Roman" pitchFamily="18" charset="0"/>
            </a:rPr>
            <a:t>«Фантазеры»</a:t>
          </a:r>
          <a:endParaRPr lang="ru-RU" b="1" i="1" dirty="0">
            <a:solidFill>
              <a:schemeClr val="tx1">
                <a:lumMod val="65000"/>
              </a:schemeClr>
            </a:solidFill>
            <a:latin typeface="Times New Roman" pitchFamily="18" charset="0"/>
            <a:cs typeface="Times New Roman" pitchFamily="18" charset="0"/>
          </a:endParaRPr>
        </a:p>
      </dgm:t>
    </dgm:pt>
    <dgm:pt modelId="{21E53676-7011-4AD5-BEF7-AD827EF3ADCD}" type="parTrans" cxnId="{8520F377-5691-434D-AEC8-D262CF1AA626}">
      <dgm:prSet/>
      <dgm:spPr/>
      <dgm:t>
        <a:bodyPr/>
        <a:lstStyle/>
        <a:p>
          <a:endParaRPr lang="ru-RU"/>
        </a:p>
      </dgm:t>
    </dgm:pt>
    <dgm:pt modelId="{45F39C2C-8A55-4B04-BE46-FC35F1DC757A}" type="sibTrans" cxnId="{8520F377-5691-434D-AEC8-D262CF1AA626}">
      <dgm:prSet/>
      <dgm:spPr/>
      <dgm:t>
        <a:bodyPr/>
        <a:lstStyle/>
        <a:p>
          <a:endParaRPr lang="ru-RU"/>
        </a:p>
      </dgm:t>
    </dgm:pt>
    <dgm:pt modelId="{5C6E1394-6001-4987-B160-5A4FA3C618FA}">
      <dgm:prSet phldrT="[Текст]"/>
      <dgm:spPr/>
      <dgm:t>
        <a:bodyPr/>
        <a:lstStyle/>
        <a:p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13571FE2-9042-4404-AEE7-7C78FFF51DC9}" type="parTrans" cxnId="{58194BB7-202B-46C0-9A16-EA1CE9815DF3}">
      <dgm:prSet/>
      <dgm:spPr/>
      <dgm:t>
        <a:bodyPr/>
        <a:lstStyle/>
        <a:p>
          <a:endParaRPr lang="ru-RU"/>
        </a:p>
      </dgm:t>
    </dgm:pt>
    <dgm:pt modelId="{89511668-DD07-4B7E-BF36-4D1A46BF4D49}" type="sibTrans" cxnId="{58194BB7-202B-46C0-9A16-EA1CE9815DF3}">
      <dgm:prSet/>
      <dgm:spPr/>
      <dgm:t>
        <a:bodyPr/>
        <a:lstStyle/>
        <a:p>
          <a:endParaRPr lang="ru-RU"/>
        </a:p>
      </dgm:t>
    </dgm:pt>
    <dgm:pt modelId="{52DE0DD6-2570-4259-AC1E-8E9C8991D04B}">
      <dgm:prSet phldrT="[Текст]"/>
      <dgm:spPr/>
      <dgm:t>
        <a:bodyPr/>
        <a:lstStyle/>
        <a:p>
          <a:endParaRPr lang="ru-RU" dirty="0">
            <a:latin typeface="Times New Roman" pitchFamily="18" charset="0"/>
            <a:cs typeface="Times New Roman" pitchFamily="18" charset="0"/>
          </a:endParaRPr>
        </a:p>
      </dgm:t>
    </dgm:pt>
    <dgm:pt modelId="{ADB6B4DC-4C9A-4401-8BB5-44F138DB4A0A}" type="parTrans" cxnId="{1092DCF6-A7DC-4E0E-ADE0-7137828B202F}">
      <dgm:prSet/>
      <dgm:spPr/>
      <dgm:t>
        <a:bodyPr/>
        <a:lstStyle/>
        <a:p>
          <a:endParaRPr lang="ru-RU"/>
        </a:p>
      </dgm:t>
    </dgm:pt>
    <dgm:pt modelId="{08EF051A-F00A-44EC-8E65-832976392B2A}" type="sibTrans" cxnId="{1092DCF6-A7DC-4E0E-ADE0-7137828B202F}">
      <dgm:prSet/>
      <dgm:spPr/>
      <dgm:t>
        <a:bodyPr/>
        <a:lstStyle/>
        <a:p>
          <a:endParaRPr lang="ru-RU"/>
        </a:p>
      </dgm:t>
    </dgm:pt>
    <dgm:pt modelId="{84308877-762C-4D31-AD11-A514A2ACC039}" type="pres">
      <dgm:prSet presAssocID="{6D75719E-78E8-4D7C-820F-920C3727BAAF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AE9D601-51A6-4DD7-B4A0-C0B4454D0498}" type="pres">
      <dgm:prSet presAssocID="{4D9015AA-ECC6-42FD-ABA5-E8A0B1461099}" presName="composite" presStyleCnt="0"/>
      <dgm:spPr/>
    </dgm:pt>
    <dgm:pt modelId="{8C80C4CE-2889-46C1-9C6D-48AD3C8DFCCA}" type="pres">
      <dgm:prSet presAssocID="{4D9015AA-ECC6-42FD-ABA5-E8A0B1461099}" presName="parTx" presStyleLbl="alignNode1" presStyleIdx="0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CEBE1E7-A794-418B-B705-45C4F46A8F87}" type="pres">
      <dgm:prSet presAssocID="{4D9015AA-ECC6-42FD-ABA5-E8A0B1461099}" presName="desTx" presStyleLbl="alignAccFollowNode1" presStyleIdx="0" presStyleCnt="2" custScaleX="10000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9270368-ADF7-4650-83CE-648496744FCF}" type="pres">
      <dgm:prSet presAssocID="{808E7D9E-36B8-49E2-A9EA-551EE4AFBB67}" presName="space" presStyleCnt="0"/>
      <dgm:spPr/>
    </dgm:pt>
    <dgm:pt modelId="{8E3FDE98-2C66-4C4A-B610-D8F43C974421}" type="pres">
      <dgm:prSet presAssocID="{25DE39EB-797A-4F74-A24D-3A3CD6B519E8}" presName="composite" presStyleCnt="0"/>
      <dgm:spPr/>
    </dgm:pt>
    <dgm:pt modelId="{2E3E238C-2AB9-4C82-BBD3-C796BB60400E}" type="pres">
      <dgm:prSet presAssocID="{25DE39EB-797A-4F74-A24D-3A3CD6B519E8}" presName="parTx" presStyleLbl="alignNode1" presStyleIdx="1" presStyleCnt="2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6D11480-D451-4E80-8671-5B060780B87F}" type="pres">
      <dgm:prSet presAssocID="{25DE39EB-797A-4F74-A24D-3A3CD6B519E8}" presName="desTx" presStyleLbl="alignAccFollowNode1" presStyleIdx="1" presStyleCnt="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74C3C2A-C93A-4EB0-A8CB-683F6A9A364D}" srcId="{4D9015AA-ECC6-42FD-ABA5-E8A0B1461099}" destId="{A3B0182B-9DD7-452C-88A9-1C3177E8A4F2}" srcOrd="0" destOrd="0" parTransId="{97E30EE3-F86E-4289-B3CF-60764A180EB0}" sibTransId="{823FF2F9-9FA0-419C-B4E0-C208D61E012E}"/>
    <dgm:cxn modelId="{D57623A8-F216-4C9D-A111-7EEBADAE8C8B}" type="presOf" srcId="{6D75719E-78E8-4D7C-820F-920C3727BAAF}" destId="{84308877-762C-4D31-AD11-A514A2ACC039}" srcOrd="0" destOrd="0" presId="urn:microsoft.com/office/officeart/2005/8/layout/hList1"/>
    <dgm:cxn modelId="{1092DCF6-A7DC-4E0E-ADE0-7137828B202F}" srcId="{25DE39EB-797A-4F74-A24D-3A3CD6B519E8}" destId="{52DE0DD6-2570-4259-AC1E-8E9C8991D04B}" srcOrd="1" destOrd="0" parTransId="{ADB6B4DC-4C9A-4401-8BB5-44F138DB4A0A}" sibTransId="{08EF051A-F00A-44EC-8E65-832976392B2A}"/>
    <dgm:cxn modelId="{82DA8251-6061-493C-A462-DFCB4ED88D4E}" type="presOf" srcId="{5C6E1394-6001-4987-B160-5A4FA3C618FA}" destId="{56D11480-D451-4E80-8671-5B060780B87F}" srcOrd="0" destOrd="0" presId="urn:microsoft.com/office/officeart/2005/8/layout/hList1"/>
    <dgm:cxn modelId="{DFACBD11-0EAA-4625-B355-07BC8B08FD1F}" type="presOf" srcId="{A3B0182B-9DD7-452C-88A9-1C3177E8A4F2}" destId="{CCEBE1E7-A794-418B-B705-45C4F46A8F87}" srcOrd="0" destOrd="0" presId="urn:microsoft.com/office/officeart/2005/8/layout/hList1"/>
    <dgm:cxn modelId="{394C7666-4DE3-4F13-9A9A-D0FAED7FDA86}" srcId="{6D75719E-78E8-4D7C-820F-920C3727BAAF}" destId="{4D9015AA-ECC6-42FD-ABA5-E8A0B1461099}" srcOrd="0" destOrd="0" parTransId="{EF1EDD82-2A22-484E-AEAE-5A7AD31F91B8}" sibTransId="{808E7D9E-36B8-49E2-A9EA-551EE4AFBB67}"/>
    <dgm:cxn modelId="{8520F377-5691-434D-AEC8-D262CF1AA626}" srcId="{6D75719E-78E8-4D7C-820F-920C3727BAAF}" destId="{25DE39EB-797A-4F74-A24D-3A3CD6B519E8}" srcOrd="1" destOrd="0" parTransId="{21E53676-7011-4AD5-BEF7-AD827EF3ADCD}" sibTransId="{45F39C2C-8A55-4B04-BE46-FC35F1DC757A}"/>
    <dgm:cxn modelId="{3673164C-8983-4D47-A0D7-FDDE87480B67}" type="presOf" srcId="{25DE39EB-797A-4F74-A24D-3A3CD6B519E8}" destId="{2E3E238C-2AB9-4C82-BBD3-C796BB60400E}" srcOrd="0" destOrd="0" presId="urn:microsoft.com/office/officeart/2005/8/layout/hList1"/>
    <dgm:cxn modelId="{0CA3EE29-0479-4C42-A6B9-D326C5F5537E}" type="presOf" srcId="{4D9015AA-ECC6-42FD-ABA5-E8A0B1461099}" destId="{8C80C4CE-2889-46C1-9C6D-48AD3C8DFCCA}" srcOrd="0" destOrd="0" presId="urn:microsoft.com/office/officeart/2005/8/layout/hList1"/>
    <dgm:cxn modelId="{58194BB7-202B-46C0-9A16-EA1CE9815DF3}" srcId="{25DE39EB-797A-4F74-A24D-3A3CD6B519E8}" destId="{5C6E1394-6001-4987-B160-5A4FA3C618FA}" srcOrd="0" destOrd="0" parTransId="{13571FE2-9042-4404-AEE7-7C78FFF51DC9}" sibTransId="{89511668-DD07-4B7E-BF36-4D1A46BF4D49}"/>
    <dgm:cxn modelId="{BBFA83DB-9878-4715-A9EE-825D60E32A88}" type="presOf" srcId="{52DE0DD6-2570-4259-AC1E-8E9C8991D04B}" destId="{56D11480-D451-4E80-8671-5B060780B87F}" srcOrd="0" destOrd="1" presId="urn:microsoft.com/office/officeart/2005/8/layout/hList1"/>
    <dgm:cxn modelId="{33EE0896-C41B-4F71-933D-99E3C24CE692}" type="presParOf" srcId="{84308877-762C-4D31-AD11-A514A2ACC039}" destId="{4AE9D601-51A6-4DD7-B4A0-C0B4454D0498}" srcOrd="0" destOrd="0" presId="urn:microsoft.com/office/officeart/2005/8/layout/hList1"/>
    <dgm:cxn modelId="{C4F24229-D4A2-49E2-B312-6E25E8599967}" type="presParOf" srcId="{4AE9D601-51A6-4DD7-B4A0-C0B4454D0498}" destId="{8C80C4CE-2889-46C1-9C6D-48AD3C8DFCCA}" srcOrd="0" destOrd="0" presId="urn:microsoft.com/office/officeart/2005/8/layout/hList1"/>
    <dgm:cxn modelId="{31E071D1-3A6F-4CBF-80E8-E04402086C97}" type="presParOf" srcId="{4AE9D601-51A6-4DD7-B4A0-C0B4454D0498}" destId="{CCEBE1E7-A794-418B-B705-45C4F46A8F87}" srcOrd="1" destOrd="0" presId="urn:microsoft.com/office/officeart/2005/8/layout/hList1"/>
    <dgm:cxn modelId="{0D308C74-5581-4634-9145-349FC37D5A8D}" type="presParOf" srcId="{84308877-762C-4D31-AD11-A514A2ACC039}" destId="{59270368-ADF7-4650-83CE-648496744FCF}" srcOrd="1" destOrd="0" presId="urn:microsoft.com/office/officeart/2005/8/layout/hList1"/>
    <dgm:cxn modelId="{CB27B517-C3D0-4A97-8797-2FB203125A83}" type="presParOf" srcId="{84308877-762C-4D31-AD11-A514A2ACC039}" destId="{8E3FDE98-2C66-4C4A-B610-D8F43C974421}" srcOrd="2" destOrd="0" presId="urn:microsoft.com/office/officeart/2005/8/layout/hList1"/>
    <dgm:cxn modelId="{D4742463-F147-4DFD-95A3-BA1BE3013F94}" type="presParOf" srcId="{8E3FDE98-2C66-4C4A-B610-D8F43C974421}" destId="{2E3E238C-2AB9-4C82-BBD3-C796BB60400E}" srcOrd="0" destOrd="0" presId="urn:microsoft.com/office/officeart/2005/8/layout/hList1"/>
    <dgm:cxn modelId="{06C73FA3-AE30-4510-9A9A-E8E7938A5C7A}" type="presParOf" srcId="{8E3FDE98-2C66-4C4A-B610-D8F43C974421}" destId="{56D11480-D451-4E80-8671-5B060780B87F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C80C4CE-2889-46C1-9C6D-48AD3C8DFCCA}">
      <dsp:nvSpPr>
        <dsp:cNvPr id="0" name=""/>
        <dsp:cNvSpPr/>
      </dsp:nvSpPr>
      <dsp:spPr>
        <a:xfrm>
          <a:off x="37" y="706552"/>
          <a:ext cx="3600364" cy="1094400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dk2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0256" tIns="154432" rIns="270256" bIns="154432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b="1" i="1" kern="1200" dirty="0" smtClean="0">
              <a:solidFill>
                <a:schemeClr val="tx1">
                  <a:lumMod val="65000"/>
                </a:schemeClr>
              </a:solidFill>
              <a:latin typeface="Times New Roman" pitchFamily="18" charset="0"/>
              <a:cs typeface="Times New Roman" pitchFamily="18" charset="0"/>
            </a:rPr>
            <a:t>«Затейники»</a:t>
          </a:r>
          <a:endParaRPr lang="ru-RU" sz="3800" b="1" i="1" kern="1200" dirty="0">
            <a:solidFill>
              <a:schemeClr val="tx1">
                <a:lumMod val="65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37" y="706552"/>
        <a:ext cx="3600364" cy="1094400"/>
      </dsp:txXfrm>
    </dsp:sp>
    <dsp:sp modelId="{CCEBE1E7-A794-418B-B705-45C4F46A8F87}">
      <dsp:nvSpPr>
        <dsp:cNvPr id="0" name=""/>
        <dsp:cNvSpPr/>
      </dsp:nvSpPr>
      <dsp:spPr>
        <a:xfrm>
          <a:off x="37" y="1800952"/>
          <a:ext cx="3600364" cy="166896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2692" tIns="202692" rIns="270256" bIns="304038" numCol="1" spcCol="1270" anchor="t" anchorCtr="0">
          <a:noAutofit/>
        </a:bodyPr>
        <a:lstStyle/>
        <a:p>
          <a:pPr marL="285750" lvl="1" indent="-285750" algn="l" defTabSz="1689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3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7" y="1800952"/>
        <a:ext cx="3600364" cy="1668960"/>
      </dsp:txXfrm>
    </dsp:sp>
    <dsp:sp modelId="{2E3E238C-2AB9-4C82-BBD3-C796BB60400E}">
      <dsp:nvSpPr>
        <dsp:cNvPr id="0" name=""/>
        <dsp:cNvSpPr/>
      </dsp:nvSpPr>
      <dsp:spPr>
        <a:xfrm>
          <a:off x="4104453" y="706552"/>
          <a:ext cx="3600364" cy="1094400"/>
        </a:xfrm>
        <a:prstGeom prst="rect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hade val="58000"/>
                <a:satMod val="150000"/>
              </a:schemeClr>
            </a:gs>
            <a:gs pos="72000">
              <a:schemeClr val="dk2">
                <a:hueOff val="0"/>
                <a:satOff val="0"/>
                <a:lumOff val="0"/>
                <a:alphaOff val="0"/>
                <a:tint val="90000"/>
                <a:satMod val="135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tint val="8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70256" tIns="154432" rIns="270256" bIns="154432" numCol="1" spcCol="1270" anchor="ctr" anchorCtr="0">
          <a:noAutofit/>
        </a:bodyPr>
        <a:lstStyle/>
        <a:p>
          <a:pPr lvl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800" b="1" i="1" kern="1200" dirty="0" smtClean="0">
              <a:solidFill>
                <a:schemeClr val="tx1">
                  <a:lumMod val="65000"/>
                </a:schemeClr>
              </a:solidFill>
              <a:latin typeface="Times New Roman" pitchFamily="18" charset="0"/>
              <a:cs typeface="Times New Roman" pitchFamily="18" charset="0"/>
            </a:rPr>
            <a:t>«Фантазеры»</a:t>
          </a:r>
          <a:endParaRPr lang="ru-RU" sz="3800" b="1" i="1" kern="1200" dirty="0">
            <a:solidFill>
              <a:schemeClr val="tx1">
                <a:lumMod val="65000"/>
              </a:schemeClr>
            </a:solidFill>
            <a:latin typeface="Times New Roman" pitchFamily="18" charset="0"/>
            <a:cs typeface="Times New Roman" pitchFamily="18" charset="0"/>
          </a:endParaRPr>
        </a:p>
      </dsp:txBody>
      <dsp:txXfrm>
        <a:off x="4104453" y="706552"/>
        <a:ext cx="3600364" cy="1094400"/>
      </dsp:txXfrm>
    </dsp:sp>
    <dsp:sp modelId="{56D11480-D451-4E80-8671-5B060780B87F}">
      <dsp:nvSpPr>
        <dsp:cNvPr id="0" name=""/>
        <dsp:cNvSpPr/>
      </dsp:nvSpPr>
      <dsp:spPr>
        <a:xfrm>
          <a:off x="4104453" y="1800952"/>
          <a:ext cx="3600364" cy="166896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dk2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43137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extrusionH="190500" prstMaterial="dkEdg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202692" tIns="202692" rIns="270256" bIns="304038" numCol="1" spcCol="1270" anchor="t" anchorCtr="0">
          <a:noAutofit/>
        </a:bodyPr>
        <a:lstStyle/>
        <a:p>
          <a:pPr marL="285750" lvl="1" indent="-285750" algn="l" defTabSz="1689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3800" kern="1200" dirty="0">
            <a:latin typeface="Times New Roman" pitchFamily="18" charset="0"/>
            <a:cs typeface="Times New Roman" pitchFamily="18" charset="0"/>
          </a:endParaRPr>
        </a:p>
        <a:p>
          <a:pPr marL="285750" lvl="1" indent="-285750" algn="l" defTabSz="1689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38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104453" y="1800952"/>
        <a:ext cx="3600364" cy="166896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/>
          <a:lstStyle>
            <a:lvl1pPr marL="0" algn="r">
              <a:defRPr sz="4800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5" name="Дата 9"/>
          <p:cNvSpPr>
            <a:spLocks noGrp="1"/>
          </p:cNvSpPr>
          <p:nvPr>
            <p:ph type="dt" sz="half" idx="10"/>
          </p:nvPr>
        </p:nvSpPr>
        <p:spPr>
          <a:xfrm>
            <a:off x="5562600" y="6508750"/>
            <a:ext cx="3001963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fld id="{A3AB16F6-4703-47BC-A29C-31590639E11C}" type="datetimeFigureOut">
              <a:rPr lang="ru-RU"/>
              <a:pPr>
                <a:defRPr/>
              </a:pPr>
              <a:t>08.03.2013</a:t>
            </a:fld>
            <a:endParaRPr lang="ru-RU"/>
          </a:p>
        </p:txBody>
      </p:sp>
      <p:sp>
        <p:nvSpPr>
          <p:cNvPr id="6" name="Номер слайда 10"/>
          <p:cNvSpPr>
            <a:spLocks noGrp="1"/>
          </p:cNvSpPr>
          <p:nvPr>
            <p:ph type="sldNum" sz="quarter" idx="11"/>
          </p:nvPr>
        </p:nvSpPr>
        <p:spPr>
          <a:xfrm>
            <a:off x="8639175" y="6508750"/>
            <a:ext cx="463550" cy="274638"/>
          </a:xfrm>
        </p:spPr>
        <p:txBody>
          <a:bodyPr vert="horz" rtlCol="0"/>
          <a:lstStyle>
            <a:lvl1pPr>
              <a:defRPr smtClean="0"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06E5A10D-1C28-4394-A6D9-A8DDCAF2C49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Нижний колонтитул 11"/>
          <p:cNvSpPr>
            <a:spLocks noGrp="1"/>
          </p:cNvSpPr>
          <p:nvPr>
            <p:ph type="ftr" sz="quarter" idx="12"/>
          </p:nvPr>
        </p:nvSpPr>
        <p:spPr>
          <a:xfrm>
            <a:off x="1600200" y="6508750"/>
            <a:ext cx="3906838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Дата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7B3143-BB44-416B-B147-F6057FCF5E00}" type="datetimeFigureOut">
              <a:rPr lang="ru-RU"/>
              <a:pPr>
                <a:defRPr/>
              </a:pPr>
              <a:t>08.03.2013</a:t>
            </a:fld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95354D-769B-4FD5-A65A-A2D6A1DFB56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Дата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C30D7-58E5-4B37-B91D-FA08E030258F}" type="datetimeFigureOut">
              <a:rPr lang="ru-RU"/>
              <a:pPr>
                <a:defRPr/>
              </a:pPr>
              <a:t>08.03.2013</a:t>
            </a:fld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BF47ACD-FC7C-42AC-BCE6-FF05F4D4BCA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A39912A-E896-4379-95AF-18D804913F31}" type="datetimeFigureOut">
              <a:rPr lang="ru-RU"/>
              <a:pPr>
                <a:defRPr/>
              </a:pPr>
              <a:t>08.03.2013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69A073AC-85F8-413C-B9C7-341BF7965A8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00125" y="3267075"/>
            <a:ext cx="7407275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13513"/>
            <a:ext cx="3001963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fld id="{9ABB739C-EE81-4A82-B646-196AE2BA2894}" type="datetimeFigureOut">
              <a:rPr lang="ru-RU"/>
              <a:pPr>
                <a:defRPr/>
              </a:pPr>
              <a:t>08.03.2013</a:t>
            </a:fld>
            <a:endParaRPr lang="ru-RU"/>
          </a:p>
        </p:txBody>
      </p:sp>
      <p:sp>
        <p:nvSpPr>
          <p:cNvPr id="6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9175" y="6513513"/>
            <a:ext cx="463550" cy="274637"/>
          </a:xfrm>
        </p:spPr>
        <p:txBody>
          <a:bodyPr vert="horz" rtlCol="0"/>
          <a:lstStyle>
            <a:lvl1pPr>
              <a:defRPr smtClean="0"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42CF399F-4F3D-4A17-B318-B06EDB7E25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13513"/>
            <a:ext cx="3906838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711092D0-75AE-4CD2-80EB-9C8CF0B20F77}" type="datetimeFigureOut">
              <a:rPr lang="ru-RU"/>
              <a:pPr>
                <a:defRPr/>
              </a:pPr>
              <a:t>08.03.2013</a:t>
            </a:fld>
            <a:endParaRPr lang="ru-RU"/>
          </a:p>
        </p:txBody>
      </p:sp>
      <p:sp>
        <p:nvSpPr>
          <p:cNvPr id="7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8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640763" y="6515100"/>
            <a:ext cx="465137" cy="27305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2EAD3B59-5138-44CA-9DFD-0D54E5C9DEC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617538" y="2165350"/>
            <a:ext cx="3748087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4800600" y="2165350"/>
            <a:ext cx="3749675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/>
          <a:lstStyle>
            <a:lvl1pPr>
              <a:defRPr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9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F1511C5A-A023-4B22-938A-4CFF975D7845}" type="datetimeFigureOut">
              <a:rPr lang="ru-RU"/>
              <a:pPr>
                <a:defRPr/>
              </a:pPr>
              <a:t>08.03.2013</a:t>
            </a:fld>
            <a:endParaRPr lang="ru-RU"/>
          </a:p>
        </p:txBody>
      </p:sp>
      <p:sp>
        <p:nvSpPr>
          <p:cNvPr id="10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1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8640763" y="6515100"/>
            <a:ext cx="465137" cy="273050"/>
          </a:xfrm>
        </p:spPr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DD467544-D21B-447C-8E73-E5931951FC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588963" y="1423988"/>
            <a:ext cx="8001000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055961BC-3B0E-4742-8357-1629212CDECC}" type="datetimeFigureOut">
              <a:rPr lang="ru-RU"/>
              <a:pPr>
                <a:defRPr/>
              </a:pPr>
              <a:t>08.03.2013</a:t>
            </a:fld>
            <a:endParaRPr lang="ru-RU"/>
          </a:p>
        </p:txBody>
      </p:sp>
      <p:sp>
        <p:nvSpPr>
          <p:cNvPr id="5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pPr>
              <a:defRPr/>
            </a:pPr>
            <a:fld id="{E7179967-7C7A-4F33-B19A-E86810DCE19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ижний колонтитул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1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2B8578-B991-4891-B64B-46601D310FC4}" type="datetimeFigureOut">
              <a:rPr lang="ru-RU"/>
              <a:pPr>
                <a:defRPr/>
              </a:pPr>
              <a:t>08.03.2013</a:t>
            </a:fld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07FF87-9030-4B18-ADD8-700E8CE4A4F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5057775" y="1057275"/>
            <a:ext cx="3748088" cy="9525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/>
          <a:lstStyle>
            <a:lvl1pPr marL="0" algn="r">
              <a:buNone/>
              <a:defRPr sz="2000"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6" name="Дата 8"/>
          <p:cNvSpPr>
            <a:spLocks noGrp="1"/>
          </p:cNvSpPr>
          <p:nvPr>
            <p:ph type="dt" sz="half" idx="10"/>
          </p:nvPr>
        </p:nvSpPr>
        <p:spPr>
          <a:xfrm>
            <a:off x="5562600" y="6513513"/>
            <a:ext cx="3001963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fld id="{1C0749E2-C628-4EA2-B426-C79C164D0E6E}" type="datetimeFigureOut">
              <a:rPr lang="ru-RU"/>
              <a:pPr>
                <a:defRPr/>
              </a:pPr>
              <a:t>08.03.2013</a:t>
            </a:fld>
            <a:endParaRPr lang="ru-RU"/>
          </a:p>
        </p:txBody>
      </p:sp>
      <p:sp>
        <p:nvSpPr>
          <p:cNvPr id="7" name="Номер слайда 9"/>
          <p:cNvSpPr>
            <a:spLocks noGrp="1"/>
          </p:cNvSpPr>
          <p:nvPr>
            <p:ph type="sldNum" sz="quarter" idx="11"/>
          </p:nvPr>
        </p:nvSpPr>
        <p:spPr>
          <a:xfrm>
            <a:off x="8639175" y="6513513"/>
            <a:ext cx="463550" cy="274637"/>
          </a:xfrm>
        </p:spPr>
        <p:txBody>
          <a:bodyPr vert="horz" rtlCol="0"/>
          <a:lstStyle>
            <a:lvl1pPr>
              <a:defRPr smtClean="0"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8D98C3F8-CB04-4B5A-A317-7EACEB5C9F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8" name="Нижний колонтитул 10"/>
          <p:cNvSpPr>
            <a:spLocks noGrp="1"/>
          </p:cNvSpPr>
          <p:nvPr>
            <p:ph type="ftr" sz="quarter" idx="12"/>
          </p:nvPr>
        </p:nvSpPr>
        <p:spPr>
          <a:xfrm>
            <a:off x="1600200" y="6513513"/>
            <a:ext cx="3906838" cy="274637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/>
          <a:lstStyle>
            <a:lvl1pPr marL="0" algn="r">
              <a:buNone/>
              <a:defRPr sz="2000" b="1"/>
            </a:lvl1pPr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3" name="Рисунок 12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indent="0">
              <a:buNone/>
              <a:defRPr sz="3200"/>
            </a:lvl1pPr>
            <a:extLst/>
          </a:lstStyle>
          <a:p>
            <a:pPr lvl="0"/>
            <a:r>
              <a:rPr lang="ru-RU" noProof="0" smtClean="0"/>
              <a:t>Вставка рисунка</a:t>
            </a:r>
            <a:endParaRPr lang="en-US" noProof="0" dirty="0"/>
          </a:p>
        </p:txBody>
      </p:sp>
      <p:sp>
        <p:nvSpPr>
          <p:cNvPr id="5" name="Дата 7"/>
          <p:cNvSpPr>
            <a:spLocks noGrp="1"/>
          </p:cNvSpPr>
          <p:nvPr>
            <p:ph type="dt" sz="half" idx="10"/>
          </p:nvPr>
        </p:nvSpPr>
        <p:spPr>
          <a:xfrm>
            <a:off x="5562600" y="6508750"/>
            <a:ext cx="3001963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fld id="{CAF6B5E8-6F44-463E-8195-45789D55C038}" type="datetimeFigureOut">
              <a:rPr lang="ru-RU"/>
              <a:pPr>
                <a:defRPr/>
              </a:pPr>
              <a:t>08.03.2013</a:t>
            </a:fld>
            <a:endParaRPr lang="ru-RU"/>
          </a:p>
        </p:txBody>
      </p:sp>
      <p:sp>
        <p:nvSpPr>
          <p:cNvPr id="6" name="Номер слайда 8"/>
          <p:cNvSpPr>
            <a:spLocks noGrp="1"/>
          </p:cNvSpPr>
          <p:nvPr>
            <p:ph type="sldNum" sz="quarter" idx="11"/>
          </p:nvPr>
        </p:nvSpPr>
        <p:spPr>
          <a:xfrm>
            <a:off x="8639175" y="6508750"/>
            <a:ext cx="463550" cy="274638"/>
          </a:xfrm>
        </p:spPr>
        <p:txBody>
          <a:bodyPr vert="horz" rtlCol="0"/>
          <a:lstStyle>
            <a:lvl1pPr>
              <a:defRPr smtClean="0"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pPr>
              <a:defRPr/>
            </a:pPr>
            <a:fld id="{B1414BD7-7588-4A37-B92B-F65274B7A43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7" name="Нижний колонтитул 9"/>
          <p:cNvSpPr>
            <a:spLocks noGrp="1"/>
          </p:cNvSpPr>
          <p:nvPr>
            <p:ph type="ftr" sz="quarter" idx="12"/>
          </p:nvPr>
        </p:nvSpPr>
        <p:spPr>
          <a:xfrm>
            <a:off x="1600200" y="6508750"/>
            <a:ext cx="3906838" cy="274638"/>
          </a:xfrm>
        </p:spPr>
        <p:txBody>
          <a:bodyPr vert="horz" rtlCol="0"/>
          <a:lstStyle>
            <a:lvl1pPr>
              <a:defRPr/>
            </a:lvl1pPr>
            <a:extLst/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1638" cy="274638"/>
          </a:xfrm>
          <a:prstGeom prst="rect">
            <a:avLst/>
          </a:prstGeom>
        </p:spPr>
        <p:txBody>
          <a:bodyPr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endParaRPr lang="ru-RU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1963" cy="274638"/>
          </a:xfrm>
          <a:prstGeom prst="rect">
            <a:avLst/>
          </a:prstGeom>
        </p:spPr>
        <p:txBody>
          <a:bodyPr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300" smtClean="0">
                <a:solidFill>
                  <a:schemeClr val="bg2">
                    <a:tint val="60000"/>
                    <a:satMod val="155000"/>
                  </a:schemeClr>
                </a:solidFill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DD2353F3-B705-4169-AB47-5D73FB28CDFD}" type="datetimeFigureOut">
              <a:rPr lang="ru-RU"/>
              <a:pPr>
                <a:defRPr/>
              </a:pPr>
              <a:t>08.03.2013</a:t>
            </a:fld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639175" y="6515100"/>
            <a:ext cx="463550" cy="273050"/>
          </a:xfrm>
          <a:prstGeom prst="rect">
            <a:avLst/>
          </a:prstGeom>
        </p:spPr>
        <p:txBody>
          <a:bodyPr anchor="ctr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600" smtClean="0">
                <a:solidFill>
                  <a:schemeClr val="tx2">
                    <a:shade val="90000"/>
                  </a:schemeClr>
                </a:solidFill>
                <a:effectLst/>
                <a:latin typeface="+mn-lt"/>
                <a:cs typeface="+mn-cs"/>
              </a:defRPr>
            </a:lvl1pPr>
            <a:extLst/>
          </a:lstStyle>
          <a:p>
            <a:pPr>
              <a:defRPr/>
            </a:pPr>
            <a:fld id="{30A0FF8F-BF3B-4BBC-859F-EC0BDF536A57}" type="slidenum">
              <a:rPr lang="ru-RU"/>
              <a:pPr>
                <a:defRPr/>
              </a:pPr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54000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33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46238"/>
            <a:ext cx="8229600" cy="4525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5" r:id="rId1"/>
    <p:sldLayoutId id="2147483696" r:id="rId2"/>
    <p:sldLayoutId id="2147483697" r:id="rId3"/>
    <p:sldLayoutId id="2147483698" r:id="rId4"/>
    <p:sldLayoutId id="2147483699" r:id="rId5"/>
    <p:sldLayoutId id="2147483700" r:id="rId6"/>
    <p:sldLayoutId id="2147483692" r:id="rId7"/>
    <p:sldLayoutId id="2147483701" r:id="rId8"/>
    <p:sldLayoutId id="2147483702" r:id="rId9"/>
    <p:sldLayoutId id="2147483693" r:id="rId10"/>
    <p:sldLayoutId id="2147483694" r:id="rId11"/>
  </p:sldLayoutIdLst>
  <p:txStyles>
    <p:titleStyle>
      <a:lvl1pPr marL="53975" indent="-53975" algn="r" rtl="0" eaLnBrk="1" fontAlgn="base" hangingPunct="1">
        <a:spcBef>
          <a:spcPct val="0"/>
        </a:spcBef>
        <a:spcAft>
          <a:spcPct val="0"/>
        </a:spcAft>
        <a:defRPr sz="4600" kern="1200">
          <a:solidFill>
            <a:srgbClr val="C8E5EC"/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lvl2pPr marL="53975" indent="-53975" algn="r" rtl="0" eaLnBrk="1" fontAlgn="base" hangingPunct="1">
        <a:spcBef>
          <a:spcPct val="0"/>
        </a:spcBef>
        <a:spcAft>
          <a:spcPct val="0"/>
        </a:spcAft>
        <a:defRPr sz="4600">
          <a:solidFill>
            <a:srgbClr val="C8E5EC"/>
          </a:solidFill>
          <a:latin typeface="Cambria" pitchFamily="18" charset="0"/>
        </a:defRPr>
      </a:lvl2pPr>
      <a:lvl3pPr marL="53975" indent="-53975" algn="r" rtl="0" eaLnBrk="1" fontAlgn="base" hangingPunct="1">
        <a:spcBef>
          <a:spcPct val="0"/>
        </a:spcBef>
        <a:spcAft>
          <a:spcPct val="0"/>
        </a:spcAft>
        <a:defRPr sz="4600">
          <a:solidFill>
            <a:srgbClr val="C8E5EC"/>
          </a:solidFill>
          <a:latin typeface="Cambria" pitchFamily="18" charset="0"/>
        </a:defRPr>
      </a:lvl3pPr>
      <a:lvl4pPr marL="53975" indent="-53975" algn="r" rtl="0" eaLnBrk="1" fontAlgn="base" hangingPunct="1">
        <a:spcBef>
          <a:spcPct val="0"/>
        </a:spcBef>
        <a:spcAft>
          <a:spcPct val="0"/>
        </a:spcAft>
        <a:defRPr sz="4600">
          <a:solidFill>
            <a:srgbClr val="C8E5EC"/>
          </a:solidFill>
          <a:latin typeface="Cambria" pitchFamily="18" charset="0"/>
        </a:defRPr>
      </a:lvl4pPr>
      <a:lvl5pPr marL="53975" indent="-53975" algn="r" rtl="0" eaLnBrk="1" fontAlgn="base" hangingPunct="1">
        <a:spcBef>
          <a:spcPct val="0"/>
        </a:spcBef>
        <a:spcAft>
          <a:spcPct val="0"/>
        </a:spcAft>
        <a:defRPr sz="4600">
          <a:solidFill>
            <a:srgbClr val="C8E5EC"/>
          </a:solidFill>
          <a:latin typeface="Cambria" pitchFamily="18" charset="0"/>
        </a:defRPr>
      </a:lvl5pPr>
      <a:lvl6pPr marL="511175" indent="-53975" algn="r" rtl="0" eaLnBrk="1" fontAlgn="base" hangingPunct="1">
        <a:spcBef>
          <a:spcPct val="0"/>
        </a:spcBef>
        <a:spcAft>
          <a:spcPct val="0"/>
        </a:spcAft>
        <a:defRPr sz="4600">
          <a:solidFill>
            <a:srgbClr val="C8E5EC"/>
          </a:solidFill>
          <a:latin typeface="Cambria" pitchFamily="18" charset="0"/>
        </a:defRPr>
      </a:lvl6pPr>
      <a:lvl7pPr marL="968375" indent="-53975" algn="r" rtl="0" eaLnBrk="1" fontAlgn="base" hangingPunct="1">
        <a:spcBef>
          <a:spcPct val="0"/>
        </a:spcBef>
        <a:spcAft>
          <a:spcPct val="0"/>
        </a:spcAft>
        <a:defRPr sz="4600">
          <a:solidFill>
            <a:srgbClr val="C8E5EC"/>
          </a:solidFill>
          <a:latin typeface="Cambria" pitchFamily="18" charset="0"/>
        </a:defRPr>
      </a:lvl7pPr>
      <a:lvl8pPr marL="1425575" indent="-53975" algn="r" rtl="0" eaLnBrk="1" fontAlgn="base" hangingPunct="1">
        <a:spcBef>
          <a:spcPct val="0"/>
        </a:spcBef>
        <a:spcAft>
          <a:spcPct val="0"/>
        </a:spcAft>
        <a:defRPr sz="4600">
          <a:solidFill>
            <a:srgbClr val="C8E5EC"/>
          </a:solidFill>
          <a:latin typeface="Cambria" pitchFamily="18" charset="0"/>
        </a:defRPr>
      </a:lvl8pPr>
      <a:lvl9pPr marL="1882775" indent="-53975" algn="r" rtl="0" eaLnBrk="1" fontAlgn="base" hangingPunct="1">
        <a:spcBef>
          <a:spcPct val="0"/>
        </a:spcBef>
        <a:spcAft>
          <a:spcPct val="0"/>
        </a:spcAft>
        <a:defRPr sz="4600">
          <a:solidFill>
            <a:srgbClr val="C8E5EC"/>
          </a:solidFill>
          <a:latin typeface="Cambria" pitchFamily="18" charset="0"/>
        </a:defRPr>
      </a:lvl9pPr>
      <a:extLst/>
    </p:titleStyle>
    <p:bodyStyle>
      <a:lvl1pPr marL="292100" indent="-292100" algn="l" rtl="0" eaLnBrk="1" fontAlgn="base" hangingPunct="1">
        <a:spcBef>
          <a:spcPct val="0"/>
        </a:spcBef>
        <a:spcAft>
          <a:spcPct val="0"/>
        </a:spcAft>
        <a:buClr>
          <a:schemeClr val="accent1"/>
        </a:buClr>
        <a:buSzPct val="70000"/>
        <a:buFont typeface="Wingdings 2" pitchFamily="18" charset="2"/>
        <a:buChar char="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28600" algn="l" rtl="0" eaLnBrk="1" fontAlgn="base" hangingPunct="1">
        <a:spcBef>
          <a:spcPts val="400"/>
        </a:spcBef>
        <a:spcAft>
          <a:spcPct val="0"/>
        </a:spcAft>
        <a:buClr>
          <a:schemeClr val="accent2"/>
        </a:buClr>
        <a:buSzPct val="9000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190500" algn="l" rtl="0" eaLnBrk="1" fontAlgn="base" hangingPunct="1">
        <a:spcBef>
          <a:spcPts val="400"/>
        </a:spcBef>
        <a:spcAft>
          <a:spcPct val="0"/>
        </a:spcAft>
        <a:buClr>
          <a:srgbClr val="D2DA7A"/>
        </a:buClr>
        <a:buSzPct val="100000"/>
        <a:buFont typeface="Wingdings 2" pitchFamily="18" charset="2"/>
        <a:buChar char="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4888" indent="-182563" algn="l" rtl="0" eaLnBrk="1" fontAlgn="base" hangingPunct="1">
        <a:spcBef>
          <a:spcPts val="400"/>
        </a:spcBef>
        <a:spcAft>
          <a:spcPct val="0"/>
        </a:spcAft>
        <a:buClr>
          <a:srgbClr val="D2DA7A"/>
        </a:buClr>
        <a:buSzPct val="100000"/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7450" indent="-182563" algn="l" rtl="0" eaLnBrk="1" fontAlgn="base" hangingPunct="1">
        <a:spcBef>
          <a:spcPts val="400"/>
        </a:spcBef>
        <a:spcAft>
          <a:spcPct val="0"/>
        </a:spcAft>
        <a:buClr>
          <a:srgbClr val="D2DA7A"/>
        </a:buClr>
        <a:buSzPct val="100000"/>
        <a:buFont typeface="Wingdings 2" pitchFamily="18" charset="2"/>
        <a:buChar char=""/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2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4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6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8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0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15.xml"/><Relationship Id="rId13" Type="http://schemas.openxmlformats.org/officeDocument/2006/relationships/slide" Target="slide25.xml"/><Relationship Id="rId3" Type="http://schemas.openxmlformats.org/officeDocument/2006/relationships/slide" Target="slide5.xml"/><Relationship Id="rId7" Type="http://schemas.openxmlformats.org/officeDocument/2006/relationships/slide" Target="slide13.xml"/><Relationship Id="rId12" Type="http://schemas.openxmlformats.org/officeDocument/2006/relationships/slide" Target="slide23.xml"/><Relationship Id="rId2" Type="http://schemas.openxmlformats.org/officeDocument/2006/relationships/slide" Target="slide3.xml"/><Relationship Id="rId1" Type="http://schemas.openxmlformats.org/officeDocument/2006/relationships/slideLayout" Target="../slideLayouts/slideLayout6.xml"/><Relationship Id="rId6" Type="http://schemas.openxmlformats.org/officeDocument/2006/relationships/slide" Target="slide11.xml"/><Relationship Id="rId11" Type="http://schemas.openxmlformats.org/officeDocument/2006/relationships/slide" Target="slide21.xml"/><Relationship Id="rId5" Type="http://schemas.openxmlformats.org/officeDocument/2006/relationships/slide" Target="slide9.xml"/><Relationship Id="rId10" Type="http://schemas.openxmlformats.org/officeDocument/2006/relationships/slide" Target="slide19.xml"/><Relationship Id="rId4" Type="http://schemas.openxmlformats.org/officeDocument/2006/relationships/slide" Target="slide7.xml"/><Relationship Id="rId9" Type="http://schemas.openxmlformats.org/officeDocument/2006/relationships/slide" Target="slide17.xml"/><Relationship Id="rId14" Type="http://schemas.openxmlformats.org/officeDocument/2006/relationships/slide" Target="slide2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2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slide" Target="slide2.xml"/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4.xml"/><Relationship Id="rId1" Type="http://schemas.openxmlformats.org/officeDocument/2006/relationships/slideLayout" Target="../slideLayouts/slideLayout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4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26.xml"/><Relationship Id="rId1" Type="http://schemas.openxmlformats.org/officeDocument/2006/relationships/slideLayout" Target="../slideLayouts/slideLayout4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4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4.xml"/><Relationship Id="rId1" Type="http://schemas.openxmlformats.org/officeDocument/2006/relationships/slideLayout" Target="../slideLayouts/slideLayout4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jpeg"/><Relationship Id="rId13" Type="http://schemas.openxmlformats.org/officeDocument/2006/relationships/image" Target="../media/image25.jpeg"/><Relationship Id="rId3" Type="http://schemas.openxmlformats.org/officeDocument/2006/relationships/image" Target="../media/image15.jpeg"/><Relationship Id="rId7" Type="http://schemas.openxmlformats.org/officeDocument/2006/relationships/image" Target="../media/image19.jpeg"/><Relationship Id="rId12" Type="http://schemas.openxmlformats.org/officeDocument/2006/relationships/image" Target="../media/image24.jpeg"/><Relationship Id="rId2" Type="http://schemas.openxmlformats.org/officeDocument/2006/relationships/slide" Target="slide47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8.jpeg"/><Relationship Id="rId11" Type="http://schemas.openxmlformats.org/officeDocument/2006/relationships/image" Target="../media/image23.jpeg"/><Relationship Id="rId5" Type="http://schemas.openxmlformats.org/officeDocument/2006/relationships/image" Target="../media/image17.jpeg"/><Relationship Id="rId10" Type="http://schemas.openxmlformats.org/officeDocument/2006/relationships/image" Target="../media/image22.jpeg"/><Relationship Id="rId4" Type="http://schemas.openxmlformats.org/officeDocument/2006/relationships/image" Target="../media/image16.jpeg"/><Relationship Id="rId9" Type="http://schemas.openxmlformats.org/officeDocument/2006/relationships/image" Target="../media/image21.jpeg"/><Relationship Id="rId14" Type="http://schemas.openxmlformats.org/officeDocument/2006/relationships/image" Target="../media/image26.jpeg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hyperlink" Target="http://www.yandex.ru/" TargetMode="Externa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6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8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" Target="slide10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1823863"/>
          </a:xfrm>
        </p:spPr>
        <p:txBody>
          <a:bodyPr/>
          <a:lstStyle/>
          <a:p>
            <a:pPr indent="0" algn="ctr" fontAlgn="auto">
              <a:spcAft>
                <a:spcPts val="0"/>
              </a:spcAft>
              <a:defRPr/>
            </a:pPr>
            <a:r>
              <a:rPr lang="ru-RU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КВН </a:t>
            </a:r>
            <a:br>
              <a:rPr lang="ru-RU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 произведениям Н. Н. Носова</a:t>
            </a:r>
            <a:endParaRPr lang="ru-RU" sz="40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7584" y="4077072"/>
            <a:ext cx="7840960" cy="1473200"/>
          </a:xfrm>
        </p:spPr>
        <p:txBody>
          <a:bodyPr>
            <a:normAutofit/>
          </a:bodyPr>
          <a:lstStyle/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>
                    <a:lumMod val="6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выполнила: </a:t>
            </a:r>
            <a:r>
              <a:rPr lang="ru-RU" dirty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>
                    <a:lumMod val="6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Танина С.П.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r>
              <a:rPr lang="ru-RU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chemeClr val="tx1">
                    <a:lumMod val="65000"/>
                  </a:schemeClr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педагог-библиотекарь МБОУ СОШ №5</a:t>
            </a:r>
            <a:endParaRPr lang="ru-RU" dirty="0">
              <a:ln w="18415" cmpd="sng">
                <a:solidFill>
                  <a:srgbClr val="FFFFFF"/>
                </a:solidFill>
                <a:prstDash val="solid"/>
              </a:ln>
              <a:solidFill>
                <a:schemeClr val="tx1">
                  <a:lumMod val="65000"/>
                </a:schemeClr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229600" cy="864096"/>
          </a:xfrm>
        </p:spPr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Ответ №4</a:t>
            </a:r>
            <a:endParaRPr lang="ru-RU" sz="2800" b="1" dirty="0">
              <a:solidFill>
                <a:schemeClr val="tx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59" name="Объект 2"/>
          <p:cNvSpPr>
            <a:spLocks noGrp="1"/>
          </p:cNvSpPr>
          <p:nvPr>
            <p:ph sz="half" idx="1"/>
          </p:nvPr>
        </p:nvSpPr>
        <p:spPr>
          <a:xfrm>
            <a:off x="457200" y="1646238"/>
            <a:ext cx="4038600" cy="4525962"/>
          </a:xfrm>
        </p:spPr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Рассказ «Мишкина каша»</a:t>
            </a:r>
          </a:p>
        </p:txBody>
      </p:sp>
      <p:pic>
        <p:nvPicPr>
          <p:cNvPr id="19460" name="Объект 4"/>
          <p:cNvPicPr>
            <a:picLocks noGrp="1" noChangeAspect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5229225" y="1646238"/>
            <a:ext cx="3159125" cy="4525962"/>
          </a:xfrm>
        </p:spPr>
      </p:pic>
      <p:sp>
        <p:nvSpPr>
          <p:cNvPr id="6" name="Управляющая кнопка: домой 5">
            <a:hlinkClick r:id="rId3" action="ppaction://hlinksldjump" highlightClick="1"/>
          </p:cNvPr>
          <p:cNvSpPr/>
          <p:nvPr/>
        </p:nvSpPr>
        <p:spPr>
          <a:xfrm>
            <a:off x="323850" y="5876925"/>
            <a:ext cx="719138" cy="6477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Вопрос №1</a:t>
            </a:r>
            <a:endParaRPr lang="ru-RU" sz="2800" b="1" dirty="0">
              <a:solidFill>
                <a:schemeClr val="tx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483" name="Объект 2"/>
          <p:cNvSpPr>
            <a:spLocks noGrp="1"/>
          </p:cNvSpPr>
          <p:nvPr>
            <p:ph sz="half" idx="1"/>
          </p:nvPr>
        </p:nvSpPr>
        <p:spPr>
          <a:xfrm>
            <a:off x="558800" y="1773238"/>
            <a:ext cx="8045450" cy="3446462"/>
          </a:xfrm>
        </p:spPr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«Веселая каша»</a:t>
            </a:r>
          </a:p>
        </p:txBody>
      </p:sp>
      <p:pic>
        <p:nvPicPr>
          <p:cNvPr id="20484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39750" y="5876925"/>
            <a:ext cx="1103313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Ответ №1</a:t>
            </a:r>
            <a:endParaRPr lang="ru-RU" sz="2800" b="1" dirty="0">
              <a:solidFill>
                <a:schemeClr val="tx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7" name="Объект 2"/>
          <p:cNvSpPr>
            <a:spLocks noGrp="1"/>
          </p:cNvSpPr>
          <p:nvPr>
            <p:ph sz="half" idx="1"/>
          </p:nvPr>
        </p:nvSpPr>
        <p:spPr>
          <a:xfrm>
            <a:off x="457200" y="1646238"/>
            <a:ext cx="4038600" cy="4525962"/>
          </a:xfrm>
        </p:spPr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«Веселая семейка»</a:t>
            </a:r>
          </a:p>
          <a:p>
            <a:pPr marL="0" indent="0"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«Мишкина каша»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323850" y="5849938"/>
            <a:ext cx="719138" cy="6477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21509" name="Объект 7"/>
          <p:cNvPicPr>
            <a:picLocks noGrp="1" noChangeAspect="1"/>
          </p:cNvPicPr>
          <p:nvPr>
            <p:ph sz="half" idx="2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5238750" y="1966913"/>
            <a:ext cx="2857500" cy="38862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Вопрос №2</a:t>
            </a:r>
            <a:endParaRPr lang="ru-RU" sz="2800" b="1" dirty="0">
              <a:solidFill>
                <a:schemeClr val="tx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1" name="Объект 2"/>
          <p:cNvSpPr>
            <a:spLocks noGrp="1"/>
          </p:cNvSpPr>
          <p:nvPr>
            <p:ph sz="half" idx="1"/>
          </p:nvPr>
        </p:nvSpPr>
        <p:spPr>
          <a:xfrm>
            <a:off x="457200" y="1646238"/>
            <a:ext cx="5267325" cy="4525962"/>
          </a:xfrm>
        </p:spPr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«Приключения дедушки»</a:t>
            </a:r>
          </a:p>
        </p:txBody>
      </p:sp>
      <p:pic>
        <p:nvPicPr>
          <p:cNvPr id="22532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539750" y="5876925"/>
            <a:ext cx="1103313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Ответ №2</a:t>
            </a:r>
            <a:endParaRPr lang="ru-RU" sz="2800" b="1" dirty="0">
              <a:solidFill>
                <a:schemeClr val="tx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555" name="Объект 2"/>
          <p:cNvSpPr>
            <a:spLocks noGrp="1"/>
          </p:cNvSpPr>
          <p:nvPr>
            <p:ph sz="half" idx="1"/>
          </p:nvPr>
        </p:nvSpPr>
        <p:spPr>
          <a:xfrm>
            <a:off x="323850" y="1700213"/>
            <a:ext cx="5472113" cy="3943350"/>
          </a:xfrm>
        </p:spPr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«Приключения Незнайки»</a:t>
            </a:r>
          </a:p>
          <a:p>
            <a:pPr marL="0" indent="0"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«Приключения Толи Клюквина»</a:t>
            </a:r>
          </a:p>
          <a:p>
            <a:pPr marL="0" indent="0"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«Шурик у дедушки»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444500" y="5768975"/>
            <a:ext cx="719138" cy="6477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23557" name="Объект 7"/>
          <p:cNvPicPr>
            <a:picLocks noGrp="1" noChangeAspect="1"/>
          </p:cNvPicPr>
          <p:nvPr>
            <p:ph sz="half" idx="2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5435600" y="1627188"/>
            <a:ext cx="3024188" cy="4329112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Вопрос №3</a:t>
            </a:r>
            <a:endParaRPr lang="ru-RU" sz="2800" b="1" dirty="0">
              <a:solidFill>
                <a:schemeClr val="tx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4579" name="Объект 2"/>
          <p:cNvSpPr>
            <a:spLocks noGrp="1"/>
          </p:cNvSpPr>
          <p:nvPr>
            <p:ph sz="half" idx="1"/>
          </p:nvPr>
        </p:nvSpPr>
        <p:spPr>
          <a:xfrm>
            <a:off x="684213" y="1844675"/>
            <a:ext cx="7854950" cy="3448050"/>
          </a:xfrm>
        </p:spPr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«Федина шляпа»</a:t>
            </a:r>
          </a:p>
        </p:txBody>
      </p:sp>
      <p:pic>
        <p:nvPicPr>
          <p:cNvPr id="24580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79400" y="6021388"/>
            <a:ext cx="1103313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Ответ №3</a:t>
            </a:r>
            <a:endParaRPr lang="ru-RU" sz="2800" b="1" dirty="0">
              <a:solidFill>
                <a:schemeClr val="tx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603" name="Объект 2"/>
          <p:cNvSpPr>
            <a:spLocks noGrp="1"/>
          </p:cNvSpPr>
          <p:nvPr>
            <p:ph sz="half" idx="1"/>
          </p:nvPr>
        </p:nvSpPr>
        <p:spPr>
          <a:xfrm>
            <a:off x="457200" y="1646238"/>
            <a:ext cx="4038600" cy="4525962"/>
          </a:xfrm>
        </p:spPr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«Федина задача»</a:t>
            </a:r>
          </a:p>
          <a:p>
            <a:pPr marL="0" indent="0"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«Живая шляпа»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250825" y="5949950"/>
            <a:ext cx="720725" cy="6477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25605" name="Picture 2" descr="C:\Users\Руслан\Desktop\Новая папка\978-5-18-000866-4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787900" y="1773238"/>
            <a:ext cx="3575050" cy="429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Вопрос №4</a:t>
            </a:r>
            <a:endParaRPr lang="ru-RU" sz="2800" b="1" dirty="0">
              <a:solidFill>
                <a:schemeClr val="tx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627" name="Объект 2"/>
          <p:cNvSpPr>
            <a:spLocks noGrp="1"/>
          </p:cNvSpPr>
          <p:nvPr>
            <p:ph sz="half" idx="1"/>
          </p:nvPr>
        </p:nvSpPr>
        <p:spPr>
          <a:xfrm>
            <a:off x="457200" y="1646238"/>
            <a:ext cx="5554663" cy="3438525"/>
          </a:xfrm>
        </p:spPr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«Бенгальские огородники»</a:t>
            </a:r>
          </a:p>
        </p:txBody>
      </p:sp>
      <p:pic>
        <p:nvPicPr>
          <p:cNvPr id="26628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23850" y="5876925"/>
            <a:ext cx="1103313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Ответ №4</a:t>
            </a:r>
            <a:endParaRPr lang="ru-RU" sz="2800" b="1" dirty="0">
              <a:solidFill>
                <a:schemeClr val="tx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651" name="Объект 2"/>
          <p:cNvSpPr>
            <a:spLocks noGrp="1"/>
          </p:cNvSpPr>
          <p:nvPr>
            <p:ph sz="half" idx="1"/>
          </p:nvPr>
        </p:nvSpPr>
        <p:spPr>
          <a:xfrm>
            <a:off x="457200" y="1646238"/>
            <a:ext cx="4038600" cy="4525962"/>
          </a:xfrm>
        </p:spPr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«Бенгальские огни»</a:t>
            </a:r>
          </a:p>
          <a:p>
            <a:pPr marL="0" indent="0"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«Огородники»</a:t>
            </a:r>
          </a:p>
        </p:txBody>
      </p:sp>
      <p:pic>
        <p:nvPicPr>
          <p:cNvPr id="27652" name="Объект 4"/>
          <p:cNvPicPr>
            <a:picLocks noGrp="1" noChangeAspect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5238750" y="1966913"/>
            <a:ext cx="2857500" cy="3886200"/>
          </a:xfrm>
        </p:spPr>
      </p:pic>
      <p:sp>
        <p:nvSpPr>
          <p:cNvPr id="6" name="Управляющая кнопка: домой 5">
            <a:hlinkClick r:id="rId3" action="ppaction://hlinksldjump" highlightClick="1"/>
          </p:cNvPr>
          <p:cNvSpPr/>
          <p:nvPr/>
        </p:nvSpPr>
        <p:spPr>
          <a:xfrm>
            <a:off x="323850" y="5949950"/>
            <a:ext cx="719138" cy="6477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Вопрос №1</a:t>
            </a:r>
            <a:endParaRPr lang="ru-RU" sz="2800" b="1" dirty="0">
              <a:solidFill>
                <a:schemeClr val="tx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675" name="Объект 2"/>
          <p:cNvSpPr>
            <a:spLocks noGrp="1"/>
          </p:cNvSpPr>
          <p:nvPr>
            <p:ph sz="half" idx="1"/>
          </p:nvPr>
        </p:nvSpPr>
        <p:spPr>
          <a:xfrm>
            <a:off x="684213" y="1628775"/>
            <a:ext cx="7704137" cy="2232025"/>
          </a:xfrm>
        </p:spPr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Без крыльев, а летает.</a:t>
            </a:r>
          </a:p>
          <a:p>
            <a:pPr marL="0" indent="0"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Без языка, а говорит.</a:t>
            </a:r>
          </a:p>
        </p:txBody>
      </p:sp>
      <p:pic>
        <p:nvPicPr>
          <p:cNvPr id="28676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50825" y="6021388"/>
            <a:ext cx="1103313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46962" y="1855434"/>
            <a:ext cx="2630630" cy="856332"/>
          </a:xfrm>
          <a:prstGeom prst="rect">
            <a:avLst/>
          </a:prstGeom>
          <a:solidFill>
            <a:schemeClr val="tx1">
              <a:lumMod val="6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Разминка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58050" y="3621980"/>
            <a:ext cx="2630630" cy="780988"/>
          </a:xfrm>
          <a:prstGeom prst="rect">
            <a:avLst/>
          </a:prstGeom>
          <a:solidFill>
            <a:schemeClr val="tx1">
              <a:lumMod val="6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«Путаница»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46962" y="5301208"/>
            <a:ext cx="2740980" cy="792088"/>
          </a:xfrm>
          <a:prstGeom prst="rect">
            <a:avLst/>
          </a:prstGeom>
          <a:solidFill>
            <a:schemeClr val="tx1">
              <a:lumMod val="6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«Угадай-ка»</a:t>
            </a:r>
            <a:endParaRPr lang="ru-RU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Загнутый угол 5">
            <a:hlinkClick r:id="rId2" action="ppaction://hlinksldjump"/>
          </p:cNvPr>
          <p:cNvSpPr/>
          <p:nvPr/>
        </p:nvSpPr>
        <p:spPr>
          <a:xfrm>
            <a:off x="3563938" y="1841500"/>
            <a:ext cx="792162" cy="857250"/>
          </a:xfrm>
          <a:prstGeom prst="foldedCorner">
            <a:avLst/>
          </a:prstGeom>
          <a:solidFill>
            <a:schemeClr val="tx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002060"/>
                </a:solidFill>
              </a:rPr>
              <a:t>1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7" name="Загнутый угол 6">
            <a:hlinkClick r:id="rId3" action="ppaction://hlinksldjump"/>
          </p:cNvPr>
          <p:cNvSpPr/>
          <p:nvPr/>
        </p:nvSpPr>
        <p:spPr>
          <a:xfrm>
            <a:off x="4999038" y="1841500"/>
            <a:ext cx="792162" cy="857250"/>
          </a:xfrm>
          <a:prstGeom prst="foldedCorner">
            <a:avLst/>
          </a:prstGeom>
          <a:solidFill>
            <a:schemeClr val="tx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002060"/>
                </a:solidFill>
              </a:rPr>
              <a:t>2</a:t>
            </a:r>
          </a:p>
        </p:txBody>
      </p:sp>
      <p:sp>
        <p:nvSpPr>
          <p:cNvPr id="8" name="Загнутый угол 7">
            <a:hlinkClick r:id="rId4" action="ppaction://hlinksldjump"/>
          </p:cNvPr>
          <p:cNvSpPr/>
          <p:nvPr/>
        </p:nvSpPr>
        <p:spPr>
          <a:xfrm>
            <a:off x="6429375" y="1870075"/>
            <a:ext cx="792163" cy="855663"/>
          </a:xfrm>
          <a:prstGeom prst="foldedCorner">
            <a:avLst/>
          </a:prstGeom>
          <a:solidFill>
            <a:schemeClr val="tx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002060"/>
                </a:solidFill>
              </a:rPr>
              <a:t>3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9" name="Загнутый угол 8">
            <a:hlinkClick r:id="rId5" action="ppaction://hlinksldjump"/>
          </p:cNvPr>
          <p:cNvSpPr/>
          <p:nvPr/>
        </p:nvSpPr>
        <p:spPr>
          <a:xfrm>
            <a:off x="7812088" y="1874838"/>
            <a:ext cx="792162" cy="855662"/>
          </a:xfrm>
          <a:prstGeom prst="foldedCorner">
            <a:avLst/>
          </a:prstGeom>
          <a:solidFill>
            <a:schemeClr val="tx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002060"/>
                </a:solidFill>
              </a:rPr>
              <a:t>4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10" name="Загнутый угол 9">
            <a:hlinkClick r:id="rId6" action="ppaction://hlinksldjump"/>
          </p:cNvPr>
          <p:cNvSpPr/>
          <p:nvPr/>
        </p:nvSpPr>
        <p:spPr>
          <a:xfrm>
            <a:off x="3535363" y="3570288"/>
            <a:ext cx="792162" cy="781050"/>
          </a:xfrm>
          <a:prstGeom prst="foldedCorner">
            <a:avLst/>
          </a:prstGeom>
          <a:solidFill>
            <a:schemeClr val="tx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002060"/>
                </a:solidFill>
              </a:rPr>
              <a:t>1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11" name="Загнутый угол 10">
            <a:hlinkClick r:id="rId7" action="ppaction://hlinksldjump"/>
          </p:cNvPr>
          <p:cNvSpPr/>
          <p:nvPr/>
        </p:nvSpPr>
        <p:spPr>
          <a:xfrm>
            <a:off x="5070475" y="3622675"/>
            <a:ext cx="792163" cy="781050"/>
          </a:xfrm>
          <a:prstGeom prst="foldedCorner">
            <a:avLst/>
          </a:prstGeom>
          <a:solidFill>
            <a:schemeClr val="tx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002060"/>
                </a:solidFill>
              </a:rPr>
              <a:t>2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12" name="Загнутый угол 11">
            <a:hlinkClick r:id="rId8" action="ppaction://hlinksldjump"/>
          </p:cNvPr>
          <p:cNvSpPr/>
          <p:nvPr/>
        </p:nvSpPr>
        <p:spPr>
          <a:xfrm>
            <a:off x="6429375" y="3627438"/>
            <a:ext cx="792163" cy="779462"/>
          </a:xfrm>
          <a:prstGeom prst="foldedCorner">
            <a:avLst/>
          </a:prstGeom>
          <a:solidFill>
            <a:schemeClr val="tx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002060"/>
                </a:solidFill>
              </a:rPr>
              <a:t>3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13" name="Загнутый угол 12">
            <a:hlinkClick r:id="rId9" action="ppaction://hlinksldjump"/>
          </p:cNvPr>
          <p:cNvSpPr/>
          <p:nvPr/>
        </p:nvSpPr>
        <p:spPr>
          <a:xfrm>
            <a:off x="7754938" y="3627438"/>
            <a:ext cx="792162" cy="779462"/>
          </a:xfrm>
          <a:prstGeom prst="foldedCorner">
            <a:avLst/>
          </a:prstGeom>
          <a:solidFill>
            <a:schemeClr val="tx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002060"/>
                </a:solidFill>
              </a:rPr>
              <a:t>4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14" name="Загнутый угол 13">
            <a:hlinkClick r:id="rId10" action="ppaction://hlinksldjump"/>
          </p:cNvPr>
          <p:cNvSpPr/>
          <p:nvPr/>
        </p:nvSpPr>
        <p:spPr>
          <a:xfrm>
            <a:off x="3563938" y="5229225"/>
            <a:ext cx="792162" cy="792163"/>
          </a:xfrm>
          <a:prstGeom prst="foldedCorner">
            <a:avLst/>
          </a:prstGeom>
          <a:solidFill>
            <a:schemeClr val="tx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002060"/>
                </a:solidFill>
              </a:rPr>
              <a:t>1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15" name="Загнутый угол 14">
            <a:hlinkClick r:id="rId11" action="ppaction://hlinksldjump"/>
          </p:cNvPr>
          <p:cNvSpPr/>
          <p:nvPr/>
        </p:nvSpPr>
        <p:spPr>
          <a:xfrm>
            <a:off x="5003800" y="5208588"/>
            <a:ext cx="792163" cy="792162"/>
          </a:xfrm>
          <a:prstGeom prst="foldedCorner">
            <a:avLst/>
          </a:prstGeom>
          <a:solidFill>
            <a:schemeClr val="tx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002060"/>
                </a:solidFill>
              </a:rPr>
              <a:t>2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16" name="Загнутый угол 15">
            <a:hlinkClick r:id="rId12" action="ppaction://hlinksldjump"/>
          </p:cNvPr>
          <p:cNvSpPr/>
          <p:nvPr/>
        </p:nvSpPr>
        <p:spPr>
          <a:xfrm>
            <a:off x="6443663" y="5208588"/>
            <a:ext cx="792162" cy="792162"/>
          </a:xfrm>
          <a:prstGeom prst="foldedCorner">
            <a:avLst/>
          </a:prstGeom>
          <a:solidFill>
            <a:schemeClr val="tx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002060"/>
                </a:solidFill>
              </a:rPr>
              <a:t>3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17" name="Загнутый угол 16">
            <a:hlinkClick r:id="rId13" action="ppaction://hlinksldjump"/>
          </p:cNvPr>
          <p:cNvSpPr/>
          <p:nvPr/>
        </p:nvSpPr>
        <p:spPr>
          <a:xfrm>
            <a:off x="7740650" y="5183188"/>
            <a:ext cx="792163" cy="792162"/>
          </a:xfrm>
          <a:prstGeom prst="foldedCorner">
            <a:avLst/>
          </a:prstGeom>
          <a:solidFill>
            <a:schemeClr val="tx1">
              <a:lumMod val="6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b="1" dirty="0">
                <a:solidFill>
                  <a:srgbClr val="002060"/>
                </a:solidFill>
              </a:rPr>
              <a:t>4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2" name="Управляющая кнопка: настраиваемая 1">
            <a:hlinkClick r:id="rId14" action="ppaction://hlinksldjump" highlightClick="1"/>
          </p:cNvPr>
          <p:cNvSpPr/>
          <p:nvPr/>
        </p:nvSpPr>
        <p:spPr>
          <a:xfrm>
            <a:off x="6994525" y="6276975"/>
            <a:ext cx="1223963" cy="287338"/>
          </a:xfrm>
          <a:prstGeom prst="actionButtonBlank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dirty="0"/>
              <a:t>далее</a:t>
            </a:r>
            <a:endParaRPr lang="ru-RU" dirty="0"/>
          </a:p>
        </p:txBody>
      </p:sp>
      <p:sp>
        <p:nvSpPr>
          <p:cNvPr id="18" name="TextBox 17"/>
          <p:cNvSpPr txBox="1"/>
          <p:nvPr/>
        </p:nvSpPr>
        <p:spPr>
          <a:xfrm>
            <a:off x="1403648" y="548680"/>
            <a:ext cx="6732748" cy="64633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36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+mn-lt"/>
                <a:cs typeface="+mn-cs"/>
              </a:rPr>
              <a:t>Вопросы:</a:t>
            </a:r>
            <a:endParaRPr lang="ru-RU" sz="36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Ответ№1</a:t>
            </a:r>
            <a:endParaRPr lang="ru-RU" sz="2800" b="1" dirty="0">
              <a:solidFill>
                <a:schemeClr val="tx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699" name="Объект 2"/>
          <p:cNvSpPr>
            <a:spLocks noGrp="1"/>
          </p:cNvSpPr>
          <p:nvPr>
            <p:ph sz="half" idx="1"/>
          </p:nvPr>
        </p:nvSpPr>
        <p:spPr>
          <a:xfrm>
            <a:off x="457200" y="1646238"/>
            <a:ext cx="4038600" cy="4525962"/>
          </a:xfrm>
        </p:spPr>
        <p:txBody>
          <a:bodyPr/>
          <a:lstStyle/>
          <a:p>
            <a:pPr marL="0" indent="0" algn="ctr"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(письмо)</a:t>
            </a:r>
          </a:p>
          <a:p>
            <a:pPr marL="0" indent="0" algn="ctr"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Рассказы «Дружок» и </a:t>
            </a:r>
          </a:p>
          <a:p>
            <a:pPr marL="0" indent="0" algn="ctr"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«Автомобиль»</a:t>
            </a:r>
          </a:p>
        </p:txBody>
      </p:sp>
      <p:pic>
        <p:nvPicPr>
          <p:cNvPr id="29700" name="Объект 4"/>
          <p:cNvPicPr>
            <a:picLocks noGrp="1" noChangeAspect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5495925" y="1620838"/>
            <a:ext cx="2747963" cy="3989387"/>
          </a:xfrm>
        </p:spPr>
      </p:pic>
      <p:sp>
        <p:nvSpPr>
          <p:cNvPr id="6" name="Управляющая кнопка: домой 5">
            <a:hlinkClick r:id="rId3" action="ppaction://hlinksldjump" highlightClick="1"/>
          </p:cNvPr>
          <p:cNvSpPr/>
          <p:nvPr/>
        </p:nvSpPr>
        <p:spPr>
          <a:xfrm>
            <a:off x="323850" y="5949950"/>
            <a:ext cx="719138" cy="6477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Вопрос №2</a:t>
            </a:r>
            <a:endParaRPr lang="ru-RU" sz="2800" b="1" dirty="0">
              <a:solidFill>
                <a:schemeClr val="tx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23" name="Объект 2"/>
          <p:cNvSpPr>
            <a:spLocks noGrp="1"/>
          </p:cNvSpPr>
          <p:nvPr>
            <p:ph sz="half" idx="1"/>
          </p:nvPr>
        </p:nvSpPr>
        <p:spPr>
          <a:xfrm>
            <a:off x="611188" y="1628775"/>
            <a:ext cx="4759325" cy="3448050"/>
          </a:xfrm>
        </p:spPr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На малину налетели,</a:t>
            </a:r>
          </a:p>
          <a:p>
            <a:pPr marL="0" indent="0"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Поклевать ее хотели.</a:t>
            </a:r>
          </a:p>
          <a:p>
            <a:pPr marL="0" indent="0"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Но увидели урода-</a:t>
            </a:r>
          </a:p>
          <a:p>
            <a:pPr marL="0" indent="0"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И скорей из огорода!</a:t>
            </a:r>
          </a:p>
          <a:p>
            <a:pPr marL="0" indent="0"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А урод стоит на палке</a:t>
            </a:r>
          </a:p>
          <a:p>
            <a:pPr marL="0" indent="0"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С бородою из мочалки.</a:t>
            </a:r>
          </a:p>
          <a:p>
            <a:pPr marL="0" indent="0">
              <a:buFont typeface="Wingdings 2" pitchFamily="18" charset="2"/>
              <a:buNone/>
            </a:pPr>
            <a:endParaRPr lang="ru-RU" smtClean="0"/>
          </a:p>
        </p:txBody>
      </p:sp>
      <p:pic>
        <p:nvPicPr>
          <p:cNvPr id="30724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23850" y="5949950"/>
            <a:ext cx="1103313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Ответ №2</a:t>
            </a:r>
            <a:endParaRPr lang="ru-RU" sz="2800" b="1" dirty="0">
              <a:solidFill>
                <a:schemeClr val="tx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747" name="Объект 2"/>
          <p:cNvSpPr>
            <a:spLocks noGrp="1"/>
          </p:cNvSpPr>
          <p:nvPr>
            <p:ph sz="half" idx="1"/>
          </p:nvPr>
        </p:nvSpPr>
        <p:spPr>
          <a:xfrm>
            <a:off x="611188" y="1628775"/>
            <a:ext cx="3959225" cy="3448050"/>
          </a:xfrm>
        </p:spPr>
        <p:txBody>
          <a:bodyPr/>
          <a:lstStyle/>
          <a:p>
            <a:pPr marL="0" indent="0" algn="ctr"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(огородное пугало)</a:t>
            </a:r>
          </a:p>
          <a:p>
            <a:pPr marL="0" indent="0" algn="ctr"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Рассказ «Огородники»</a:t>
            </a:r>
          </a:p>
        </p:txBody>
      </p:sp>
      <p:sp>
        <p:nvSpPr>
          <p:cNvPr id="6" name="Управляющая кнопка: домой 5">
            <a:hlinkClick r:id="rId2" action="ppaction://hlinksldjump" highlightClick="1"/>
          </p:cNvPr>
          <p:cNvSpPr/>
          <p:nvPr/>
        </p:nvSpPr>
        <p:spPr>
          <a:xfrm>
            <a:off x="323850" y="5949950"/>
            <a:ext cx="719138" cy="6477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pic>
        <p:nvPicPr>
          <p:cNvPr id="31749" name="Объект 7"/>
          <p:cNvPicPr>
            <a:picLocks noGrp="1" noChangeAspect="1"/>
          </p:cNvPicPr>
          <p:nvPr>
            <p:ph sz="half" idx="2"/>
          </p:nvPr>
        </p:nvPicPr>
        <p:blipFill>
          <a:blip r:embed="rId3" cstate="email"/>
          <a:srcRect/>
          <a:stretch>
            <a:fillRect/>
          </a:stretch>
        </p:blipFill>
        <p:spPr>
          <a:xfrm>
            <a:off x="5580063" y="1628775"/>
            <a:ext cx="2697162" cy="416718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Вопрос №3</a:t>
            </a:r>
            <a:endParaRPr lang="ru-RU" sz="2800" b="1" dirty="0">
              <a:solidFill>
                <a:schemeClr val="tx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771" name="Объект 2"/>
          <p:cNvSpPr>
            <a:spLocks noGrp="1"/>
          </p:cNvSpPr>
          <p:nvPr>
            <p:ph sz="half" idx="1"/>
          </p:nvPr>
        </p:nvSpPr>
        <p:spPr>
          <a:xfrm>
            <a:off x="611188" y="1557338"/>
            <a:ext cx="4687887" cy="3446462"/>
          </a:xfrm>
        </p:spPr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Не летает, не жужжит.</a:t>
            </a:r>
          </a:p>
          <a:p>
            <a:pPr marL="0" indent="0"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Жук по улице бежит.</a:t>
            </a:r>
          </a:p>
          <a:p>
            <a:pPr marL="0" indent="0"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И горят в глазах жука</a:t>
            </a:r>
          </a:p>
          <a:p>
            <a:pPr marL="0" indent="0"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Два блестящих огонька.</a:t>
            </a:r>
          </a:p>
        </p:txBody>
      </p:sp>
      <p:pic>
        <p:nvPicPr>
          <p:cNvPr id="32772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95288" y="5949950"/>
            <a:ext cx="1103312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Ответ №3</a:t>
            </a:r>
            <a:endParaRPr lang="ru-RU" sz="2800" b="1" dirty="0">
              <a:solidFill>
                <a:schemeClr val="tx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795" name="Объект 2"/>
          <p:cNvSpPr>
            <a:spLocks noGrp="1"/>
          </p:cNvSpPr>
          <p:nvPr>
            <p:ph sz="half" idx="1"/>
          </p:nvPr>
        </p:nvSpPr>
        <p:spPr>
          <a:xfrm>
            <a:off x="457200" y="1646238"/>
            <a:ext cx="4038600" cy="4525962"/>
          </a:xfrm>
        </p:spPr>
        <p:txBody>
          <a:bodyPr/>
          <a:lstStyle/>
          <a:p>
            <a:pPr marL="0" indent="0" algn="ctr"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(автомобиль)</a:t>
            </a:r>
          </a:p>
          <a:p>
            <a:pPr marL="0" indent="0" algn="ctr"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Рассказ «Автомобиль»</a:t>
            </a:r>
          </a:p>
        </p:txBody>
      </p:sp>
      <p:pic>
        <p:nvPicPr>
          <p:cNvPr id="33796" name="Объект 4"/>
          <p:cNvPicPr>
            <a:picLocks noGrp="1" noChangeAspect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5067300" y="1693863"/>
            <a:ext cx="3200400" cy="4429125"/>
          </a:xfrm>
        </p:spPr>
      </p:pic>
      <p:sp>
        <p:nvSpPr>
          <p:cNvPr id="6" name="Управляющая кнопка: домой 5">
            <a:hlinkClick r:id="rId3" action="ppaction://hlinksldjump" highlightClick="1"/>
          </p:cNvPr>
          <p:cNvSpPr/>
          <p:nvPr/>
        </p:nvSpPr>
        <p:spPr>
          <a:xfrm>
            <a:off x="323850" y="5792788"/>
            <a:ext cx="719138" cy="6477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Вопрос №4</a:t>
            </a:r>
            <a:endParaRPr lang="ru-RU" sz="2800" b="1" dirty="0">
              <a:solidFill>
                <a:schemeClr val="tx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819" name="Объект 2"/>
          <p:cNvSpPr>
            <a:spLocks noGrp="1"/>
          </p:cNvSpPr>
          <p:nvPr>
            <p:ph sz="half" idx="1"/>
          </p:nvPr>
        </p:nvSpPr>
        <p:spPr>
          <a:xfrm>
            <a:off x="539750" y="1773238"/>
            <a:ext cx="4759325" cy="3446462"/>
          </a:xfrm>
        </p:spPr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На окошке-пруд,</a:t>
            </a:r>
          </a:p>
          <a:p>
            <a:pPr marL="0" indent="0"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В нем рыбешки живут.</a:t>
            </a:r>
          </a:p>
          <a:p>
            <a:pPr marL="0" indent="0"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У стеклянных берегов</a:t>
            </a:r>
          </a:p>
          <a:p>
            <a:pPr marL="0" indent="0"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Не бывает берегов.</a:t>
            </a:r>
          </a:p>
        </p:txBody>
      </p:sp>
      <p:pic>
        <p:nvPicPr>
          <p:cNvPr id="34820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23850" y="6092825"/>
            <a:ext cx="1103313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Ответ №4</a:t>
            </a:r>
            <a:endParaRPr lang="ru-RU" sz="2800" b="1" dirty="0">
              <a:solidFill>
                <a:schemeClr val="tx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5843" name="Объект 2"/>
          <p:cNvSpPr>
            <a:spLocks noGrp="1"/>
          </p:cNvSpPr>
          <p:nvPr>
            <p:ph sz="half" idx="1"/>
          </p:nvPr>
        </p:nvSpPr>
        <p:spPr>
          <a:xfrm>
            <a:off x="457200" y="1646238"/>
            <a:ext cx="4038600" cy="4525962"/>
          </a:xfrm>
        </p:spPr>
        <p:txBody>
          <a:bodyPr/>
          <a:lstStyle/>
          <a:p>
            <a:pPr marL="0" indent="0" algn="ctr"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(аквариум)</a:t>
            </a:r>
          </a:p>
          <a:p>
            <a:pPr marL="0" indent="0" algn="ctr"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Рассказ «Карасик»</a:t>
            </a:r>
          </a:p>
        </p:txBody>
      </p:sp>
      <p:pic>
        <p:nvPicPr>
          <p:cNvPr id="35844" name="Объект 4"/>
          <p:cNvPicPr>
            <a:picLocks noGrp="1" noChangeAspect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5219700" y="2089150"/>
            <a:ext cx="3097213" cy="3716338"/>
          </a:xfrm>
        </p:spPr>
      </p:pic>
      <p:sp>
        <p:nvSpPr>
          <p:cNvPr id="7" name="Управляющая кнопка: домой 6">
            <a:hlinkClick r:id="rId3" action="ppaction://hlinksldjump" highlightClick="1"/>
          </p:cNvPr>
          <p:cNvSpPr/>
          <p:nvPr/>
        </p:nvSpPr>
        <p:spPr>
          <a:xfrm>
            <a:off x="323850" y="5805488"/>
            <a:ext cx="719138" cy="6477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944804"/>
          </a:xfrm>
        </p:spPr>
        <p:txBody>
          <a:bodyPr/>
          <a:lstStyle/>
          <a:p>
            <a:pPr marL="54864" indent="0" algn="ctr" fontAlgn="auto">
              <a:spcAft>
                <a:spcPts val="0"/>
              </a:spcAft>
              <a:defRPr/>
            </a:pPr>
            <a:r>
              <a:rPr lang="ru-RU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«Таинственное послание»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412875"/>
            <a:ext cx="8218488" cy="1008063"/>
          </a:xfrm>
        </p:spPr>
        <p:txBody>
          <a:bodyPr/>
          <a:lstStyle/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Расшифруйте фразы из рассказа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Н.Н.Носова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«Живая шляпа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» </a:t>
            </a:r>
            <a:r>
              <a:rPr lang="ru-RU" sz="1800" cap="none" dirty="0" smtClean="0">
                <a:latin typeface="Times New Roman" pitchFamily="18" charset="0"/>
                <a:cs typeface="Times New Roman" pitchFamily="18" charset="0"/>
              </a:rPr>
              <a:t>(Шифр-буквы </a:t>
            </a:r>
            <a:r>
              <a:rPr lang="ru-RU" sz="1800" cap="none" dirty="0">
                <a:latin typeface="Times New Roman" pitchFamily="18" charset="0"/>
                <a:cs typeface="Times New Roman" pitchFamily="18" charset="0"/>
              </a:rPr>
              <a:t>в обратном </a:t>
            </a:r>
            <a:r>
              <a:rPr lang="ru-RU" sz="1800" cap="none" dirty="0" smtClean="0">
                <a:latin typeface="Times New Roman" pitchFamily="18" charset="0"/>
                <a:cs typeface="Times New Roman" pitchFamily="18" charset="0"/>
              </a:rPr>
              <a:t>порядке)</a:t>
            </a:r>
            <a:endParaRPr lang="ru-RU" sz="1800" cap="none" dirty="0"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  <p:sp>
        <p:nvSpPr>
          <p:cNvPr id="7" name="Вертикальный свиток 6"/>
          <p:cNvSpPr/>
          <p:nvPr/>
        </p:nvSpPr>
        <p:spPr>
          <a:xfrm>
            <a:off x="250825" y="2492375"/>
            <a:ext cx="4321175" cy="3889375"/>
          </a:xfrm>
          <a:prstGeom prst="verticalScroll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cap="all" dirty="0"/>
              <a:t>«!</a:t>
            </a:r>
            <a:r>
              <a:rPr lang="ru-RU" cap="all" dirty="0" err="1"/>
              <a:t>Яавиж-иж-иж</a:t>
            </a:r>
            <a:r>
              <a:rPr lang="ru-RU" cap="all" dirty="0"/>
              <a:t> </a:t>
            </a:r>
            <a:r>
              <a:rPr lang="ru-RU" cap="all" dirty="0" err="1"/>
              <a:t>ано</a:t>
            </a:r>
            <a:r>
              <a:rPr lang="ru-RU" cap="all" dirty="0"/>
              <a:t>»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cap="all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cap="all" dirty="0"/>
              <a:t>«Она </a:t>
            </a:r>
            <a:r>
              <a:rPr lang="ru-RU" cap="all" dirty="0" err="1"/>
              <a:t>жи</a:t>
            </a:r>
            <a:r>
              <a:rPr lang="ru-RU" cap="all" dirty="0"/>
              <a:t>-</a:t>
            </a:r>
            <a:r>
              <a:rPr lang="ru-RU" cap="all" dirty="0" err="1"/>
              <a:t>жи</a:t>
            </a:r>
            <a:r>
              <a:rPr lang="ru-RU" cap="all" dirty="0"/>
              <a:t>-живая!»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cap="all" dirty="0"/>
          </a:p>
        </p:txBody>
      </p:sp>
      <p:sp>
        <p:nvSpPr>
          <p:cNvPr id="8" name="Вертикальный свиток 7"/>
          <p:cNvSpPr/>
          <p:nvPr/>
        </p:nvSpPr>
        <p:spPr>
          <a:xfrm>
            <a:off x="4716463" y="2492375"/>
            <a:ext cx="4176712" cy="3673475"/>
          </a:xfrm>
          <a:prstGeom prst="verticalScroll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cap="all" dirty="0"/>
              <a:t>«!</a:t>
            </a:r>
            <a:r>
              <a:rPr lang="ru-RU" cap="all" dirty="0" err="1"/>
              <a:t>Ьсюоб</a:t>
            </a:r>
            <a:r>
              <a:rPr lang="ru-RU" cap="all" dirty="0"/>
              <a:t>-об-об </a:t>
            </a:r>
            <a:r>
              <a:rPr lang="ru-RU" cap="all" dirty="0" err="1"/>
              <a:t>ыпялш</a:t>
            </a:r>
            <a:r>
              <a:rPr lang="ru-RU" cap="all" dirty="0"/>
              <a:t>»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cap="all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cap="all" dirty="0"/>
              <a:t>«Шляпы бо-бо-боюсь!»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cap="al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944804"/>
          </a:xfrm>
        </p:spPr>
        <p:txBody>
          <a:bodyPr/>
          <a:lstStyle/>
          <a:p>
            <a:pPr marL="54864" indent="0" algn="ctr" fontAlgn="auto">
              <a:spcAft>
                <a:spcPts val="0"/>
              </a:spcAft>
              <a:defRPr/>
            </a:pPr>
            <a:r>
              <a:rPr lang="ru-RU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«Таинственное послание»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412875"/>
            <a:ext cx="8218488" cy="1008063"/>
          </a:xfrm>
        </p:spPr>
        <p:txBody>
          <a:bodyPr/>
          <a:lstStyle/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Расшифруйте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Название рассказов </a:t>
            </a:r>
            <a:r>
              <a:rPr lang="ru-RU" sz="1800" dirty="0" err="1">
                <a:latin typeface="Times New Roman" pitchFamily="18" charset="0"/>
                <a:cs typeface="Times New Roman" pitchFamily="18" charset="0"/>
              </a:rPr>
              <a:t>Н.Н.Носова</a:t>
            </a:r>
            <a:r>
              <a:rPr lang="ru-RU" sz="18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Aft>
                <a:spcPts val="0"/>
              </a:spcAft>
              <a:buFont typeface="Wingdings 2"/>
              <a:buNone/>
              <a:defRPr/>
            </a:pPr>
            <a:r>
              <a:rPr lang="ru-RU" sz="1800" cap="none" dirty="0">
                <a:latin typeface="Times New Roman" pitchFamily="18" charset="0"/>
                <a:cs typeface="Times New Roman" pitchFamily="18" charset="0"/>
              </a:rPr>
              <a:t>(Шифр-каждая цифра-порядковый номер буквы в </a:t>
            </a:r>
            <a:r>
              <a:rPr lang="ru-RU" sz="1800" cap="none" dirty="0" smtClean="0">
                <a:latin typeface="Times New Roman" pitchFamily="18" charset="0"/>
                <a:cs typeface="Times New Roman" pitchFamily="18" charset="0"/>
              </a:rPr>
              <a:t>алфавите</a:t>
            </a:r>
            <a:r>
              <a:rPr lang="ru-RU" sz="1800" cap="none" dirty="0"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fontAlgn="auto"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  <p:sp>
        <p:nvSpPr>
          <p:cNvPr id="7" name="Вертикальный свиток 6"/>
          <p:cNvSpPr/>
          <p:nvPr/>
        </p:nvSpPr>
        <p:spPr>
          <a:xfrm>
            <a:off x="250825" y="2492375"/>
            <a:ext cx="4176713" cy="3889375"/>
          </a:xfrm>
          <a:prstGeom prst="verticalScroll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cap="all" dirty="0"/>
              <a:t>«16,4,16,18,16,5,15,10,12,10.»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cap="all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/>
              <a:t>«Огородники»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cap="all" dirty="0"/>
          </a:p>
        </p:txBody>
      </p:sp>
      <p:sp>
        <p:nvSpPr>
          <p:cNvPr id="8" name="Вертикальный свиток 7"/>
          <p:cNvSpPr/>
          <p:nvPr/>
        </p:nvSpPr>
        <p:spPr>
          <a:xfrm>
            <a:off x="4738688" y="2492375"/>
            <a:ext cx="4175125" cy="3673475"/>
          </a:xfrm>
          <a:prstGeom prst="verticalScroll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cap="all" dirty="0"/>
              <a:t>«1,3,20,16,14,16,2,10,13,30.»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cap="all" dirty="0"/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/>
              <a:t>«Автомобиль»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cap="all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Горизонтальный свиток 2"/>
          <p:cNvSpPr/>
          <p:nvPr/>
        </p:nvSpPr>
        <p:spPr>
          <a:xfrm>
            <a:off x="323528" y="1268760"/>
            <a:ext cx="8280920" cy="4248472"/>
          </a:xfrm>
          <a:prstGeom prst="horizontalScroll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«Дорогие ребята! Когда вы уехали с дачи, мы ухаживали за вашей репкой. А когда лето кончилось, мы собрали весь урожай. Репка выросла большая и очень вкусная. Мы все ели, и нам очень понравилось. Мы узнали ваш адрес и решили послать вам репку в посылке. Кушайте на здоровье</a:t>
            </a: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!»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123728" y="478413"/>
            <a:ext cx="4536504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«Вам письмо»</a:t>
            </a:r>
            <a:endParaRPr lang="ru-RU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Вопрос №1</a:t>
            </a:r>
            <a:endParaRPr lang="ru-RU" sz="2800" b="1" dirty="0">
              <a:solidFill>
                <a:schemeClr val="tx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291" name="Объект 2"/>
          <p:cNvSpPr>
            <a:spLocks noGrp="1"/>
          </p:cNvSpPr>
          <p:nvPr>
            <p:ph sz="half" idx="1"/>
          </p:nvPr>
        </p:nvSpPr>
        <p:spPr>
          <a:xfrm>
            <a:off x="684213" y="1773238"/>
            <a:ext cx="6775450" cy="3446462"/>
          </a:xfrm>
        </p:spPr>
        <p:txBody>
          <a:bodyPr/>
          <a:lstStyle/>
          <a:p>
            <a:pPr>
              <a:buFontTx/>
              <a:buChar char="-"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Она жи-жи-живая!</a:t>
            </a:r>
          </a:p>
          <a:p>
            <a:pPr>
              <a:buFontTx/>
              <a:buChar char="-"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Кто живая?</a:t>
            </a:r>
          </a:p>
          <a:p>
            <a:pPr>
              <a:buFontTx/>
              <a:buChar char="-"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Шля-шля-шля-па!</a:t>
            </a:r>
          </a:p>
          <a:p>
            <a:pPr>
              <a:buFontTx/>
              <a:buChar char="-"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Что ты! Разве шляпы бывают живые?</a:t>
            </a:r>
          </a:p>
        </p:txBody>
      </p:sp>
      <p:pic>
        <p:nvPicPr>
          <p:cNvPr id="12292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50825" y="6092825"/>
            <a:ext cx="1103313" cy="633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Горизонтальный свиток 5"/>
          <p:cNvSpPr/>
          <p:nvPr/>
        </p:nvSpPr>
        <p:spPr>
          <a:xfrm>
            <a:off x="611560" y="1628800"/>
            <a:ext cx="7920880" cy="3528392"/>
          </a:xfrm>
          <a:prstGeom prst="horizontalScroll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Рассказ «Репка». Письмо написано ребятами одного детского сада детям из другого.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23728" y="478413"/>
            <a:ext cx="4536504" cy="52322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«Вам письмо»</a:t>
            </a:r>
            <a:endParaRPr lang="ru-RU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Горизонтальный свиток 3"/>
          <p:cNvSpPr/>
          <p:nvPr/>
        </p:nvSpPr>
        <p:spPr>
          <a:xfrm>
            <a:off x="467544" y="1700808"/>
            <a:ext cx="8334926" cy="3816424"/>
          </a:xfrm>
          <a:prstGeom prst="horizontalScroll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«Милая мамочка! Разреши мне держать щеночка маленького. Он очень красивый, весь рыжий, а ухо черное, и я его очень люблю. За это я тебя всегда буду слушаться, и буду хорошо учиться, и щеночка буду учить, чтоб из него выросла хорошая, большая собака.»</a:t>
            </a:r>
            <a:endParaRPr lang="ru-RU" sz="2400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Горизонтальный свиток 2"/>
          <p:cNvSpPr/>
          <p:nvPr/>
        </p:nvSpPr>
        <p:spPr>
          <a:xfrm>
            <a:off x="611560" y="1619796"/>
            <a:ext cx="8064896" cy="3528392"/>
          </a:xfrm>
          <a:prstGeom prst="horizontalScroll">
            <a:avLst/>
          </a:prstGeom>
          <a:effectLst>
            <a:glow rad="63500">
              <a:schemeClr val="accent1">
                <a:satMod val="175000"/>
                <a:alpha val="40000"/>
              </a:schemeClr>
            </a:glow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Рассказ «Дружок». Письмо написал Мишка своей маме. </a:t>
            </a:r>
            <a:endParaRPr lang="ru-RU" sz="2400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47391" y="2025080"/>
            <a:ext cx="8208912" cy="4536504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4" name="Равнобедренный треугольник 3"/>
          <p:cNvSpPr/>
          <p:nvPr/>
        </p:nvSpPr>
        <p:spPr>
          <a:xfrm>
            <a:off x="316010" y="267792"/>
            <a:ext cx="8240291" cy="1764432"/>
          </a:xfrm>
          <a:prstGeom prst="triangle">
            <a:avLst/>
          </a:prstGeom>
          <a:solidFill>
            <a:schemeClr val="accent1">
              <a:lumMod val="75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4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«сказочные соседи»</a:t>
            </a:r>
            <a:endParaRPr lang="ru-RU" sz="24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11188" y="2276475"/>
            <a:ext cx="1025525" cy="11525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11188" y="3398838"/>
            <a:ext cx="1025525" cy="2873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Тюбик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621213" y="3417888"/>
            <a:ext cx="1038225" cy="3079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Винтик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249613" y="3436938"/>
            <a:ext cx="1071562" cy="2746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Медуница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09600" y="5602288"/>
            <a:ext cx="1027113" cy="2508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Кубик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870075" y="5578475"/>
            <a:ext cx="1077913" cy="2540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Шпунтик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870075" y="3424238"/>
            <a:ext cx="1077913" cy="28733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Пулька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3271838" y="5589588"/>
            <a:ext cx="1027112" cy="266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Караулькин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621213" y="5602288"/>
            <a:ext cx="1038225" cy="266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Звездочкин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5903913" y="5602288"/>
            <a:ext cx="1033462" cy="266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Пилюлькин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7235825" y="5602288"/>
            <a:ext cx="1014413" cy="266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Гусля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235825" y="3429000"/>
            <a:ext cx="1014413" cy="2571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>
                <a:latin typeface="Times New Roman" pitchFamily="18" charset="0"/>
                <a:cs typeface="Times New Roman" pitchFamily="18" charset="0"/>
              </a:rPr>
              <a:t>Цветик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5899150" y="3417888"/>
            <a:ext cx="1031875" cy="2952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200" dirty="0" err="1">
                <a:latin typeface="Times New Roman" pitchFamily="18" charset="0"/>
                <a:cs typeface="Times New Roman" pitchFamily="18" charset="0"/>
              </a:rPr>
              <a:t>Знайка</a:t>
            </a:r>
            <a:endParaRPr lang="ru-RU" sz="1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3271838" y="4451350"/>
            <a:ext cx="1027112" cy="11509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4621213" y="4454525"/>
            <a:ext cx="1038225" cy="11509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1" name="Прямоугольник 20"/>
          <p:cNvSpPr/>
          <p:nvPr/>
        </p:nvSpPr>
        <p:spPr>
          <a:xfrm>
            <a:off x="5903913" y="4437063"/>
            <a:ext cx="1033462" cy="11525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2" name="Прямоугольник 21"/>
          <p:cNvSpPr/>
          <p:nvPr/>
        </p:nvSpPr>
        <p:spPr>
          <a:xfrm>
            <a:off x="7235825" y="4454525"/>
            <a:ext cx="1014413" cy="11509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3" name="Прямоугольник 22"/>
          <p:cNvSpPr/>
          <p:nvPr/>
        </p:nvSpPr>
        <p:spPr>
          <a:xfrm>
            <a:off x="3248025" y="2282825"/>
            <a:ext cx="1073150" cy="11525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4" name="Прямоугольник 23"/>
          <p:cNvSpPr/>
          <p:nvPr/>
        </p:nvSpPr>
        <p:spPr>
          <a:xfrm>
            <a:off x="4621213" y="2276475"/>
            <a:ext cx="1038225" cy="1141413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5" name="Прямоугольник 24"/>
          <p:cNvSpPr/>
          <p:nvPr/>
        </p:nvSpPr>
        <p:spPr>
          <a:xfrm>
            <a:off x="5899150" y="2282825"/>
            <a:ext cx="1031875" cy="11525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6" name="Прямоугольник 25"/>
          <p:cNvSpPr/>
          <p:nvPr/>
        </p:nvSpPr>
        <p:spPr>
          <a:xfrm>
            <a:off x="7235825" y="2276475"/>
            <a:ext cx="1014413" cy="11525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7" name="Прямоугольник 26">
            <a:hlinkClick r:id="rId2" action="ppaction://hlinksldjump"/>
          </p:cNvPr>
          <p:cNvSpPr/>
          <p:nvPr/>
        </p:nvSpPr>
        <p:spPr>
          <a:xfrm>
            <a:off x="1870075" y="2276475"/>
            <a:ext cx="1077913" cy="11525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8" name="Прямоугольник 27"/>
          <p:cNvSpPr/>
          <p:nvPr/>
        </p:nvSpPr>
        <p:spPr>
          <a:xfrm>
            <a:off x="1870075" y="4437063"/>
            <a:ext cx="1077913" cy="115252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611188" y="4451350"/>
            <a:ext cx="1025525" cy="115093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/>
          </a:p>
        </p:txBody>
      </p:sp>
      <p:pic>
        <p:nvPicPr>
          <p:cNvPr id="1026" name="Picture 2" descr="C:\Users\Сергей\Desktop\Новая папка\тюбик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09600" y="2255838"/>
            <a:ext cx="10271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 descr="C:\Users\Сергей\Desktop\Новая папка\пулька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1870075" y="2274888"/>
            <a:ext cx="1077913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4" descr="C:\Users\Сергей\Desktop\Новая папка\i (14).jpg"/>
          <p:cNvPicPr>
            <a:picLocks noChangeAspect="1" noChangeArrowheads="1"/>
          </p:cNvPicPr>
          <p:nvPr/>
        </p:nvPicPr>
        <p:blipFill>
          <a:blip r:embed="rId5" cstate="email"/>
          <a:srcRect/>
          <a:stretch>
            <a:fillRect/>
          </a:stretch>
        </p:blipFill>
        <p:spPr bwMode="auto">
          <a:xfrm>
            <a:off x="3232150" y="2282825"/>
            <a:ext cx="1089025" cy="1154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9" name="Picture 5" descr="C:\Users\Сергей\Desktop\Новая папка\винтик.jpg"/>
          <p:cNvPicPr>
            <a:picLocks noChangeAspect="1" noChangeArrowheads="1"/>
          </p:cNvPicPr>
          <p:nvPr/>
        </p:nvPicPr>
        <p:blipFill>
          <a:blip r:embed="rId6" cstate="email"/>
          <a:srcRect/>
          <a:stretch>
            <a:fillRect/>
          </a:stretch>
        </p:blipFill>
        <p:spPr bwMode="auto">
          <a:xfrm>
            <a:off x="4600575" y="2268538"/>
            <a:ext cx="1079500" cy="1149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0" name="Picture 6" descr="C:\Users\Сергей\Desktop\Новая папка\i.jpg"/>
          <p:cNvPicPr>
            <a:picLocks noChangeAspect="1" noChangeArrowheads="1"/>
          </p:cNvPicPr>
          <p:nvPr/>
        </p:nvPicPr>
        <p:blipFill>
          <a:blip r:embed="rId7" cstate="email"/>
          <a:srcRect/>
          <a:stretch>
            <a:fillRect/>
          </a:stretch>
        </p:blipFill>
        <p:spPr bwMode="auto">
          <a:xfrm>
            <a:off x="5889625" y="2268538"/>
            <a:ext cx="1052513" cy="118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1" name="Picture 7" descr="C:\Users\Сергей\Desktop\Новая папка\i (6).jpg"/>
          <p:cNvPicPr>
            <a:picLocks noChangeAspect="1" noChangeArrowheads="1"/>
          </p:cNvPicPr>
          <p:nvPr/>
        </p:nvPicPr>
        <p:blipFill>
          <a:blip r:embed="rId8" cstate="email"/>
          <a:srcRect/>
          <a:stretch>
            <a:fillRect/>
          </a:stretch>
        </p:blipFill>
        <p:spPr bwMode="auto">
          <a:xfrm>
            <a:off x="7235825" y="2255838"/>
            <a:ext cx="1014413" cy="1181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 descr="C:\Users\Сергей\Desktop\Новая папка\i (9).jpg"/>
          <p:cNvPicPr>
            <a:picLocks noChangeAspect="1" noChangeArrowheads="1"/>
          </p:cNvPicPr>
          <p:nvPr/>
        </p:nvPicPr>
        <p:blipFill>
          <a:blip r:embed="rId9" cstate="email"/>
          <a:srcRect/>
          <a:stretch>
            <a:fillRect/>
          </a:stretch>
        </p:blipFill>
        <p:spPr bwMode="auto">
          <a:xfrm>
            <a:off x="611188" y="4437063"/>
            <a:ext cx="1041400" cy="116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3" name="Picture 9" descr="C:\Users\Сергей\Desktop\Новая папка\шпунтик.jpg"/>
          <p:cNvPicPr>
            <a:picLocks noChangeAspect="1" noChangeArrowheads="1"/>
          </p:cNvPicPr>
          <p:nvPr/>
        </p:nvPicPr>
        <p:blipFill>
          <a:blip r:embed="rId10" cstate="email"/>
          <a:srcRect/>
          <a:stretch>
            <a:fillRect/>
          </a:stretch>
        </p:blipFill>
        <p:spPr bwMode="auto">
          <a:xfrm>
            <a:off x="1870075" y="4437063"/>
            <a:ext cx="1090613" cy="1152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4" name="Picture 10" descr="C:\Users\Сергей\Desktop\Новая папка\i (10).jpg"/>
          <p:cNvPicPr>
            <a:picLocks noChangeAspect="1" noChangeArrowheads="1"/>
          </p:cNvPicPr>
          <p:nvPr/>
        </p:nvPicPr>
        <p:blipFill>
          <a:blip r:embed="rId11" cstate="email"/>
          <a:srcRect/>
          <a:stretch>
            <a:fillRect/>
          </a:stretch>
        </p:blipFill>
        <p:spPr bwMode="auto">
          <a:xfrm>
            <a:off x="3271838" y="4427538"/>
            <a:ext cx="1027112" cy="117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5" name="Picture 11" descr="C:\Users\Сергей\Desktop\Новая папка\i (12).jpg"/>
          <p:cNvPicPr>
            <a:picLocks noChangeAspect="1" noChangeArrowheads="1"/>
          </p:cNvPicPr>
          <p:nvPr/>
        </p:nvPicPr>
        <p:blipFill>
          <a:blip r:embed="rId12" cstate="email"/>
          <a:srcRect/>
          <a:stretch>
            <a:fillRect/>
          </a:stretch>
        </p:blipFill>
        <p:spPr bwMode="auto">
          <a:xfrm>
            <a:off x="4637088" y="4454525"/>
            <a:ext cx="1022350" cy="115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6" name="Picture 12" descr="C:\Users\Сергей\Desktop\Новая папка\пилюлькин.jpg"/>
          <p:cNvPicPr>
            <a:picLocks noChangeAspect="1" noChangeArrowheads="1"/>
          </p:cNvPicPr>
          <p:nvPr/>
        </p:nvPicPr>
        <p:blipFill>
          <a:blip r:embed="rId13" cstate="email"/>
          <a:srcRect/>
          <a:stretch>
            <a:fillRect/>
          </a:stretch>
        </p:blipFill>
        <p:spPr bwMode="auto">
          <a:xfrm>
            <a:off x="5903913" y="4427538"/>
            <a:ext cx="1038225" cy="1177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7" name="Picture 13" descr="C:\Users\Сергей\Desktop\Новая папка\i (13).jpg"/>
          <p:cNvPicPr>
            <a:picLocks noChangeAspect="1" noChangeArrowheads="1"/>
          </p:cNvPicPr>
          <p:nvPr/>
        </p:nvPicPr>
        <p:blipFill>
          <a:blip r:embed="rId14" cstate="email"/>
          <a:srcRect/>
          <a:stretch>
            <a:fillRect/>
          </a:stretch>
        </p:blipFill>
        <p:spPr bwMode="auto">
          <a:xfrm>
            <a:off x="7235825" y="4454525"/>
            <a:ext cx="1014413" cy="1150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0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10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10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10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0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10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0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0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231566"/>
          </a:xfrm>
        </p:spPr>
        <p:txBody>
          <a:bodyPr/>
          <a:lstStyle/>
          <a:p>
            <a:pPr marL="54864" indent="0" algn="ctr" fontAlgn="auto">
              <a:spcAft>
                <a:spcPts val="0"/>
              </a:spcAft>
              <a:defRPr/>
            </a:pPr>
            <a:r>
              <a:rPr lang="ru-RU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Тест-путешествие  по </a:t>
            </a:r>
            <a:br>
              <a:rPr lang="ru-RU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800" b="1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«Приключениям Незнайки»</a:t>
            </a:r>
          </a:p>
        </p:txBody>
      </p:sp>
      <p:pic>
        <p:nvPicPr>
          <p:cNvPr id="44035" name="Picture 2" descr="C:\Users\Руслан\Desktop\1207150809_n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979613" y="1539875"/>
            <a:ext cx="5329237" cy="4930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620688"/>
            <a:ext cx="7772400" cy="1274586"/>
          </a:xfrm>
        </p:spPr>
        <p:txBody>
          <a:bodyPr>
            <a:normAutofit fontScale="90000"/>
          </a:bodyPr>
          <a:lstStyle/>
          <a:p>
            <a:pPr marL="54864" indent="0" algn="ctr" fontAlgn="auto">
              <a:spcAft>
                <a:spcPts val="0"/>
              </a:spcAft>
              <a:defRPr/>
            </a:pPr>
            <a:r>
              <a:rPr lang="ru-RU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Как назывался </a:t>
            </a:r>
            <a:r>
              <a:rPr lang="ru-RU" sz="2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город,  в котором </a:t>
            </a:r>
            <a:r>
              <a:rPr lang="ru-RU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жили коротышки?</a:t>
            </a:r>
            <a:br>
              <a:rPr lang="ru-RU" sz="2800" dirty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ru-RU" sz="28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1042988" y="4149725"/>
            <a:ext cx="2089150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Цветочный;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009650" y="4797425"/>
            <a:ext cx="24495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Малышкин.</a:t>
            </a:r>
          </a:p>
        </p:txBody>
      </p:sp>
      <p:sp>
        <p:nvSpPr>
          <p:cNvPr id="45061" name="TextBox 9"/>
          <p:cNvSpPr txBox="1">
            <a:spLocks noChangeArrowheads="1"/>
          </p:cNvSpPr>
          <p:nvPr/>
        </p:nvSpPr>
        <p:spPr bwMode="auto">
          <a:xfrm>
            <a:off x="1403350" y="5732463"/>
            <a:ext cx="20780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ru-RU">
              <a:latin typeface="Cambria" pitchFamily="18" charset="0"/>
            </a:endParaRPr>
          </a:p>
        </p:txBody>
      </p:sp>
      <p:sp>
        <p:nvSpPr>
          <p:cNvPr id="12" name="TextBox 11"/>
          <p:cNvSpPr txBox="1">
            <a:spLocks noChangeArrowheads="1"/>
          </p:cNvSpPr>
          <p:nvPr/>
        </p:nvSpPr>
        <p:spPr bwMode="auto">
          <a:xfrm>
            <a:off x="1042988" y="3551238"/>
            <a:ext cx="24272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Конфетный;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498230"/>
            <a:ext cx="8856984" cy="1274586"/>
          </a:xfrm>
        </p:spPr>
        <p:txBody>
          <a:bodyPr>
            <a:noAutofit/>
          </a:bodyPr>
          <a:lstStyle/>
          <a:p>
            <a:pPr marL="54864" indent="0" algn="ctr" fontAlgn="auto">
              <a:spcAft>
                <a:spcPts val="0"/>
              </a:spcAft>
              <a:defRPr/>
            </a:pPr>
            <a:r>
              <a:rPr lang="ru-RU" sz="2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Как назывался город , в котором жили одни малышки и куда прилетели малыши на шаре?</a:t>
            </a:r>
            <a:endParaRPr lang="ru-RU" sz="28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01688" y="4868863"/>
            <a:ext cx="2089150" cy="738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Пестрый.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827088" y="3500438"/>
            <a:ext cx="17287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Зеленый;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27088" y="4195763"/>
            <a:ext cx="2665412" cy="7381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285750" indent="-28575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2400" dirty="0">
                <a:solidFill>
                  <a:prstClr val="white">
                    <a:tint val="75000"/>
                  </a:prstClr>
                </a:solidFill>
                <a:latin typeface="Times New Roman" pitchFamily="18" charset="0"/>
                <a:cs typeface="Times New Roman" pitchFamily="18" charset="0"/>
              </a:rPr>
              <a:t>Оранжевый;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1778642"/>
          </a:xfrm>
        </p:spPr>
        <p:txBody>
          <a:bodyPr/>
          <a:lstStyle/>
          <a:p>
            <a:pPr marL="54864" indent="0" algn="ctr" fontAlgn="auto">
              <a:spcAft>
                <a:spcPts val="0"/>
              </a:spcAft>
              <a:defRPr/>
            </a:pPr>
            <a:r>
              <a:rPr lang="ru-RU" sz="2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Какого роста были коротышки?</a:t>
            </a:r>
            <a:endParaRPr lang="ru-RU" sz="28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71550" y="5013325"/>
            <a:ext cx="3240088" cy="7381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Wingdings" pitchFamily="2" charset="2"/>
              <a:buChar char="v"/>
              <a:defRPr/>
            </a:pPr>
            <a:r>
              <a:rPr lang="ru-RU" sz="2400" dirty="0">
                <a:latin typeface="Times New Roman" pitchFamily="18" charset="0"/>
                <a:cs typeface="Times New Roman" pitchFamily="18" charset="0"/>
              </a:rPr>
              <a:t>ростом с арбуз.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ru-RU" dirty="0">
              <a:latin typeface="+mn-lt"/>
              <a:cs typeface="+mn-cs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971550" y="3500438"/>
            <a:ext cx="32400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285750" indent="-285750">
              <a:buFont typeface="Wingdings" pitchFamily="2" charset="2"/>
              <a:buChar char="v"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ростом с гриб;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979488" y="4351338"/>
            <a:ext cx="36718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ru-RU" sz="24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ростом с огурец;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98230"/>
            <a:ext cx="8712968" cy="1922658"/>
          </a:xfrm>
        </p:spPr>
        <p:txBody>
          <a:bodyPr/>
          <a:lstStyle/>
          <a:p>
            <a:pPr marL="54864" indent="0" algn="ctr" fontAlgn="auto">
              <a:spcAft>
                <a:spcPts val="0"/>
              </a:spcAft>
              <a:defRPr/>
            </a:pPr>
            <a:r>
              <a:rPr lang="ru-RU" sz="2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Из чего были сделаны воротнички на платьях у малышек?</a:t>
            </a:r>
            <a:endParaRPr lang="ru-RU" sz="28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900113" y="4724400"/>
            <a:ext cx="230346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из кружева.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900113" y="4149725"/>
            <a:ext cx="4392612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из черно-бурых гусениц;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900113" y="3573463"/>
            <a:ext cx="39592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из тополиных пушинок;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1994666"/>
          </a:xfrm>
        </p:spPr>
        <p:txBody>
          <a:bodyPr/>
          <a:lstStyle/>
          <a:p>
            <a:pPr marL="54864" indent="0" algn="ctr" fontAlgn="auto">
              <a:spcAft>
                <a:spcPts val="0"/>
              </a:spcAft>
              <a:defRPr/>
            </a:pPr>
            <a:r>
              <a:rPr lang="ru-RU" sz="2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На чем работал автомобиль механиков Винтика и </a:t>
            </a:r>
            <a:r>
              <a:rPr lang="ru-RU" sz="280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Шпунтика</a:t>
            </a:r>
            <a:r>
              <a:rPr lang="ru-RU" sz="2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  <a:endParaRPr lang="ru-RU" sz="28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1042988" y="4076700"/>
            <a:ext cx="28813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на макулатуре;</a:t>
            </a:r>
          </a:p>
        </p:txBody>
      </p:sp>
      <p:sp>
        <p:nvSpPr>
          <p:cNvPr id="11" name="TextBox 10"/>
          <p:cNvSpPr txBox="1">
            <a:spLocks noChangeArrowheads="1"/>
          </p:cNvSpPr>
          <p:nvPr/>
        </p:nvSpPr>
        <p:spPr bwMode="auto">
          <a:xfrm>
            <a:off x="1042988" y="3500438"/>
            <a:ext cx="38893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на конфетах и печенье;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042988" y="4581525"/>
            <a:ext cx="4608512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ru-RU" sz="24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на сиропе и газировке.</a:t>
            </a:r>
            <a:endParaRPr lang="ru-RU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13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Ответ №1</a:t>
            </a:r>
            <a:endParaRPr lang="ru-RU" sz="2800" b="1" dirty="0">
              <a:solidFill>
                <a:schemeClr val="tx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315" name="Объект 2"/>
          <p:cNvSpPr>
            <a:spLocks noGrp="1"/>
          </p:cNvSpPr>
          <p:nvPr>
            <p:ph sz="half" idx="1"/>
          </p:nvPr>
        </p:nvSpPr>
        <p:spPr>
          <a:xfrm>
            <a:off x="457200" y="1646238"/>
            <a:ext cx="4038600" cy="4525962"/>
          </a:xfrm>
        </p:spPr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Рассказ «Живая шляпа»</a:t>
            </a:r>
          </a:p>
        </p:txBody>
      </p:sp>
      <p:pic>
        <p:nvPicPr>
          <p:cNvPr id="13316" name="Объект 4"/>
          <p:cNvPicPr>
            <a:picLocks noGrp="1" noChangeAspect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5080000" y="2005013"/>
            <a:ext cx="3175000" cy="3810000"/>
          </a:xfrm>
        </p:spPr>
      </p:pic>
      <p:sp>
        <p:nvSpPr>
          <p:cNvPr id="7" name="Управляющая кнопка: домой 6">
            <a:hlinkClick r:id="rId3" action="ppaction://hlinksldjump" highlightClick="1"/>
          </p:cNvPr>
          <p:cNvSpPr/>
          <p:nvPr/>
        </p:nvSpPr>
        <p:spPr>
          <a:xfrm>
            <a:off x="468313" y="6092825"/>
            <a:ext cx="719137" cy="649288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1706634"/>
          </a:xfrm>
        </p:spPr>
        <p:txBody>
          <a:bodyPr/>
          <a:lstStyle/>
          <a:p>
            <a:pPr marL="54864" indent="0" algn="ctr" fontAlgn="auto">
              <a:spcAft>
                <a:spcPts val="0"/>
              </a:spcAft>
              <a:defRPr/>
            </a:pPr>
            <a:r>
              <a:rPr lang="ru-RU" sz="2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Из чего </a:t>
            </a:r>
            <a:r>
              <a:rPr lang="ru-RU" sz="280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Знайка</a:t>
            </a:r>
            <a:r>
              <a:rPr lang="ru-RU" sz="2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сделал воздушный шар?</a:t>
            </a:r>
            <a:endParaRPr lang="ru-RU" sz="28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952500" y="5229225"/>
            <a:ext cx="721995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из целлофанового пакета.</a:t>
            </a:r>
            <a:endParaRPr lang="ru-RU" sz="2400">
              <a:latin typeface="Cambria" pitchFamily="18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1001713" y="4221163"/>
            <a:ext cx="79629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из резины, сделанной из сока цветов, похожих на фикусы;</a:t>
            </a:r>
            <a:endParaRPr lang="ru-RU" sz="2400">
              <a:latin typeface="Cambria" pitchFamily="18" charset="0"/>
            </a:endParaRPr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941388" y="3500438"/>
            <a:ext cx="26701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ru-RU" sz="24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из легкой ткани;</a:t>
            </a:r>
            <a:endParaRPr lang="ru-RU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/>
      <p:bldP spid="11" grpId="0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282698"/>
          </a:xfrm>
        </p:spPr>
        <p:txBody>
          <a:bodyPr/>
          <a:lstStyle/>
          <a:p>
            <a:pPr marL="54864" indent="0" algn="ctr" fontAlgn="auto">
              <a:spcAft>
                <a:spcPts val="0"/>
              </a:spcAft>
              <a:defRPr/>
            </a:pPr>
            <a:r>
              <a:rPr lang="ru-RU" sz="2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Из чего у малышей были сделаны парашюты, когда они прыгали с воздушного шара?</a:t>
            </a:r>
            <a:r>
              <a:rPr lang="ru-RU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 </a:t>
            </a:r>
            <a:endParaRPr lang="ru-RU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7" name="Прямоугольник 6"/>
          <p:cNvSpPr>
            <a:spLocks noChangeArrowheads="1"/>
          </p:cNvSpPr>
          <p:nvPr/>
        </p:nvSpPr>
        <p:spPr bwMode="auto">
          <a:xfrm>
            <a:off x="895350" y="4868863"/>
            <a:ext cx="22923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ru-RU" sz="24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из листочков.</a:t>
            </a:r>
            <a:endParaRPr lang="ru-RU">
              <a:latin typeface="Cambria" pitchFamily="18" charset="0"/>
            </a:endParaRPr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895350" y="4179888"/>
            <a:ext cx="48291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из одуванчиков;</a:t>
            </a:r>
            <a:endParaRPr lang="ru-RU" sz="2400">
              <a:latin typeface="Cambria" pitchFamily="18" charset="0"/>
            </a:endParaRPr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884238" y="3500438"/>
            <a:ext cx="31115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ru-RU" sz="24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из лепестков;</a:t>
            </a:r>
            <a:endParaRPr lang="ru-RU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1922658"/>
          </a:xfrm>
        </p:spPr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ru-RU" sz="2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Чем лечил коротышек доктор </a:t>
            </a:r>
            <a:r>
              <a:rPr lang="ru-RU" sz="280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Пилюлькин</a:t>
            </a:r>
            <a:r>
              <a:rPr lang="ru-RU" sz="2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?</a:t>
            </a:r>
            <a:endParaRPr lang="ru-RU" sz="28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1019175" y="4868863"/>
            <a:ext cx="27606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горчичниками.</a:t>
            </a:r>
            <a:endParaRPr lang="ru-RU" sz="2400">
              <a:latin typeface="Cambria" pitchFamily="18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008063" y="4221163"/>
            <a:ext cx="23764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зеленкой;</a:t>
            </a:r>
            <a:endParaRPr lang="ru-RU" sz="2400">
              <a:latin typeface="Cambria" pitchFamily="18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971550" y="3573463"/>
            <a:ext cx="460851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йодом и касторкой;</a:t>
            </a:r>
            <a:endParaRPr lang="ru-RU" sz="2400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1634626"/>
          </a:xfrm>
        </p:spPr>
        <p:txBody>
          <a:bodyPr/>
          <a:lstStyle/>
          <a:p>
            <a:pPr marL="54864" indent="0" algn="ctr" fontAlgn="auto">
              <a:spcAft>
                <a:spcPts val="0"/>
              </a:spcAft>
              <a:defRPr/>
            </a:pPr>
            <a:r>
              <a:rPr lang="ru-RU" sz="2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Чем лечила коротышек Медуница? </a:t>
            </a:r>
            <a:endParaRPr lang="ru-RU" sz="28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928688" y="5084763"/>
            <a:ext cx="208915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медом.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893763" y="4365625"/>
            <a:ext cx="223202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мармеладом;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893763" y="3573463"/>
            <a:ext cx="21590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ирисками;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7" grpId="0"/>
    </p:bld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98230"/>
            <a:ext cx="8784976" cy="1634626"/>
          </a:xfrm>
        </p:spPr>
        <p:txBody>
          <a:bodyPr/>
          <a:lstStyle/>
          <a:p>
            <a:pPr marL="54864" indent="0" algn="ctr" fontAlgn="auto">
              <a:spcAft>
                <a:spcPts val="0"/>
              </a:spcAft>
              <a:defRPr/>
            </a:pPr>
            <a:r>
              <a:rPr lang="ru-RU" sz="2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Из чего был сделан водопровод в Зеленом городе?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900113" y="3500438"/>
            <a:ext cx="251936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из глины;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900113" y="4900613"/>
            <a:ext cx="46085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из пластмассы.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900113" y="4179888"/>
            <a:ext cx="431958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из стеблей тростника;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</p:bld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98230"/>
            <a:ext cx="8784976" cy="1922658"/>
          </a:xfrm>
        </p:spPr>
        <p:txBody>
          <a:bodyPr/>
          <a:lstStyle/>
          <a:p>
            <a:pPr marL="54864" indent="0" algn="ctr" fontAlgn="auto">
              <a:spcAft>
                <a:spcPts val="0"/>
              </a:spcAft>
              <a:defRPr/>
            </a:pPr>
            <a:r>
              <a:rPr lang="ru-RU" sz="2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Почему город, где жили одни  малыши, назывался Змеевка?</a:t>
            </a:r>
            <a:endParaRPr lang="ru-RU" sz="28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971550" y="4930775"/>
            <a:ext cx="67627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ru-RU" sz="24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потому, что они шили себе одежду из змеиной кожи.</a:t>
            </a:r>
            <a:endParaRPr lang="ru-RU">
              <a:latin typeface="Cambria" pitchFamily="18" charset="0"/>
            </a:endParaRPr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971550" y="4117975"/>
            <a:ext cx="76327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ru-RU" sz="24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потому, что его жители любили запускать бумажных змеев;</a:t>
            </a:r>
            <a:endParaRPr lang="ru-RU" sz="2400">
              <a:latin typeface="Cambria" pitchFamily="18" charset="0"/>
            </a:endParaRPr>
          </a:p>
        </p:txBody>
      </p:sp>
      <p:sp>
        <p:nvSpPr>
          <p:cNvPr id="14" name="TextBox 13"/>
          <p:cNvSpPr txBox="1">
            <a:spLocks noChangeArrowheads="1"/>
          </p:cNvSpPr>
          <p:nvPr/>
        </p:nvSpPr>
        <p:spPr bwMode="auto">
          <a:xfrm>
            <a:off x="971550" y="3517900"/>
            <a:ext cx="777716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потому что там водились змеи;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1" dur="2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498230"/>
            <a:ext cx="8568952" cy="1778642"/>
          </a:xfrm>
        </p:spPr>
        <p:txBody>
          <a:bodyPr/>
          <a:lstStyle/>
          <a:p>
            <a:pPr marL="54864" indent="0" algn="ctr" fontAlgn="auto">
              <a:spcAft>
                <a:spcPts val="0"/>
              </a:spcAft>
              <a:defRPr/>
            </a:pPr>
            <a:r>
              <a:rPr lang="ru-RU" sz="2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Незнайка и его друзья в Солнечном городе остановились в гостинице, как они себя назвали?</a:t>
            </a:r>
            <a:endParaRPr lang="ru-RU" sz="28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971550" y="4926013"/>
            <a:ext cx="8064500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автопутешественник Незнам Незнамович Незнайкин иностранец Пачкуале Пестрини.</a:t>
            </a:r>
            <a:endParaRPr lang="ru-RU" sz="2400">
              <a:latin typeface="Cambria" pitchFamily="18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900113" y="4221163"/>
            <a:ext cx="41767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ru-RU" sz="2400">
                <a:latin typeface="Times New Roman" pitchFamily="18" charset="0"/>
                <a:cs typeface="Times New Roman" pitchFamily="18" charset="0"/>
              </a:rPr>
              <a:t>Умник и Чистюля;</a:t>
            </a:r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900113" y="3500438"/>
            <a:ext cx="6767512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 typeface="Wingdings" pitchFamily="2" charset="2"/>
              <a:buChar char="v"/>
            </a:pPr>
            <a:r>
              <a:rPr lang="ru-RU" sz="2400">
                <a:solidFill>
                  <a:srgbClr val="FFFFFF"/>
                </a:solidFill>
                <a:latin typeface="Times New Roman" pitchFamily="18" charset="0"/>
                <a:cs typeface="Times New Roman" pitchFamily="18" charset="0"/>
              </a:rPr>
              <a:t>Чупик и Пупсик;</a:t>
            </a:r>
            <a:endParaRPr lang="ru-RU">
              <a:latin typeface="Cambr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11" grpId="0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015542"/>
          </a:xfrm>
        </p:spPr>
        <p:txBody>
          <a:bodyPr/>
          <a:lstStyle/>
          <a:p>
            <a:pPr marL="54864" indent="0" algn="ctr" fontAlgn="auto">
              <a:spcAft>
                <a:spcPts val="0"/>
              </a:spcAft>
              <a:defRPr/>
            </a:pPr>
            <a:r>
              <a:rPr lang="ru-RU" sz="28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Список команд</a:t>
            </a:r>
            <a:endParaRPr lang="ru-RU" sz="280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Схема 5"/>
          <p:cNvGraphicFramePr/>
          <p:nvPr/>
        </p:nvGraphicFramePr>
        <p:xfrm>
          <a:off x="683568" y="1700808"/>
          <a:ext cx="7704856" cy="417646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404664"/>
            <a:ext cx="7772400" cy="648072"/>
          </a:xfrm>
        </p:spPr>
        <p:txBody>
          <a:bodyPr/>
          <a:lstStyle/>
          <a:p>
            <a:pPr marL="54864" indent="0" algn="ctr" fontAlgn="auto">
              <a:spcAft>
                <a:spcPts val="0"/>
              </a:spcAft>
              <a:defRPr/>
            </a:pPr>
            <a:r>
              <a:rPr lang="ru-RU" sz="280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chemeClr val="bg2">
                    <a:tint val="85000"/>
                    <a:satMod val="155000"/>
                  </a:schemeClr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Список информационных ресурсов</a:t>
            </a:r>
            <a:endParaRPr lang="ru-RU" sz="280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bg2">
                  <a:tint val="85000"/>
                  <a:satMod val="155000"/>
                </a:schemeClr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187450" y="1196975"/>
            <a:ext cx="6418263" cy="939800"/>
          </a:xfrm>
        </p:spPr>
        <p:txBody>
          <a:bodyPr>
            <a:normAutofit fontScale="85000" lnSpcReduction="20000"/>
          </a:bodyPr>
          <a:lstStyle/>
          <a:p>
            <a:pPr marL="457200" indent="-457200" algn="l" fontAlgn="auto">
              <a:spcBef>
                <a:spcPts val="0"/>
              </a:spcBef>
              <a:spcAft>
                <a:spcPts val="0"/>
              </a:spcAft>
              <a:buFont typeface="Wingdings 2"/>
              <a:buAutoNum type="arabicParenR"/>
              <a:defRPr/>
            </a:pPr>
            <a:r>
              <a:rPr lang="ru-RU" dirty="0" smtClean="0"/>
              <a:t>Приложение к журналу «Школьная  библиотека» Серия 2,Выпуск 7. К 100-летию со дня рождения  </a:t>
            </a:r>
            <a:r>
              <a:rPr lang="ru-RU" dirty="0" err="1" smtClean="0"/>
              <a:t>Н.Н.Носова</a:t>
            </a:r>
            <a:r>
              <a:rPr lang="ru-RU" dirty="0" smtClean="0"/>
              <a:t> ,авторы: Андреева М.С., Короткова М.П.</a:t>
            </a:r>
          </a:p>
          <a:p>
            <a:pPr marL="457200" indent="-457200" algn="l" fontAlgn="auto">
              <a:spcBef>
                <a:spcPts val="0"/>
              </a:spcBef>
              <a:spcAft>
                <a:spcPts val="0"/>
              </a:spcAft>
              <a:buFont typeface="Wingdings 2"/>
              <a:buAutoNum type="arabicParenR"/>
              <a:defRPr/>
            </a:pPr>
            <a:r>
              <a:rPr lang="en-US" dirty="0" smtClean="0">
                <a:hlinkClick r:id="rId2"/>
              </a:rPr>
              <a:t>www.yandex.ru</a:t>
            </a:r>
            <a:endParaRPr lang="ru-RU" dirty="0" smtClean="0"/>
          </a:p>
          <a:p>
            <a:pPr marL="457200" indent="-457200" algn="l" fontAlgn="auto">
              <a:spcBef>
                <a:spcPts val="0"/>
              </a:spcBef>
              <a:spcAft>
                <a:spcPts val="0"/>
              </a:spcAft>
              <a:buFont typeface="Wingdings 2"/>
              <a:buAutoNum type="arabicParenR"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Вопрос №2</a:t>
            </a:r>
            <a:endParaRPr lang="ru-RU" sz="2800" b="1" dirty="0">
              <a:solidFill>
                <a:schemeClr val="tx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9" name="Объект 2"/>
          <p:cNvSpPr>
            <a:spLocks noGrp="1"/>
          </p:cNvSpPr>
          <p:nvPr>
            <p:ph sz="half" idx="1"/>
          </p:nvPr>
        </p:nvSpPr>
        <p:spPr>
          <a:xfrm>
            <a:off x="457200" y="1646238"/>
            <a:ext cx="8002588" cy="4525962"/>
          </a:xfrm>
        </p:spPr>
        <p:txBody>
          <a:bodyPr/>
          <a:lstStyle/>
          <a:p>
            <a:pPr>
              <a:buFontTx/>
              <a:buChar char="-"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Вдруг слышу сквозь сон: тук-тук-тук!</a:t>
            </a:r>
          </a:p>
          <a:p>
            <a:pPr>
              <a:buFontTx/>
              <a:buChar char="-"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Кто-то стучит,-говорю.</a:t>
            </a:r>
          </a:p>
          <a:p>
            <a:pPr>
              <a:buFontTx/>
              <a:buChar char="-"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Кто же может стучать?</a:t>
            </a:r>
          </a:p>
          <a:p>
            <a:pPr>
              <a:buFontTx/>
              <a:buChar char="-"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А вот послушай</a:t>
            </a:r>
            <a:r>
              <a:rPr lang="ru-RU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14340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50825" y="6021388"/>
            <a:ext cx="1103313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Ответ №2</a:t>
            </a:r>
            <a:endParaRPr lang="ru-RU" sz="2800" b="1" dirty="0">
              <a:solidFill>
                <a:schemeClr val="tx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363" name="Объект 2"/>
          <p:cNvSpPr>
            <a:spLocks noGrp="1"/>
          </p:cNvSpPr>
          <p:nvPr>
            <p:ph sz="half" idx="1"/>
          </p:nvPr>
        </p:nvSpPr>
        <p:spPr>
          <a:xfrm>
            <a:off x="457200" y="1646238"/>
            <a:ext cx="4038600" cy="4525962"/>
          </a:xfrm>
        </p:spPr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Рассказ «Тук-тук-тук»</a:t>
            </a:r>
          </a:p>
        </p:txBody>
      </p:sp>
      <p:pic>
        <p:nvPicPr>
          <p:cNvPr id="15364" name="Объект 4"/>
          <p:cNvPicPr>
            <a:picLocks noGrp="1" noChangeAspect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5651500" y="1700213"/>
            <a:ext cx="2587625" cy="3832225"/>
          </a:xfrm>
        </p:spPr>
      </p:pic>
      <p:sp>
        <p:nvSpPr>
          <p:cNvPr id="7" name="Управляющая кнопка: домой 6">
            <a:hlinkClick r:id="rId3" action="ppaction://hlinksldjump" highlightClick="1"/>
          </p:cNvPr>
          <p:cNvSpPr/>
          <p:nvPr/>
        </p:nvSpPr>
        <p:spPr>
          <a:xfrm>
            <a:off x="323850" y="5949950"/>
            <a:ext cx="719138" cy="6477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Вопрос №3</a:t>
            </a:r>
            <a:endParaRPr lang="ru-RU" sz="2800" b="1" dirty="0">
              <a:solidFill>
                <a:schemeClr val="tx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46238"/>
            <a:ext cx="8075613" cy="4525962"/>
          </a:xfrm>
        </p:spPr>
        <p:txBody>
          <a:bodyPr>
            <a:norm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 я раньше летать умел!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А ну, полети!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Сейчас не могу, разучился.</a:t>
            </a:r>
          </a:p>
          <a:p>
            <a:pPr marL="0" indent="0" fontAlgn="auto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ru-RU" dirty="0"/>
          </a:p>
        </p:txBody>
      </p:sp>
      <p:pic>
        <p:nvPicPr>
          <p:cNvPr id="16388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50825" y="6092825"/>
            <a:ext cx="1103313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Ответ№3</a:t>
            </a:r>
            <a:endParaRPr lang="ru-RU" sz="2800" b="1" dirty="0">
              <a:solidFill>
                <a:schemeClr val="tx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1" name="Объект 2"/>
          <p:cNvSpPr>
            <a:spLocks noGrp="1"/>
          </p:cNvSpPr>
          <p:nvPr>
            <p:ph sz="half" idx="1"/>
          </p:nvPr>
        </p:nvSpPr>
        <p:spPr>
          <a:xfrm>
            <a:off x="457200" y="1646238"/>
            <a:ext cx="4038600" cy="4525962"/>
          </a:xfrm>
        </p:spPr>
        <p:txBody>
          <a:bodyPr/>
          <a:lstStyle/>
          <a:p>
            <a:pPr marL="0" indent="0">
              <a:buFont typeface="Wingdings 2" pitchFamily="18" charset="2"/>
              <a:buNone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Рассказ «Фантазеры»</a:t>
            </a:r>
          </a:p>
        </p:txBody>
      </p:sp>
      <p:pic>
        <p:nvPicPr>
          <p:cNvPr id="17412" name="Объект 4"/>
          <p:cNvPicPr>
            <a:picLocks noGrp="1" noChangeAspect="1"/>
          </p:cNvPicPr>
          <p:nvPr>
            <p:ph sz="half" idx="2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5229225" y="1998663"/>
            <a:ext cx="2876550" cy="3819525"/>
          </a:xfrm>
        </p:spPr>
      </p:pic>
      <p:sp>
        <p:nvSpPr>
          <p:cNvPr id="6" name="Управляющая кнопка: домой 5">
            <a:hlinkClick r:id="rId3" action="ppaction://hlinksldjump" highlightClick="1"/>
          </p:cNvPr>
          <p:cNvSpPr/>
          <p:nvPr/>
        </p:nvSpPr>
        <p:spPr>
          <a:xfrm>
            <a:off x="323850" y="5949950"/>
            <a:ext cx="719138" cy="647700"/>
          </a:xfrm>
          <a:prstGeom prst="actionButtonHom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</p:spPr>
        <p:txBody>
          <a:bodyPr/>
          <a:lstStyle/>
          <a:p>
            <a:pPr marL="54864" indent="0" fontAlgn="auto">
              <a:spcAft>
                <a:spcPts val="0"/>
              </a:spcAft>
              <a:defRPr/>
            </a:pPr>
            <a:r>
              <a:rPr lang="ru-RU" sz="2800" b="1" dirty="0" smtClean="0">
                <a:solidFill>
                  <a:schemeClr val="tx1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Вопрос №4</a:t>
            </a:r>
            <a:endParaRPr lang="ru-RU" sz="2800" b="1" dirty="0">
              <a:solidFill>
                <a:schemeClr val="tx1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435" name="Объект 2"/>
          <p:cNvSpPr>
            <a:spLocks noGrp="1"/>
          </p:cNvSpPr>
          <p:nvPr>
            <p:ph sz="half" idx="1"/>
          </p:nvPr>
        </p:nvSpPr>
        <p:spPr>
          <a:xfrm>
            <a:off x="457200" y="1646238"/>
            <a:ext cx="7210425" cy="4525962"/>
          </a:xfrm>
        </p:spPr>
        <p:txBody>
          <a:bodyPr/>
          <a:lstStyle/>
          <a:p>
            <a:pPr>
              <a:buFontTx/>
              <a:buChar char="-"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Давай веревку.</a:t>
            </a:r>
          </a:p>
          <a:p>
            <a:pPr>
              <a:buFontTx/>
              <a:buChar char="-"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А нет ее, веревки.</a:t>
            </a:r>
          </a:p>
          <a:p>
            <a:pPr>
              <a:buFontTx/>
              <a:buChar char="-"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Где же она?</a:t>
            </a:r>
          </a:p>
          <a:p>
            <a:pPr>
              <a:buFontTx/>
              <a:buChar char="-"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Там.</a:t>
            </a:r>
          </a:p>
          <a:p>
            <a:pPr>
              <a:buFontTx/>
              <a:buChar char="-"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Где-там?</a:t>
            </a:r>
          </a:p>
          <a:p>
            <a:pPr>
              <a:buFontTx/>
              <a:buChar char="-"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Ну … в колодце.</a:t>
            </a:r>
          </a:p>
          <a:p>
            <a:pPr>
              <a:buFontTx/>
              <a:buChar char="-"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Так ты, значит, с веревкой ведро упустил?</a:t>
            </a:r>
          </a:p>
          <a:p>
            <a:pPr>
              <a:buFontTx/>
              <a:buChar char="-"/>
            </a:pPr>
            <a:r>
              <a:rPr lang="ru-RU" sz="2400" smtClean="0">
                <a:latin typeface="Times New Roman" pitchFamily="18" charset="0"/>
                <a:cs typeface="Times New Roman" pitchFamily="18" charset="0"/>
              </a:rPr>
              <a:t>Ну, да.</a:t>
            </a:r>
          </a:p>
        </p:txBody>
      </p:sp>
      <p:pic>
        <p:nvPicPr>
          <p:cNvPr id="18436" name="Picture 2">
            <a:hlinkClick r:id="rId2" action="ppaction://hlinksldjump"/>
          </p:cNvPr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68313" y="5949950"/>
            <a:ext cx="1103312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резентация">
  <a:themeElements>
    <a:clrScheme name="Начальная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Литейная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Литейная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Презентация</Template>
  <TotalTime>2</TotalTime>
  <Words>897</Words>
  <Application>Microsoft Office PowerPoint</Application>
  <PresentationFormat>Экран (4:3)</PresentationFormat>
  <Paragraphs>196</Paragraphs>
  <Slides>48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48</vt:i4>
      </vt:variant>
      <vt:variant>
        <vt:lpstr>Произвольные показы</vt:lpstr>
      </vt:variant>
      <vt:variant>
        <vt:i4>1</vt:i4>
      </vt:variant>
    </vt:vector>
  </HeadingPairs>
  <TitlesOfParts>
    <vt:vector size="57" baseType="lpstr">
      <vt:lpstr>Cambria</vt:lpstr>
      <vt:lpstr>Arial</vt:lpstr>
      <vt:lpstr>Wingdings 2</vt:lpstr>
      <vt:lpstr>Calibri</vt:lpstr>
      <vt:lpstr>Rockwell</vt:lpstr>
      <vt:lpstr>Times New Roman</vt:lpstr>
      <vt:lpstr>Wingdings</vt:lpstr>
      <vt:lpstr>Презентация</vt:lpstr>
      <vt:lpstr>КВН  по произведениям Н. Н. Носова</vt:lpstr>
      <vt:lpstr>Слайд 2</vt:lpstr>
      <vt:lpstr>Вопрос №1</vt:lpstr>
      <vt:lpstr>Ответ №1</vt:lpstr>
      <vt:lpstr>Вопрос №2</vt:lpstr>
      <vt:lpstr>Ответ №2</vt:lpstr>
      <vt:lpstr>Вопрос №3</vt:lpstr>
      <vt:lpstr>Ответ№3</vt:lpstr>
      <vt:lpstr>Вопрос №4</vt:lpstr>
      <vt:lpstr>Ответ №4</vt:lpstr>
      <vt:lpstr>Вопрос №1</vt:lpstr>
      <vt:lpstr>Ответ №1</vt:lpstr>
      <vt:lpstr>Вопрос №2</vt:lpstr>
      <vt:lpstr>Ответ №2</vt:lpstr>
      <vt:lpstr>Вопрос №3</vt:lpstr>
      <vt:lpstr>Ответ №3</vt:lpstr>
      <vt:lpstr>Вопрос №4</vt:lpstr>
      <vt:lpstr>Ответ №4</vt:lpstr>
      <vt:lpstr>Вопрос №1</vt:lpstr>
      <vt:lpstr>Ответ№1</vt:lpstr>
      <vt:lpstr>Вопрос №2</vt:lpstr>
      <vt:lpstr>Ответ №2</vt:lpstr>
      <vt:lpstr>Вопрос №3</vt:lpstr>
      <vt:lpstr>Ответ №3</vt:lpstr>
      <vt:lpstr>Вопрос №4</vt:lpstr>
      <vt:lpstr>Ответ №4</vt:lpstr>
      <vt:lpstr>«Таинственное послание»</vt:lpstr>
      <vt:lpstr>«Таинственное послание»</vt:lpstr>
      <vt:lpstr>Слайд 29</vt:lpstr>
      <vt:lpstr>Слайд 30</vt:lpstr>
      <vt:lpstr>Слайд 31</vt:lpstr>
      <vt:lpstr>Слайд 32</vt:lpstr>
      <vt:lpstr>Слайд 33</vt:lpstr>
      <vt:lpstr>Тест-путешествие  по  «Приключениям Незнайки»</vt:lpstr>
      <vt:lpstr>Как назывался город,  в котором жили коротышки? </vt:lpstr>
      <vt:lpstr>Как назывался город , в котором жили одни малышки и куда прилетели малыши на шаре?</vt:lpstr>
      <vt:lpstr>Какого роста были коротышки?</vt:lpstr>
      <vt:lpstr>Из чего были сделаны воротнички на платьях у малышек?</vt:lpstr>
      <vt:lpstr>На чем работал автомобиль механиков Винтика и Шпунтика?</vt:lpstr>
      <vt:lpstr>Из чего Знайка сделал воздушный шар?</vt:lpstr>
      <vt:lpstr>Из чего у малышей были сделаны парашюты, когда они прыгали с воздушного шара? </vt:lpstr>
      <vt:lpstr>Чем лечил коротышек доктор Пилюлькин?</vt:lpstr>
      <vt:lpstr>Чем лечила коротышек Медуница? </vt:lpstr>
      <vt:lpstr>Из чего был сделан водопровод в Зеленом городе?</vt:lpstr>
      <vt:lpstr>Почему город, где жили одни  малыши, назывался Змеевка?</vt:lpstr>
      <vt:lpstr>Незнайка и его друзья в Солнечном городе остановились в гостинице, как они себя назвали?</vt:lpstr>
      <vt:lpstr>Список команд</vt:lpstr>
      <vt:lpstr>Список информационных ресурсов</vt:lpstr>
      <vt:lpstr>Демонстрация для 4 а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КВН  по произведениям Н. Н. Носова</dc:title>
  <dc:creator>revaz</dc:creator>
  <cp:lastModifiedBy>revaz</cp:lastModifiedBy>
  <cp:revision>1</cp:revision>
  <dcterms:created xsi:type="dcterms:W3CDTF">2013-03-08T14:47:10Z</dcterms:created>
  <dcterms:modified xsi:type="dcterms:W3CDTF">2013-03-08T14:49:14Z</dcterms:modified>
</cp:coreProperties>
</file>