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78" r:id="rId4"/>
    <p:sldId id="265" r:id="rId5"/>
    <p:sldId id="266" r:id="rId6"/>
    <p:sldId id="273" r:id="rId7"/>
    <p:sldId id="274" r:id="rId8"/>
    <p:sldId id="267" r:id="rId9"/>
    <p:sldId id="268" r:id="rId10"/>
    <p:sldId id="269" r:id="rId11"/>
    <p:sldId id="275" r:id="rId12"/>
    <p:sldId id="270" r:id="rId13"/>
    <p:sldId id="276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cs typeface="+mn-cs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  <a:cs typeface="+mn-cs"/>
              </a:endParaRP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6DD8F9-3DFB-47E6-B479-1DA2775DBC79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429F1E8-6B64-40B3-BF87-7B3D51518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FBCF-FCDE-4B9D-8A02-8D22C478C9C1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8454E-DD4C-448E-AD4C-6E7D31D170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A46E-82F5-4276-A329-27E787595D05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59C0-2D2E-41EB-8BDA-9F252A391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FD972-8645-4D54-983C-3B084D55DD4A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4938-B2CE-4031-8E13-27FDEFA33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9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72A6E-7F51-4CC1-B767-E7FA4A10E3CD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33E2-00E4-4585-9E8B-A39852D69B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7ABCB-6F40-4545-8E22-BCE5C858DE3C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250F3-9249-4BBF-9579-F2A049FE0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33C69-23C3-4CF4-B7F5-812690C8A9A4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E0CA7-8CCF-4322-9622-21E317D41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8B5AA-2AA1-4257-8D94-F10D81514439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58BF5-CA6E-45CE-A4D6-656DED913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72EF0-199E-4812-9376-88E564988DB2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3131A-05DD-4F0A-ABB8-27BF8F2C4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99FD9-42E8-4941-9B78-7B59F1EED558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353D5-05B7-4373-BA23-16E2A180A6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EBFCC-0F39-422F-9307-7BC276E7DDC7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2A9C6-5E6A-4C0A-8FBF-B56F91389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B81B30-73A4-469B-96B3-56C48FB311EE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602753-BB44-4608-AD06-3CF77BC56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692" r:id="rId7"/>
    <p:sldLayoutId id="2147483693" r:id="rId8"/>
    <p:sldLayoutId id="2147483694" r:id="rId9"/>
    <p:sldLayoutId id="2147483701" r:id="rId10"/>
    <p:sldLayoutId id="214748370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 Средняя линия трапеции.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67138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  <a:p>
            <a:pPr algn="l" fontAlgn="auto">
              <a:spcAft>
                <a:spcPts val="0"/>
              </a:spcAft>
              <a:defRPr/>
            </a:pPr>
            <a:r>
              <a:rPr lang="ru-RU" sz="1600" dirty="0" smtClean="0"/>
              <a:t>Учитель: Лупашко Е. В.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ru-RU" sz="1600" dirty="0" smtClean="0"/>
              <a:t>Класс: 8-в физико-математического отделения МОУ ТОТЛ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smtClean="0"/>
              <a:t>Середины сторон четырехугольника являются вершинами параллелограмма. Стороны этого параллелограмма параллельны диагоналям четырехугольника, а их длины равны половинам длин диагоналей.</a:t>
            </a:r>
          </a:p>
        </p:txBody>
      </p:sp>
      <p:sp>
        <p:nvSpPr>
          <p:cNvPr id="1945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Теорема </a:t>
            </a:r>
            <a:r>
              <a:rPr lang="en-US" smtClean="0"/>
              <a:t>2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Теорема 2 (рисунок)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205038"/>
            <a:ext cx="6611938" cy="391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/>
              <a:t>В любом четырехугольнике отрезки, соединяющие середины противоположных сторон, делятся точкой пересечения пополам.</a:t>
            </a:r>
          </a:p>
          <a:p>
            <a:endParaRPr lang="ru-RU" smtClean="0"/>
          </a:p>
        </p:txBody>
      </p:sp>
      <p:sp>
        <p:nvSpPr>
          <p:cNvPr id="2150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Теорема </a:t>
            </a:r>
            <a:r>
              <a:rPr lang="en-US" smtClean="0"/>
              <a:t>3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25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98575" y="2247900"/>
            <a:ext cx="6546850" cy="3878263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Решим задачу 3</a:t>
            </a:r>
          </a:p>
        </p:txBody>
      </p:sp>
      <p:sp>
        <p:nvSpPr>
          <p:cNvPr id="23555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Дано: </a:t>
            </a:r>
            <a:r>
              <a:rPr lang="en-US" smtClean="0"/>
              <a:t>ABCD – </a:t>
            </a:r>
            <a:r>
              <a:rPr lang="ru-RU" smtClean="0"/>
              <a:t>трапеция.     Найти: </a:t>
            </a:r>
            <a:r>
              <a:rPr lang="ru-RU" i="1" smtClean="0"/>
              <a:t>х, у.</a:t>
            </a:r>
            <a:endParaRPr lang="ru-RU" smtClean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957513"/>
            <a:ext cx="6967538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79" name="Заголовок 2"/>
          <p:cNvSpPr>
            <a:spLocks noGrp="1"/>
          </p:cNvSpPr>
          <p:nvPr>
            <p:ph type="title"/>
          </p:nvPr>
        </p:nvSpPr>
        <p:spPr>
          <a:xfrm>
            <a:off x="539750" y="549275"/>
            <a:ext cx="7756525" cy="1054100"/>
          </a:xfrm>
        </p:spPr>
        <p:txBody>
          <a:bodyPr/>
          <a:lstStyle/>
          <a:p>
            <a:r>
              <a:rPr lang="ru-RU" sz="7200" smtClean="0"/>
              <a:t>Спасибо за урок!!!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99247" y="2248347"/>
            <a:ext cx="7745505" cy="3877815"/>
          </a:xfrm>
          <a:blipFill rotWithShape="1">
            <a:blip r:embed="rId2" cstate="email"/>
            <a:stretch>
              <a:fillRect l="-1102" t="-1650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26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 1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5375" y="2349500"/>
            <a:ext cx="4492625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99247" y="2248347"/>
            <a:ext cx="7745505" cy="3877815"/>
          </a:xfrm>
          <a:blipFill rotWithShape="1">
            <a:blip r:embed="rId2" cstate="email"/>
            <a:stretch>
              <a:fillRect l="-1102" t="-1650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229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 2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25" y="2516188"/>
            <a:ext cx="423862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Средней линией трапеции называют отрезок, соединяющий середины боковых сторон трапеции.</a:t>
            </a:r>
          </a:p>
          <a:p>
            <a:r>
              <a:rPr lang="en-US" smtClean="0"/>
              <a:t>EF </a:t>
            </a:r>
            <a:r>
              <a:rPr lang="ru-RU" smtClean="0"/>
              <a:t>– средняя линия трапеции</a:t>
            </a:r>
          </a:p>
          <a:p>
            <a:endParaRPr lang="ru-RU" b="1" smtClean="0"/>
          </a:p>
        </p:txBody>
      </p:sp>
      <p:sp>
        <p:nvSpPr>
          <p:cNvPr id="1331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Определение </a:t>
            </a:r>
          </a:p>
        </p:txBody>
      </p:sp>
      <p:pic>
        <p:nvPicPr>
          <p:cNvPr id="13316" name="Рисунок 3" descr="Средняя линия трапеци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413" y="3644900"/>
            <a:ext cx="403701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3200" smtClean="0"/>
              <a:t>Найти среднюю линию трапеции, зная ее основания.</a:t>
            </a:r>
          </a:p>
        </p:txBody>
      </p:sp>
      <p:sp>
        <p:nvSpPr>
          <p:cNvPr id="1433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mtClean="0"/>
          </a:p>
        </p:txBody>
      </p:sp>
      <p:sp>
        <p:nvSpPr>
          <p:cNvPr id="1536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/>
              <a:t>Найдем среднюю линию трапеции, зная ее основания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276475"/>
            <a:ext cx="7218363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99247" y="2248347"/>
            <a:ext cx="7745505" cy="3877815"/>
          </a:xfrm>
          <a:blipFill rotWithShape="1">
            <a:blip r:embed="rId2" cstate="email"/>
            <a:stretch>
              <a:fillRect l="-1811" t="-2516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638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Теорема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Доказать, что средняя линия трапеции делит пополам любой отрезок с концами на основаниях трапеции</a:t>
            </a:r>
          </a:p>
          <a:p>
            <a:endParaRPr lang="ru-RU" smtClean="0"/>
          </a:p>
        </p:txBody>
      </p:sp>
      <p:sp>
        <p:nvSpPr>
          <p:cNvPr id="1741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Задача-утверждение 1</a:t>
            </a:r>
          </a:p>
        </p:txBody>
      </p:sp>
      <p:pic>
        <p:nvPicPr>
          <p:cNvPr id="17412" name="Рисунок 3" descr="Средняя линия трапеци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613" y="3068638"/>
            <a:ext cx="5027612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Доказать, что отрезок, который диагонали трапеции высекают на средней линии трапеции, равен половине разности оснований трапеции</a:t>
            </a:r>
          </a:p>
          <a:p>
            <a:endParaRPr lang="ru-RU" smtClean="0"/>
          </a:p>
        </p:txBody>
      </p:sp>
      <p:sp>
        <p:nvSpPr>
          <p:cNvPr id="1843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Задача-утверждение 2 </a:t>
            </a:r>
          </a:p>
        </p:txBody>
      </p:sp>
      <p:pic>
        <p:nvPicPr>
          <p:cNvPr id="18436" name="Рисунок 3" descr="Средняя линия трапеци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513" y="3429000"/>
            <a:ext cx="421481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вердый переплет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3054</TotalTime>
  <Words>164</Words>
  <Application>Microsoft Office PowerPoint</Application>
  <PresentationFormat>Экран (4:3)</PresentationFormat>
  <Paragraphs>28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</vt:lpstr>
      <vt:lpstr>Calibri</vt:lpstr>
      <vt:lpstr>Book Antiqua</vt:lpstr>
      <vt:lpstr>Твердый переплет</vt:lpstr>
      <vt:lpstr> Средняя линия трапеции.</vt:lpstr>
      <vt:lpstr>Задача 1</vt:lpstr>
      <vt:lpstr>Задача 2</vt:lpstr>
      <vt:lpstr>Определение </vt:lpstr>
      <vt:lpstr>Задача </vt:lpstr>
      <vt:lpstr>Найдем среднюю линию трапеции, зная ее основания</vt:lpstr>
      <vt:lpstr>Теорема 1</vt:lpstr>
      <vt:lpstr>Задача-утверждение 1</vt:lpstr>
      <vt:lpstr>Задача-утверждение 2 </vt:lpstr>
      <vt:lpstr>Теорема 2</vt:lpstr>
      <vt:lpstr>Теорема 2 (рисунок)</vt:lpstr>
      <vt:lpstr>Теорема 3</vt:lpstr>
      <vt:lpstr>Слайд 13</vt:lpstr>
      <vt:lpstr>Решим задачу 3</vt:lpstr>
      <vt:lpstr>Спасибо за урок!!!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Средняя линия треугольника. Средняя линия трапеции.</dc:title>
  <dc:creator>Lupashko</dc:creator>
  <cp:lastModifiedBy>revaz</cp:lastModifiedBy>
  <cp:revision>34</cp:revision>
  <dcterms:created xsi:type="dcterms:W3CDTF">2012-10-15T19:04:37Z</dcterms:created>
  <dcterms:modified xsi:type="dcterms:W3CDTF">2013-03-13T10:37:09Z</dcterms:modified>
</cp:coreProperties>
</file>