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3" r:id="rId2"/>
    <p:sldId id="264" r:id="rId3"/>
    <p:sldId id="257" r:id="rId4"/>
    <p:sldId id="258" r:id="rId5"/>
    <p:sldId id="274" r:id="rId6"/>
    <p:sldId id="272" r:id="rId7"/>
    <p:sldId id="266" r:id="rId8"/>
    <p:sldId id="267" r:id="rId9"/>
    <p:sldId id="286" r:id="rId10"/>
    <p:sldId id="268" r:id="rId11"/>
    <p:sldId id="279" r:id="rId12"/>
    <p:sldId id="285" r:id="rId13"/>
    <p:sldId id="280" r:id="rId14"/>
    <p:sldId id="281" r:id="rId15"/>
    <p:sldId id="287" r:id="rId16"/>
    <p:sldId id="282" r:id="rId17"/>
    <p:sldId id="271" r:id="rId18"/>
    <p:sldId id="273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05DB7-7965-49CE-8367-884AD4A3E707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8DD03C-B0C0-4796-BB96-063D80C51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7662-A69F-4D8D-86AB-9452D2A6CAEB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A0D7C-F0B4-4492-AC86-2C87892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i/okruzhajuschij-mir/Opasnye-mesta/0016-036-Podumaj.pn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90;&#1077;&#1082;&#1089;&#1090;%202%20&#1082;&#1083;&#1072;&#1089;&#1089;\CHajkovskij%20-%20Vremena%20goda%20-%20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900igr.net/datai/okruzhajuschij-mir/Opasnye-mesta/0016-036-Podumaj.pn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Подгоренская СОШ №1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Подгоренского муниципального района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Урок русского языка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во 2 классе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 системе  Л. В. Занкова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rcRect l="18182" t="7451" r="18181" b="6861"/>
          <a:stretch>
            <a:fillRect/>
          </a:stretch>
        </p:blipFill>
        <p:spPr>
          <a:xfrm>
            <a:off x="5292080" y="3212976"/>
            <a:ext cx="2388651" cy="31199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212976"/>
            <a:ext cx="2425087" cy="31332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47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2420888"/>
            <a:ext cx="3024336" cy="1853740"/>
          </a:xfrm>
          <a:prstGeom prst="roundRect">
            <a:avLst>
              <a:gd name="adj" fmla="val 1018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420888"/>
            <a:ext cx="2880320" cy="1792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4293096"/>
            <a:ext cx="1843405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252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4365104"/>
            <a:ext cx="1512168" cy="2016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Круглая лента лицом вверх 6"/>
          <p:cNvSpPr/>
          <p:nvPr/>
        </p:nvSpPr>
        <p:spPr>
          <a:xfrm>
            <a:off x="1187624" y="188640"/>
            <a:ext cx="6408712" cy="2160240"/>
          </a:xfrm>
          <a:prstGeom prst="ellipseRibbon2">
            <a:avLst>
              <a:gd name="adj1" fmla="val 38654"/>
              <a:gd name="adj2" fmla="val 50000"/>
              <a:gd name="adj3" fmla="val 125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987824" y="188640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МОНОЛОГ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-и д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060848"/>
            <a:ext cx="2664296" cy="4797152"/>
          </a:xfrm>
          <a:prstGeom prst="rect">
            <a:avLst/>
          </a:prstGeom>
        </p:spPr>
      </p:pic>
      <p:sp>
        <p:nvSpPr>
          <p:cNvPr id="4" name="Горизонтальный свиток 3"/>
          <p:cNvSpPr/>
          <p:nvPr/>
        </p:nvSpPr>
        <p:spPr>
          <a:xfrm>
            <a:off x="1979712" y="0"/>
            <a:ext cx="5112568" cy="28529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грустно – я лежу больной.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новый катер заводной.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 в деревне лошади…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Папа мне купил тягач,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Кран игрушечный и мяч.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 в деревне лошади…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059832" y="3140968"/>
            <a:ext cx="5832648" cy="352839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-Мальчик, тебя как зовут?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-Витя. А тебя как?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-Женя. Давай играть в салки?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могу. Я хромой.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женя увидела его ногу в уродливом башмаке на очень толстой подошве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404664"/>
            <a:ext cx="4095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 себя!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65686">
            <a:off x="7092280" y="476672"/>
            <a:ext cx="1429891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Рамка 12"/>
          <p:cNvSpPr/>
          <p:nvPr/>
        </p:nvSpPr>
        <p:spPr>
          <a:xfrm>
            <a:off x="1475656" y="2636912"/>
            <a:ext cx="5976664" cy="158417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3768" y="314096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  Д  М  Д  М  М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3" descr="Картинка 2 из 15712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7072"/>
            <a:ext cx="1440160" cy="2549089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51520" y="260648"/>
            <a:ext cx="8712968" cy="6597352"/>
          </a:xfrm>
          <a:prstGeom prst="horizontalScroll">
            <a:avLst>
              <a:gd name="adj" fmla="val 125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Наступили морозные зимние дни.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Папа поймал большого карася.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Прилетели туда синички, воробьи, снегири.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Ребята смастерили кормушки.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Жадно клюют они зерно и крошки.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 стене висит красивая картина.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Помогайте птицам зимой!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•Я прочитал интересную книгу.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Холодно и голодно стало птицам.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Они в долгу не останутся.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 столе стоит стакан </a:t>
            </a: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соком.</a:t>
            </a:r>
            <a:endParaRPr lang="ru-RU" sz="2800" b="1" dirty="0"/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53809">
            <a:off x="7497085" y="145918"/>
            <a:ext cx="1429891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377280"/>
            <a:ext cx="8712968" cy="648072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Наступили морозные зимние дни.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Папа поймал большого карася.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Прилетели туда синички, воробьи, снегири.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Ребята смастерили кормушки.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Жадно клюют они зерно и крошки.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 стене висит красивая картина.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Помогайте птицам зимой!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•Я прочитал интересную книгу.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Холодно и голодно стало птицам.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Они в долгу не останутся.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На столе стоит стакан с соком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36663">
            <a:off x="7478883" y="156535"/>
            <a:ext cx="1429891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404664"/>
            <a:ext cx="8712968" cy="626469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Наступили морозные зимние дни.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Прилетели туда синички, воробьи, снегири.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Ребята смастерили кормушки.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Жадно клюют они зерно и крошки.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Помогайте птицам зимой!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Холодно и голодно стало птицам.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Они в долгу не останутся.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33614">
            <a:off x="7548061" y="114563"/>
            <a:ext cx="1429891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88640"/>
            <a:ext cx="8712968" cy="640871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Наступили морозные зимние дни.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Холодно и голодно стало птицам.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Ребята смастерили кормушки.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Прилетели туда синички, воробьи, снегири.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Жадно клюют они зерно и крошки.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Помогайте птицам зимой!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Они в долгу не останутся.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65509">
            <a:off x="7494482" y="147457"/>
            <a:ext cx="1429891" cy="1944216"/>
          </a:xfrm>
          <a:prstGeom prst="roundRect">
            <a:avLst>
              <a:gd name="adj" fmla="val 1070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2941065" cy="3770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429542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Петр Ильич  Чайковский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7859019802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212976"/>
            <a:ext cx="2453887" cy="3410902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491880" y="836712"/>
            <a:ext cx="52565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Мороз и солнце!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День чудесный!</a:t>
            </a:r>
          </a:p>
          <a:p>
            <a:pPr algn="ctr"/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А. С. Пушкин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ajkovskij - Vremena goda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7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43" name="Group 11"/>
          <p:cNvGraphicFramePr>
            <a:graphicFrameLocks noGrp="1"/>
          </p:cNvGraphicFramePr>
          <p:nvPr/>
        </p:nvGraphicFramePr>
        <p:xfrm>
          <a:off x="539550" y="188640"/>
          <a:ext cx="8064897" cy="530120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04699"/>
                <a:gridCol w="6342298"/>
                <a:gridCol w="1017900"/>
              </a:tblGrid>
              <a:tr h="591836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Текст состоит из предложений.        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739796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 тексту нельзя придумать заглавие.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741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 предложения в тексте имеют границы.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821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Предложения в тексте не имеют определенной последовательности.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800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тексте всегда о чем-либо или о ком- то говорится.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793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Текст можно разделить на части.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8123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Каждая часть текста записывается с красной строки.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1744" name="Text Box 0"/>
          <p:cNvSpPr txBox="1">
            <a:spLocks noChangeArrowheads="1"/>
          </p:cNvSpPr>
          <p:nvPr/>
        </p:nvSpPr>
        <p:spPr bwMode="auto">
          <a:xfrm>
            <a:off x="7812360" y="332656"/>
            <a:ext cx="648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7740352" y="1700808"/>
            <a:ext cx="5040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да</a:t>
            </a:r>
            <a:endParaRPr lang="ru-RU" sz="1600" b="1" dirty="0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224838" y="1073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812360" y="3284984"/>
            <a:ext cx="5760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812360" y="4005064"/>
            <a:ext cx="6835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7740352" y="4797152"/>
            <a:ext cx="8275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7740352" y="980728"/>
            <a:ext cx="7200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7740352" y="2492896"/>
            <a:ext cx="5760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  <p:pic>
        <p:nvPicPr>
          <p:cNvPr id="69645" name="Picture 13" descr="Картинка 2 из 15712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16216" y="5100999"/>
            <a:ext cx="1175453" cy="1757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" grpId="0"/>
      <p:bldP spid="31746" grpId="0"/>
      <p:bldP spid="31748" grpId="0"/>
      <p:bldP spid="31749" grpId="0"/>
      <p:bldP spid="31750" grpId="0"/>
      <p:bldP spid="31751" grpId="0"/>
      <p:bldP spid="317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719"/>
          </a:xfrm>
          <a:prstGeom prst="rect">
            <a:avLst/>
          </a:prstGeom>
          <a:ln w="190500" cap="sq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55576" y="836712"/>
            <a:ext cx="44644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1" i="1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человек хочет узнать, он исследует, когда хочет спрятаться от тревог жизни </a:t>
            </a:r>
            <a:r>
              <a:rPr kumimoji="0" lang="ru-RU" sz="3600" b="1" i="1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1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выдумывает</a:t>
            </a:r>
            <a:r>
              <a:rPr kumimoji="0" lang="ru-RU" sz="3600" b="1" i="1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1" i="1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980728"/>
            <a:ext cx="2424269" cy="31818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206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83568" y="486916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Максим Горький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лед</a:t>
            </a:r>
            <a:r>
              <a:rPr lang="ru-RU" sz="5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ват</a:t>
            </a:r>
            <a:r>
              <a:rPr lang="ru-RU" sz="5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988840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2060"/>
                </a:solidFill>
              </a:rPr>
              <a:t>1</a:t>
            </a:r>
            <a:r>
              <a:rPr lang="ru-RU" sz="4000" dirty="0" smtClean="0">
                <a:solidFill>
                  <a:srgbClr val="002060"/>
                </a:solidFill>
              </a:rPr>
              <a:t>. </a:t>
            </a: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исл</a:t>
            </a:r>
            <a:r>
              <a:rPr lang="en-US" sz="4000" dirty="0" smtClean="0">
                <a:solidFill>
                  <a:srgbClr val="002060"/>
                </a:solidFill>
              </a:rPr>
              <a:t>’</a:t>
            </a:r>
            <a:r>
              <a:rPr lang="ru-RU" sz="4000" dirty="0" err="1" smtClean="0">
                <a:solidFill>
                  <a:srgbClr val="002060"/>
                </a:solidFill>
              </a:rPr>
              <a:t>едават</a:t>
            </a:r>
            <a:r>
              <a:rPr lang="en-US" sz="4000" dirty="0" smtClean="0">
                <a:solidFill>
                  <a:srgbClr val="002060"/>
                </a:solidFill>
              </a:rPr>
              <a:t>’</a:t>
            </a:r>
            <a:r>
              <a:rPr lang="ru-RU" sz="4000" dirty="0" smtClean="0">
                <a:solidFill>
                  <a:srgbClr val="002060"/>
                </a:solidFill>
              </a:rPr>
              <a:t>ел</a:t>
            </a:r>
            <a:r>
              <a:rPr lang="en-US" sz="4000" dirty="0" smtClean="0">
                <a:solidFill>
                  <a:srgbClr val="002060"/>
                </a:solidFill>
              </a:rPr>
              <a:t>’]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789040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3. </a:t>
            </a: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err="1" smtClean="0">
                <a:solidFill>
                  <a:srgbClr val="002060"/>
                </a:solidFill>
              </a:rPr>
              <a:t>исл</a:t>
            </a:r>
            <a:r>
              <a:rPr lang="en-US" sz="4000" dirty="0" smtClean="0">
                <a:solidFill>
                  <a:srgbClr val="002060"/>
                </a:solidFill>
              </a:rPr>
              <a:t>’</a:t>
            </a:r>
            <a:r>
              <a:rPr lang="ru-RU" sz="4000" dirty="0" err="1" smtClean="0">
                <a:solidFill>
                  <a:srgbClr val="002060"/>
                </a:solidFill>
              </a:rPr>
              <a:t>эдават</a:t>
            </a:r>
            <a:r>
              <a:rPr lang="en-US" sz="4000" dirty="0" smtClean="0">
                <a:solidFill>
                  <a:srgbClr val="002060"/>
                </a:solidFill>
              </a:rPr>
              <a:t>’</a:t>
            </a:r>
            <a:r>
              <a:rPr lang="ru-RU" sz="4000" dirty="0" err="1" smtClean="0">
                <a:solidFill>
                  <a:srgbClr val="002060"/>
                </a:solidFill>
              </a:rPr>
              <a:t>эл</a:t>
            </a:r>
            <a:r>
              <a:rPr lang="en-US" sz="4000" dirty="0" smtClean="0">
                <a:solidFill>
                  <a:srgbClr val="002060"/>
                </a:solidFill>
              </a:rPr>
              <a:t>’]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85293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2. </a:t>
            </a: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err="1" smtClean="0">
                <a:solidFill>
                  <a:srgbClr val="002060"/>
                </a:solidFill>
              </a:rPr>
              <a:t>ислэдаватэл</a:t>
            </a:r>
            <a:r>
              <a:rPr lang="en-US" sz="4000" dirty="0" smtClean="0">
                <a:solidFill>
                  <a:srgbClr val="002060"/>
                </a:solidFill>
              </a:rPr>
              <a:t>’]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п-и д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364088" y="2132856"/>
            <a:ext cx="3236940" cy="430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08720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Буква - предложение – слог - слово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350100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20   6   12   19   20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1763688" y="3140968"/>
            <a:ext cx="5688632" cy="1440160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56" y="2071654"/>
            <a:ext cx="2714644" cy="4786346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 flipH="1">
            <a:off x="179512" y="1700808"/>
            <a:ext cx="2664296" cy="2088232"/>
          </a:xfrm>
          <a:prstGeom prst="wedgeEllipseCallout">
            <a:avLst>
              <a:gd name="adj1" fmla="val -36713"/>
              <a:gd name="adj2" fmla="val 6838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43608" y="1844824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10" name="Лента лицом вниз 9"/>
          <p:cNvSpPr/>
          <p:nvPr/>
        </p:nvSpPr>
        <p:spPr>
          <a:xfrm>
            <a:off x="1979712" y="5013176"/>
            <a:ext cx="5328592" cy="1440160"/>
          </a:xfrm>
          <a:prstGeom prst="ribbon">
            <a:avLst>
              <a:gd name="adj1" fmla="val 27091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635896" y="5589240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548680"/>
            <a:ext cx="381642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Подули студеные ветры. Ударил мороз. Он сковал пруд крепким льдом. Зябко осинкам. Мерзнут березки. Ждут они зимней одежды.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Вот выпал первый снег. Он шапками лег на ветки деревьев. Кругом пушистые сугробы.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Теперь деревья не замерзнут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2996952"/>
            <a:ext cx="3563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улице ярко светит солнце. Мы любим зиму. Зайчик дрожит под кустом. Дети катаются на санках. Русский лес весной очень красив!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2020" y="332656"/>
            <a:ext cx="3420380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-и д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724128" y="2555760"/>
            <a:ext cx="3236940" cy="430224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251520" y="548680"/>
            <a:ext cx="6408712" cy="4176464"/>
          </a:xfrm>
          <a:prstGeom prst="frame">
            <a:avLst>
              <a:gd name="adj1" fmla="val 728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908720"/>
            <a:ext cx="51845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тема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абзац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начало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ключевые слова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концовка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заголовок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autoRev="1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autoRev="1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2411760" y="0"/>
            <a:ext cx="6552728" cy="666936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Подули студеные ветры. Ударил мороз. Он сковал пруд крепким льдом. Зябко осинкам. Мерзнут березки. Ждут они зимней одежды.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Вот выпал первый снег. Он шапками лег на ветки деревьев. Кругом пушистые сугробы.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Теперь деревья не замерзнут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365104"/>
            <a:ext cx="2232248" cy="2292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980728"/>
            <a:ext cx="73448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Чудесен зимний лес светло вокруг и тихо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под деревьями на мягком белом снегу множество таинственных знаков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но кто хозяин этих следов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_76593_92c07882_X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3861048"/>
            <a:ext cx="3786150" cy="2525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04608">
            <a:off x="7558847" y="145792"/>
            <a:ext cx="1366951" cy="1858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3861048"/>
            <a:ext cx="2146887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4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Чудесен зимний лес! Светло вокруг и тихо.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Под деревьями на мягком белом снегу множество таинственных знаков.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Но кто хозяин этих следов?</a:t>
            </a:r>
            <a:endParaRPr lang="ru-RU" sz="2400" dirty="0"/>
          </a:p>
        </p:txBody>
      </p:sp>
      <p:pic>
        <p:nvPicPr>
          <p:cNvPr id="6" name="Рисунок 5" descr="0_68b81_61906c5f_X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3068960"/>
            <a:ext cx="5256584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83769" y="332656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 себя!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9089">
            <a:off x="7589067" y="148946"/>
            <a:ext cx="1330282" cy="1808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75757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575757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681</Words>
  <Application>Microsoft Office PowerPoint</Application>
  <PresentationFormat>Экран (4:3)</PresentationFormat>
  <Paragraphs>117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55</cp:revision>
  <dcterms:created xsi:type="dcterms:W3CDTF">2012-11-19T14:25:38Z</dcterms:created>
  <dcterms:modified xsi:type="dcterms:W3CDTF">2012-12-04T18:45:26Z</dcterms:modified>
</cp:coreProperties>
</file>