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9" r:id="rId3"/>
    <p:sldId id="269" r:id="rId4"/>
    <p:sldId id="261" r:id="rId5"/>
    <p:sldId id="262" r:id="rId6"/>
    <p:sldId id="263" r:id="rId7"/>
    <p:sldId id="264" r:id="rId8"/>
    <p:sldId id="265" r:id="rId9"/>
    <p:sldId id="266" r:id="rId10"/>
    <p:sldId id="270" r:id="rId11"/>
    <p:sldId id="271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1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3D555F-5FB6-4DD8-8D79-D7BE476C8649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14DC05-3117-4BB1-8B29-A6AC2CDE9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3D555F-5FB6-4DD8-8D79-D7BE476C8649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14DC05-3117-4BB1-8B29-A6AC2CDE9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3D555F-5FB6-4DD8-8D79-D7BE476C8649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14DC05-3117-4BB1-8B29-A6AC2CDE9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3D555F-5FB6-4DD8-8D79-D7BE476C8649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14DC05-3117-4BB1-8B29-A6AC2CDE9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3D555F-5FB6-4DD8-8D79-D7BE476C8649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14DC05-3117-4BB1-8B29-A6AC2CDE9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3D555F-5FB6-4DD8-8D79-D7BE476C8649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14DC05-3117-4BB1-8B29-A6AC2CDE9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3D555F-5FB6-4DD8-8D79-D7BE476C8649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14DC05-3117-4BB1-8B29-A6AC2CDE9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3D555F-5FB6-4DD8-8D79-D7BE476C8649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14DC05-3117-4BB1-8B29-A6AC2CDE9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3D555F-5FB6-4DD8-8D79-D7BE476C8649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14DC05-3117-4BB1-8B29-A6AC2CDE9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3D555F-5FB6-4DD8-8D79-D7BE476C8649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14DC05-3117-4BB1-8B29-A6AC2CDE9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3D555F-5FB6-4DD8-8D79-D7BE476C8649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14DC05-3117-4BB1-8B29-A6AC2CDE94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D3D555F-5FB6-4DD8-8D79-D7BE476C8649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A14DC05-3117-4BB1-8B29-A6AC2CDE9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56;&#1072;&#1073;&#1086;&#1090;&#1072;%20&#1056;&#1077;&#1074;&#1072;&#1079;&#1086;&#1074;&#1086;&#1081;\&#1092;&#1077;&#1089;&#1090;&#1080;&#1074;&#1072;&#1083;&#1100;\2013\2268\628922\263-325-626%20(1)\263-325-626\&#1057;&#1090;&#1072;&#1083;&#1080;&#1085;&#1075;&#1088;&#1072;&#1076;&#1089;&#1082;&#1072;&#1103;%20&#1073;&#1080;&#1090;&#1074;&#1072;\goryach1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56;&#1072;&#1073;&#1086;&#1090;&#1072;%20&#1056;&#1077;&#1074;&#1072;&#1079;&#1086;&#1074;&#1086;&#1081;\&#1092;&#1077;&#1089;&#1090;&#1080;&#1074;&#1072;&#1083;&#1100;\2013\2268\628922\263-325-626%20(1)\263-325-626\&#1057;&#1090;&#1072;&#1083;&#1080;&#1085;&#1075;&#1088;&#1072;&#1076;&#1089;&#1082;&#1072;&#1103;%20&#1073;&#1080;&#1090;&#1074;&#1072;\3_34_.AVI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56;&#1072;&#1073;&#1086;&#1090;&#1072;%20&#1056;&#1077;&#1074;&#1072;&#1079;&#1086;&#1074;&#1086;&#1081;\&#1092;&#1077;&#1089;&#1090;&#1080;&#1074;&#1072;&#1083;&#1100;\2013\2268\628922\263-325-626%20(1)\263-325-626\&#1057;&#1090;&#1072;&#1083;&#1080;&#1085;&#1075;&#1088;&#1072;&#1076;&#1089;&#1082;&#1072;&#1103;%20&#1073;&#1080;&#1090;&#1074;&#1072;\Kpitulyaciya_Paulyusa__BigWar.msk.ru_.avi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56;&#1072;&#1073;&#1086;&#1090;&#1072;%20&#1056;&#1077;&#1074;&#1072;&#1079;&#1086;&#1074;&#1086;&#1081;\&#1092;&#1077;&#1089;&#1090;&#1080;&#1074;&#1072;&#1083;&#1100;\2013\2268\628922\263-325-626%20(1)\263-325-626\&#1057;&#1090;&#1072;&#1083;&#1080;&#1085;&#1075;&#1088;&#1072;&#1076;&#1089;&#1082;&#1072;&#1103;%20&#1073;&#1080;&#1090;&#1074;&#1072;\2_3_33.AVI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ru.wikipedia.org/wiki/%D0%A4%D0%B0%D0%B9%D0%BB:Panikaha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FireAnimation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1"/>
            <a:ext cx="9144000" cy="699523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00166" y="1500174"/>
            <a:ext cx="70333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4800" b="1" dirty="0">
                <a:solidFill>
                  <a:srgbClr val="FF0000"/>
                </a:solidFill>
              </a:rPr>
              <a:t>" Сталинградская битва: ход, этапы, итоги"</a:t>
            </a:r>
          </a:p>
        </p:txBody>
      </p:sp>
      <p:pic>
        <p:nvPicPr>
          <p:cNvPr id="6" name="goryach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8501090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898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3_34_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285720" y="250010"/>
            <a:ext cx="8572560" cy="64294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Kpitulyaciya_Paulyusa__BigWar.msk.ru_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428596" y="285728"/>
            <a:ext cx="8358254" cy="62686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357694"/>
            <a:ext cx="8183880" cy="16773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Можем ли мы с этим согласиться?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Некоторые западные историки и военачальники заявляют, что причинами поражения гитлеровской армии под Сталинградом являются следующие: ужасные холода, грязь, снег.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68" y="1142984"/>
            <a:ext cx="5114932" cy="4786346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«Битва под Сталинградом – это действительно золотая страница военной истории нашего народа» </a:t>
            </a:r>
            <a:r>
              <a:rPr lang="ru-RU" sz="3200" dirty="0" smtClean="0"/>
              <a:t>- </a:t>
            </a:r>
            <a:r>
              <a:rPr lang="ru-RU" sz="2400" dirty="0" smtClean="0"/>
              <a:t>писал командующий Сталинградским фронтом  - генерал Ерёменко.</a:t>
            </a:r>
            <a:endParaRPr lang="ru-RU" sz="2400" dirty="0"/>
          </a:p>
        </p:txBody>
      </p:sp>
      <p:pic>
        <p:nvPicPr>
          <p:cNvPr id="4" name="Picture 4" descr="091351af80f2cbd5254237b67c110c66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928802"/>
            <a:ext cx="3536165" cy="26521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357694"/>
            <a:ext cx="8183880" cy="16773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Можем ли мы с этим согласиться?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Некоторые западные историки и военачальники заявляют, что причинами поражения гитлеровской армии под Сталинградом являются следующие: ужасные холода, грязь, снег.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2_3_33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285720" y="285728"/>
            <a:ext cx="8572560" cy="64294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WordArt 5"/>
          <p:cNvSpPr>
            <a:spLocks noChangeArrowheads="1" noChangeShapeType="1" noTextEdit="1"/>
          </p:cNvSpPr>
          <p:nvPr/>
        </p:nvSpPr>
        <p:spPr bwMode="auto">
          <a:xfrm>
            <a:off x="468313" y="357166"/>
            <a:ext cx="8175653" cy="16319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ysClr val="windowText" lastClr="00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Сталинградская</a:t>
            </a:r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FF"/>
                    </a:gs>
                    <a:gs pos="100000">
                      <a:schemeClr val="bg1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</a:t>
            </a:r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ysClr val="windowText" lastClr="00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битва</a:t>
            </a:r>
          </a:p>
        </p:txBody>
      </p:sp>
      <p:sp>
        <p:nvSpPr>
          <p:cNvPr id="12294" name="Document"/>
          <p:cNvSpPr>
            <a:spLocks noEditPoints="1" noChangeArrowheads="1"/>
          </p:cNvSpPr>
          <p:nvPr/>
        </p:nvSpPr>
        <p:spPr bwMode="auto">
          <a:xfrm>
            <a:off x="323850" y="3500438"/>
            <a:ext cx="3605208" cy="3000396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rgbClr val="0000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2295" name="Document"/>
          <p:cNvSpPr>
            <a:spLocks noEditPoints="1" noChangeArrowheads="1"/>
          </p:cNvSpPr>
          <p:nvPr/>
        </p:nvSpPr>
        <p:spPr bwMode="auto">
          <a:xfrm>
            <a:off x="5148263" y="3500439"/>
            <a:ext cx="3710017" cy="3000395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rgbClr val="0000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2296" name="AutoShape 8"/>
          <p:cNvSpPr>
            <a:spLocks noChangeArrowheads="1"/>
          </p:cNvSpPr>
          <p:nvPr/>
        </p:nvSpPr>
        <p:spPr bwMode="auto">
          <a:xfrm>
            <a:off x="1763713" y="1989138"/>
            <a:ext cx="5113337" cy="1417637"/>
          </a:xfrm>
          <a:prstGeom prst="wave">
            <a:avLst>
              <a:gd name="adj1" fmla="val 13005"/>
              <a:gd name="adj2" fmla="val 0"/>
            </a:avLst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Этапы</a:t>
            </a:r>
            <a:endParaRPr lang="ru-RU" sz="4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684213" y="3933825"/>
            <a:ext cx="2735262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 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этап</a:t>
            </a:r>
          </a:p>
          <a:p>
            <a:pPr>
              <a:spcBef>
                <a:spcPct val="50000"/>
              </a:spcBef>
            </a:pP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17 июля -</a:t>
            </a:r>
          </a:p>
          <a:p>
            <a:pPr>
              <a:spcBef>
                <a:spcPct val="50000"/>
              </a:spcBef>
            </a:pP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18 ноября 1942 года - оборона.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5715008" y="3933825"/>
            <a:ext cx="2928957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II 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этап</a:t>
            </a:r>
          </a:p>
          <a:p>
            <a:pPr>
              <a:spcBef>
                <a:spcPct val="50000"/>
              </a:spcBef>
            </a:pP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19 ноября 1942 -</a:t>
            </a:r>
          </a:p>
          <a:p>
            <a:pPr>
              <a:spcBef>
                <a:spcPct val="50000"/>
              </a:spcBef>
            </a:pP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2 февраля 1943 гг. - контрнаступление, окружение и разгром.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200"/>
                            </p:stCondLst>
                            <p:childTnLst>
                              <p:par>
                                <p:cTn id="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200"/>
                            </p:stCondLst>
                            <p:childTnLst>
                              <p:par>
                                <p:cTn id="2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200"/>
                            </p:stCondLst>
                            <p:childTnLst>
                              <p:par>
                                <p:cTn id="2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200"/>
                            </p:stCondLst>
                            <p:childTnLst>
                              <p:par>
                                <p:cTn id="3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animBg="1"/>
      <p:bldP spid="12294" grpId="0" animBg="1"/>
      <p:bldP spid="12295" grpId="0" animBg="1"/>
      <p:bldP spid="12296" grpId="0" animBg="1"/>
      <p:bldP spid="12298" grpId="0"/>
      <p:bldP spid="1230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4" name="Picture 4" descr="02_rem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857892"/>
            <a:ext cx="8183880" cy="6429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«За Волгой земли для нас нет» 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 t="4468"/>
          <a:stretch>
            <a:fillRect/>
          </a:stretch>
        </p:blipFill>
        <p:spPr bwMode="auto">
          <a:xfrm>
            <a:off x="785786" y="1142984"/>
            <a:ext cx="3571899" cy="449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357290" y="428604"/>
            <a:ext cx="6357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Василий Зайцев  -  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643438" y="1142984"/>
            <a:ext cx="36433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снайпер 1047-го стрелкового полка (284-я стрелковая дивизия, 62-я армия, Сталинградский фронт), младший лейтенант.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1928794" y="5715016"/>
            <a:ext cx="6758006" cy="785818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/>
              <a:t>Матвей Путилов.</a:t>
            </a:r>
          </a:p>
        </p:txBody>
      </p:sp>
      <p:pic>
        <p:nvPicPr>
          <p:cNvPr id="21507" name="Picture 4" descr="ea6e665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285984" y="357166"/>
            <a:ext cx="3978276" cy="53779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00" y="5715016"/>
            <a:ext cx="3143272" cy="857256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800" dirty="0"/>
              <a:t>Михаил </a:t>
            </a:r>
            <a:r>
              <a:rPr lang="ru-RU" sz="2800" dirty="0" err="1"/>
              <a:t>Паникахо</a:t>
            </a:r>
            <a:r>
              <a:rPr lang="ru-RU" sz="2800" dirty="0"/>
              <a:t>.</a:t>
            </a:r>
          </a:p>
        </p:txBody>
      </p:sp>
      <p:pic>
        <p:nvPicPr>
          <p:cNvPr id="19459" name="Picture 4" descr="Panikaha.jpg">
            <a:hlinkClick r:id="rId2"/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28596" y="857232"/>
            <a:ext cx="3412752" cy="4429156"/>
          </a:xfrm>
        </p:spPr>
      </p:pic>
      <p:pic>
        <p:nvPicPr>
          <p:cNvPr id="4" name="Picture 4" descr="памятник Панрикахе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852976" y="1946713"/>
            <a:ext cx="3362361" cy="44826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57819" y="1071546"/>
            <a:ext cx="2928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Памятник Михаилу </a:t>
            </a:r>
            <a:r>
              <a:rPr lang="ru-RU" dirty="0" err="1" smtClean="0"/>
              <a:t>Паникахе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502920" y="5572140"/>
            <a:ext cx="8183880" cy="857256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dirty="0"/>
              <a:t>Мамаев Курган.</a:t>
            </a:r>
          </a:p>
        </p:txBody>
      </p:sp>
      <p:pic>
        <p:nvPicPr>
          <p:cNvPr id="24579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33838" y="571480"/>
            <a:ext cx="8630733" cy="47149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118</TotalTime>
  <Words>172</Words>
  <Application>Microsoft Office PowerPoint</Application>
  <PresentationFormat>Экран (4:3)</PresentationFormat>
  <Paragraphs>21</Paragraphs>
  <Slides>13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Аспект</vt:lpstr>
      <vt:lpstr>Слайд 1</vt:lpstr>
      <vt:lpstr>Можем ли мы с этим согласиться?  </vt:lpstr>
      <vt:lpstr>Слайд 3</vt:lpstr>
      <vt:lpstr>Слайд 4</vt:lpstr>
      <vt:lpstr>Слайд 5</vt:lpstr>
      <vt:lpstr>«За Волгой земли для нас нет» </vt:lpstr>
      <vt:lpstr>Матвей Путилов.</vt:lpstr>
      <vt:lpstr>Михаил Паникахо.</vt:lpstr>
      <vt:lpstr>Мамаев Курган.</vt:lpstr>
      <vt:lpstr>Слайд 10</vt:lpstr>
      <vt:lpstr>Слайд 11</vt:lpstr>
      <vt:lpstr>Можем ли мы с этим согласиться?  </vt:lpstr>
      <vt:lpstr>Слайд 13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Вера</dc:creator>
  <cp:lastModifiedBy>revaz</cp:lastModifiedBy>
  <cp:revision>11</cp:revision>
  <dcterms:created xsi:type="dcterms:W3CDTF">2013-01-15T07:56:41Z</dcterms:created>
  <dcterms:modified xsi:type="dcterms:W3CDTF">2013-02-06T16:12:33Z</dcterms:modified>
</cp:coreProperties>
</file>