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71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51F176-DEA2-4B24-A86D-FAE364EF37F9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47F50C-36F6-4726-BA1E-01BD48181A3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!!!Festival\__Temp\628921\&#1047;&#1074;&#1091;&#1082;&#1080;_&#1087;&#1088;&#1080;&#1088;&#1086;&#1076;&#1099;_-_&#1064;&#1091;&#1084;_&#1084;&#1086;&#1088;&#1103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8" descr="Рисунок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6850" y="333375"/>
            <a:ext cx="2457314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6643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«Россия при Петре І»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Звуки_природы_-_Шум_мор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358214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642918"/>
            <a:ext cx="7215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4. «</a:t>
            </a:r>
            <a:r>
              <a:rPr lang="ru-RU" sz="3200" b="1" dirty="0" err="1" smtClean="0"/>
              <a:t>Неотосланная</a:t>
            </a:r>
            <a:r>
              <a:rPr lang="ru-RU" sz="3200" b="1" dirty="0" smtClean="0"/>
              <a:t> </a:t>
            </a:r>
            <a:r>
              <a:rPr lang="ru-RU" sz="3200" b="1" dirty="0"/>
              <a:t>депеша»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04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00034" y="1285861"/>
            <a:ext cx="77867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Прочитать высказывание и определить, кто и в связи с каким событием мог его написать.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500034" y="2714620"/>
            <a:ext cx="7643866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Карточка № 2.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54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«Антихрист, это надо же, все колокола приказал поснимать да на пушки перелить!»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Picture 6" descr="1 эпа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428868"/>
            <a:ext cx="5973765" cy="4221482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9" name="Picture 7" descr="Колокола рр copy 4сс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503C24"/>
              </a:clrFrom>
              <a:clrTo>
                <a:srgbClr val="503C2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462">
            <a:off x="2894050" y="2527109"/>
            <a:ext cx="3322638" cy="363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785794"/>
            <a:ext cx="2904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5. «Рыбалка</a:t>
            </a:r>
            <a:r>
              <a:rPr lang="ru-RU" sz="3200" b="1" dirty="0"/>
              <a:t>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5500726" cy="378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642918"/>
            <a:ext cx="3854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6. «Знаете ли вы?»</a:t>
            </a:r>
            <a:endParaRPr lang="ru-RU" sz="3200" b="1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1357298"/>
            <a:ext cx="79296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Подобрать названия графическим символам элементов Российского государства ХVІІІ века.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G:\9CC83E38.bmp"/>
          <p:cNvPicPr/>
          <p:nvPr/>
        </p:nvPicPr>
        <p:blipFill>
          <a:blip r:embed="rId2"/>
          <a:srcRect l="31297" t="12636" r="32458" b="60778"/>
          <a:stretch>
            <a:fillRect/>
          </a:stretch>
        </p:blipFill>
        <p:spPr bwMode="auto">
          <a:xfrm>
            <a:off x="2000232" y="2214554"/>
            <a:ext cx="471490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71480"/>
            <a:ext cx="442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7. «Лишняя дата»</a:t>
            </a:r>
            <a:endParaRPr lang="ru-RU" sz="3200" b="1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28596" y="1288195"/>
            <a:ext cx="81439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Объяснить, как две даты логически между собой связаны. Назвать лишнюю дату.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571744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1703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2571744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1700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2571744"/>
            <a:ext cx="857256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1721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2571744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2500306"/>
            <a:ext cx="2643206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Годы Северной войны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42976" y="3786190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1720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3786190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1709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3786190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1714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3786190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4876" y="3786190"/>
            <a:ext cx="3357586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Морские сражения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142976" y="5143512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1725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14546" y="5143512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1680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57554" y="5143512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1682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214546" y="5143512"/>
            <a:ext cx="842962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3438" y="5000636"/>
            <a:ext cx="3357586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Годы царствования Петра Первого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6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1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14356"/>
            <a:ext cx="56436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8. «Схемы сражений»</a:t>
            </a:r>
            <a:endParaRPr lang="ru-RU" sz="3200" b="1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85720" y="1500174"/>
            <a:ext cx="364333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3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Отметить схемы сражений: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3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при мысе Гангут;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34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3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первого этапа Полтавской битвы;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34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3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второго этапа Полтавской битвы.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G:\9CC83E38.bmp"/>
          <p:cNvPicPr/>
          <p:nvPr/>
        </p:nvPicPr>
        <p:blipFill>
          <a:blip r:embed="rId2"/>
          <a:srcRect l="30152" t="55404" r="29078" b="13592"/>
          <a:stretch>
            <a:fillRect/>
          </a:stretch>
        </p:blipFill>
        <p:spPr bwMode="auto">
          <a:xfrm>
            <a:off x="4143372" y="1357298"/>
            <a:ext cx="471487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4" descr="H:\МАМА\Презентации\Сашина презентация\35950497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637453" cy="424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285852" y="4143380"/>
            <a:ext cx="6286544" cy="214314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</a:t>
            </a:r>
            <a:endParaRPr lang="ru-RU" sz="3600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214422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Индивидуальный зачет.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00430" y="361818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Тесты.</a:t>
            </a:r>
            <a:endParaRPr lang="ru-RU" sz="2800" dirty="0"/>
          </a:p>
        </p:txBody>
      </p:sp>
      <p:pic>
        <p:nvPicPr>
          <p:cNvPr id="4" name="Picture 5" descr="Рисунок1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1071546"/>
            <a:ext cx="169227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34" y="2786058"/>
            <a:ext cx="25003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0430" y="4572008"/>
            <a:ext cx="5488122" cy="17145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/>
              <a:t>Спасибо за урок!</a:t>
            </a:r>
            <a:br>
              <a:rPr lang="ru-RU" b="1" dirty="0" smtClean="0"/>
            </a:br>
            <a:r>
              <a:rPr lang="ru-RU" b="1" dirty="0" smtClean="0"/>
              <a:t>Желаю удачи!</a:t>
            </a:r>
          </a:p>
        </p:txBody>
      </p:sp>
      <p:pic>
        <p:nvPicPr>
          <p:cNvPr id="31747" name="Picture 4" descr="H:\МАМА\Презентации\Сашина презентация\35950497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637453" cy="424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285852" y="2786058"/>
            <a:ext cx="6286544" cy="1643074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</a:t>
            </a:r>
            <a:endParaRPr lang="ru-RU" sz="3600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40"/>
                            </p:stCondLst>
                            <p:childTnLst>
                              <p:par>
                                <p:cTn id="17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40"/>
                            </p:stCondLst>
                            <p:childTnLst>
                              <p:par>
                                <p:cTn id="23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4" grpId="1"/>
      <p:bldP spid="28674" grpId="2"/>
      <p:bldP spid="28674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84150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dirty="0"/>
          </a:p>
        </p:txBody>
      </p:sp>
      <p:pic>
        <p:nvPicPr>
          <p:cNvPr id="5123" name="Picture 7" descr="Прокопович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53075" y="3000375"/>
            <a:ext cx="2305050" cy="3016250"/>
          </a:xfrm>
          <a:noFill/>
        </p:spPr>
      </p:pic>
      <p:pic>
        <p:nvPicPr>
          <p:cNvPr id="5124" name="Picture 8" descr="пе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2428875" cy="347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2500313" y="642938"/>
            <a:ext cx="6215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ahoma" pitchFamily="34" charset="0"/>
              </a:rPr>
              <a:t>Петр Алексеевич Романов</a:t>
            </a:r>
          </a:p>
          <a:p>
            <a:pPr algn="ctr"/>
            <a:r>
              <a:rPr lang="ru-RU" sz="3600">
                <a:latin typeface="Tahoma" pitchFamily="34" charset="0"/>
              </a:rPr>
              <a:t>1672-1725 гг.</a:t>
            </a:r>
          </a:p>
        </p:txBody>
      </p:sp>
      <p:sp>
        <p:nvSpPr>
          <p:cNvPr id="5126" name="Прямоугольник 6"/>
          <p:cNvSpPr>
            <a:spLocks noChangeArrowheads="1"/>
          </p:cNvSpPr>
          <p:nvPr/>
        </p:nvSpPr>
        <p:spPr bwMode="auto">
          <a:xfrm>
            <a:off x="5500688" y="3000375"/>
            <a:ext cx="2643187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                                            Феофан Прокопович</a:t>
            </a:r>
          </a:p>
        </p:txBody>
      </p:sp>
      <p:sp>
        <p:nvSpPr>
          <p:cNvPr id="5127" name="Прямоугольник 7"/>
          <p:cNvSpPr>
            <a:spLocks noChangeArrowheads="1"/>
          </p:cNvSpPr>
          <p:nvPr/>
        </p:nvSpPr>
        <p:spPr bwMode="auto">
          <a:xfrm>
            <a:off x="285750" y="2857500"/>
            <a:ext cx="52863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Ф»»..К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 sz="2800"/>
              <a:t>« …Кого хороним</a:t>
            </a:r>
            <a:r>
              <a:rPr lang="en-US" sz="2800"/>
              <a:t>?</a:t>
            </a:r>
            <a:r>
              <a:rPr lang="ru-RU" sz="2800"/>
              <a:t> …Петра Великого хороним. </a:t>
            </a:r>
          </a:p>
          <a:p>
            <a:r>
              <a:rPr lang="ru-RU" sz="2800"/>
              <a:t>Закатилось «солнце земли Русской!».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8" descr="Рисуно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28604"/>
            <a:ext cx="2286016" cy="287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67151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«Россия при Петре І»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357298"/>
            <a:ext cx="4342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Урок - соревнование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6084888" y="188913"/>
            <a:ext cx="2879725" cy="4392612"/>
            <a:chOff x="3833" y="119"/>
            <a:chExt cx="1814" cy="2767"/>
          </a:xfrm>
        </p:grpSpPr>
        <p:pic>
          <p:nvPicPr>
            <p:cNvPr id="3" name="Picture 8" descr="петр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33" y="119"/>
              <a:ext cx="1808" cy="2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17"/>
            <p:cNvSpPr>
              <a:spLocks noChangeArrowheads="1"/>
            </p:cNvSpPr>
            <p:nvPr/>
          </p:nvSpPr>
          <p:spPr bwMode="auto">
            <a:xfrm>
              <a:off x="3833" y="2523"/>
              <a:ext cx="1814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latin typeface="Tahoma" pitchFamily="34" charset="0"/>
                </a:rPr>
                <a:t>Петр Алексеевич Романов</a:t>
              </a:r>
            </a:p>
            <a:p>
              <a:pPr algn="ctr"/>
              <a:r>
                <a:rPr lang="ru-RU">
                  <a:latin typeface="Tahoma" pitchFamily="34" charset="0"/>
                </a:rPr>
                <a:t>1672-1725 гг.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57224" y="500042"/>
            <a:ext cx="5337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</a:t>
            </a:r>
            <a:r>
              <a:rPr lang="ru-RU" sz="3200" b="1" dirty="0"/>
              <a:t>. Конкурс «Разминка».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10" y="2214554"/>
            <a:ext cx="4357718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Заполнить пустые места в таблице: «Понятие и толкование»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571480"/>
          <a:ext cx="7072362" cy="5596106"/>
        </p:xfrm>
        <a:graphic>
          <a:graphicData uri="http://schemas.openxmlformats.org/drawingml/2006/table">
            <a:tbl>
              <a:tblPr/>
              <a:tblGrid>
                <a:gridCol w="1230008"/>
                <a:gridCol w="5842354"/>
              </a:tblGrid>
              <a:tr h="500066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</a:rPr>
                        <a:t>Понятие</a:t>
                      </a:r>
                      <a:endParaRPr lang="ru-RU" sz="2000" b="1" dirty="0">
                        <a:latin typeface="Arial"/>
                        <a:ea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92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</a:rPr>
                        <a:t>Толкование</a:t>
                      </a:r>
                      <a:endParaRPr lang="ru-RU" sz="2000" b="1" dirty="0">
                        <a:latin typeface="Arial"/>
                        <a:ea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457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Calibri"/>
                        </a:rPr>
                        <a:t>Постоянная армия, профессионально обученная, вооруженная.</a:t>
                      </a:r>
                      <a:endParaRPr lang="ru-RU" sz="2000" i="1" dirty="0">
                        <a:latin typeface="Arial"/>
                        <a:ea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4832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Calibri"/>
                        </a:rPr>
                        <a:t>Рекруты</a:t>
                      </a:r>
                      <a:endParaRPr lang="ru-RU" sz="2000" i="1" dirty="0">
                        <a:latin typeface="Arial"/>
                        <a:ea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2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Calibri"/>
                        </a:rPr>
                        <a:t>Земляное укрепление на поле боя</a:t>
                      </a:r>
                      <a:endParaRPr lang="ru-RU" sz="2000" i="1" dirty="0">
                        <a:latin typeface="Arial"/>
                        <a:ea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9183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Calibri"/>
                        </a:rPr>
                        <a:t>Галеры</a:t>
                      </a:r>
                      <a:endParaRPr lang="ru-RU" sz="2000" i="1" dirty="0">
                        <a:latin typeface="Arial"/>
                        <a:ea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4832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Calibri"/>
                        </a:rPr>
                        <a:t>Ассамблея</a:t>
                      </a:r>
                      <a:endParaRPr lang="ru-RU" sz="2000" i="1" dirty="0">
                        <a:latin typeface="Arial"/>
                        <a:ea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8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Calibri"/>
                        </a:rPr>
                        <a:t>Меры государства, обеспечивавшие перевес вывоза товаров над ввозом с целью накопления денежных средств.</a:t>
                      </a:r>
                      <a:endParaRPr lang="ru-RU" sz="2000" i="1" dirty="0">
                        <a:latin typeface="Arial"/>
                        <a:ea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00100" y="857232"/>
            <a:ext cx="8143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 Unicode MS" pitchFamily="34" charset="-128"/>
              </a:rPr>
              <a:t>2.«Найти правильный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ответ».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4" name="Picture 13" descr="Петр I Вели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643050"/>
            <a:ext cx="2905125" cy="4011613"/>
          </a:xfrm>
          <a:prstGeom prst="rect">
            <a:avLst/>
          </a:prstGeom>
          <a:solidFill>
            <a:srgbClr val="000080"/>
          </a:solidFill>
          <a:ln w="9525">
            <a:solidFill>
              <a:srgbClr val="000080"/>
            </a:solidFill>
            <a:miter lim="800000"/>
            <a:headEnd/>
            <a:tailEnd/>
          </a:ln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57224" y="1500174"/>
            <a:ext cx="407196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 Unicode MS" pitchFamily="34" charset="-128"/>
              </a:rPr>
              <a:t>Определить, о каком историческом событии идет речь в стихотворных отрывках.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472" y="785794"/>
            <a:ext cx="5429288" cy="44291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Отсель грозить мы будем шведу,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Здесь будет город заложён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Назло надменному соседу.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Природой здесь нам суждено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 Европу прорубить окно,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Нагою твёрдой встать при море…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6" descr="Рисунок4"/>
          <p:cNvPicPr>
            <a:picLocks noChangeAspect="1" noChangeArrowheads="1"/>
          </p:cNvPicPr>
          <p:nvPr/>
        </p:nvPicPr>
        <p:blipFill>
          <a:blip r:embed="rId2">
            <a:lum bright="6000" contrast="12000"/>
          </a:blip>
          <a:srcRect/>
          <a:stretch>
            <a:fillRect/>
          </a:stretch>
        </p:blipFill>
        <p:spPr bwMode="auto">
          <a:xfrm>
            <a:off x="4273550" y="857232"/>
            <a:ext cx="4870450" cy="4357687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28596" y="785794"/>
            <a:ext cx="5429288" cy="44291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Швед, русский – колет, рубит, режет.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Бой барабанный, клики, скрежет.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Гром пушек, топот, ржанье, стон,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 смерть, и ад со всех сторон. </a:t>
            </a:r>
          </a:p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Picture 9" descr="Рисунок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943100" y="785794"/>
            <a:ext cx="7200900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928670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3. </a:t>
            </a:r>
            <a:r>
              <a:rPr lang="ru-RU" sz="3200" b="1" dirty="0"/>
              <a:t>Кто есть кто?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785786" y="1661991"/>
            <a:ext cx="70009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Определить, о ком идет речь, в каком из фрагментов  и сгруппировать карточки.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1857364"/>
            <a:ext cx="391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Демидов Никита </a:t>
            </a:r>
            <a:r>
              <a:rPr lang="ru-RU" sz="2000" b="1" dirty="0" err="1" smtClean="0">
                <a:solidFill>
                  <a:schemeClr val="bg1"/>
                </a:solidFill>
              </a:rPr>
              <a:t>Демидович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66"/>
            <a:ext cx="5143536" cy="6284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928794" y="5786454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    Меншиков Александр Данилович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Рисунок7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1857356" y="428604"/>
            <a:ext cx="5000660" cy="6208462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 flipH="1">
            <a:off x="2428858" y="571480"/>
            <a:ext cx="4097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Демидов Никита </a:t>
            </a:r>
            <a:r>
              <a:rPr lang="ru-RU" sz="2000" b="1" dirty="0" err="1" smtClean="0">
                <a:solidFill>
                  <a:schemeClr val="bg1"/>
                </a:solidFill>
              </a:rPr>
              <a:t>Демидович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285728"/>
            <a:ext cx="5072098" cy="634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500298" y="500042"/>
            <a:ext cx="401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Лефорт Франц Яковлевич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642918"/>
            <a:ext cx="7215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4. «</a:t>
            </a:r>
            <a:r>
              <a:rPr lang="ru-RU" sz="3200" b="1" dirty="0" err="1" smtClean="0"/>
              <a:t>Неотосланная</a:t>
            </a:r>
            <a:r>
              <a:rPr lang="ru-RU" sz="3200" b="1" dirty="0" smtClean="0"/>
              <a:t> </a:t>
            </a:r>
            <a:r>
              <a:rPr lang="ru-RU" sz="3200" b="1" dirty="0"/>
              <a:t>депеша»</a:t>
            </a: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642910" y="2428868"/>
            <a:ext cx="7072362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Карточка № 1.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54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«Надо разделить неприятельские корабли, а для этого необходимо организовать переволоку русских кораблей через узкий перешеек мыса. Государь меня поддерживает.»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00034" y="1285861"/>
            <a:ext cx="77867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Arial Unicode MS" pitchFamily="34" charset="-128"/>
              </a:rPr>
              <a:t>Прочитать высказывание и определить, кто и в связи с каким событием мог его написать.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14" descr="гангут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1285852" y="2071678"/>
            <a:ext cx="6572296" cy="4496018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406</Words>
  <Application>Microsoft Office PowerPoint</Application>
  <PresentationFormat>Экран (4:3)</PresentationFormat>
  <Paragraphs>90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урок! Желаю удачи!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Tata</cp:lastModifiedBy>
  <cp:revision>15</cp:revision>
  <dcterms:created xsi:type="dcterms:W3CDTF">2005-01-01T20:08:01Z</dcterms:created>
  <dcterms:modified xsi:type="dcterms:W3CDTF">2013-02-19T13:34:53Z</dcterms:modified>
</cp:coreProperties>
</file>