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D667-5EEC-444E-A611-1553F9627FCB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0CAA-EC98-4067-BCDE-B470121586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D667-5EEC-444E-A611-1553F9627FCB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0CAA-EC98-4067-BCDE-B470121586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D667-5EEC-444E-A611-1553F9627FCB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0CAA-EC98-4067-BCDE-B470121586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D667-5EEC-444E-A611-1553F9627FCB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0CAA-EC98-4067-BCDE-B470121586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D667-5EEC-444E-A611-1553F9627FCB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0CAA-EC98-4067-BCDE-B470121586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D667-5EEC-444E-A611-1553F9627FCB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0CAA-EC98-4067-BCDE-B470121586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D667-5EEC-444E-A611-1553F9627FCB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0CAA-EC98-4067-BCDE-B470121586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D667-5EEC-444E-A611-1553F9627FCB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0CAA-EC98-4067-BCDE-B470121586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D667-5EEC-444E-A611-1553F9627FCB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0CAA-EC98-4067-BCDE-B470121586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D667-5EEC-444E-A611-1553F9627FCB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0CAA-EC98-4067-BCDE-B470121586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D667-5EEC-444E-A611-1553F9627FCB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40CAA-EC98-4067-BCDE-B470121586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FD667-5EEC-444E-A611-1553F9627FCB}" type="datetimeFigureOut">
              <a:rPr lang="ru-RU" smtClean="0"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40CAA-EC98-4067-BCDE-B470121586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643063"/>
            <a:ext cx="7058025" cy="2714625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Если хочешь быть здоров!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43788" cy="579755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Третий закон страны Здоровья: «Здоровье – это развитие ума.»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Перед нами сказочный замок. Это и есть столица страны Здоровья – город Радости.</a:t>
            </a:r>
            <a:endParaRPr lang="ru-RU" sz="2800" dirty="0"/>
          </a:p>
        </p:txBody>
      </p:sp>
      <p:pic>
        <p:nvPicPr>
          <p:cNvPr id="4" name="Содержимое 3" descr="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 в радуге появился последний лучик – красивый.</a:t>
            </a:r>
            <a:endParaRPr lang="ru-RU" sz="2800" dirty="0"/>
          </a:p>
        </p:txBody>
      </p:sp>
      <p:pic>
        <p:nvPicPr>
          <p:cNvPr id="4" name="Содержимое 3" descr="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4525" y="571500"/>
            <a:ext cx="7229475" cy="529748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Четвертый закон страны Здоровья: «Здоровье – </a:t>
            </a:r>
            <a:r>
              <a:rPr lang="ru-RU" sz="6000" dirty="0">
                <a:solidFill>
                  <a:srgbClr val="FF0000"/>
                </a:solidFill>
              </a:rPr>
              <a:t> </a:t>
            </a:r>
            <a:r>
              <a:rPr lang="ru-RU" sz="6000" dirty="0" smtClean="0">
                <a:solidFill>
                  <a:srgbClr val="FF0000"/>
                </a:solidFill>
              </a:rPr>
              <a:t>это доброе сердце.»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Нам навстречу вышел сам король страны Здоровья.</a:t>
            </a:r>
            <a:endParaRPr lang="ru-RU" sz="2800" dirty="0"/>
          </a:p>
        </p:txBody>
      </p:sp>
      <p:pic>
        <p:nvPicPr>
          <p:cNvPr id="4" name="Содержимое 3" descr="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4525" y="274638"/>
            <a:ext cx="7229475" cy="572611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1. Здоровья – это здоров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ru-RU" dirty="0" smtClean="0">
                <a:solidFill>
                  <a:srgbClr val="FF0000"/>
                </a:solidFill>
              </a:rPr>
              <a:t>е тело – сильное и чистое.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2.Здоровье – это правильное питание.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3. Здоровье – это развитие ума.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4. Здоровье – это доброе сердце.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 чердаке бабушкиного деревенского дома Даша и Петя нашли старинную карту.</a:t>
            </a:r>
            <a:endParaRPr lang="ru-RU" sz="2800" dirty="0"/>
          </a:p>
        </p:txBody>
      </p:sp>
      <p:pic>
        <p:nvPicPr>
          <p:cNvPr id="4" name="Содержимое 3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 это волшебное Изумрудное  море.</a:t>
            </a:r>
            <a:endParaRPr lang="ru-RU" sz="2800" dirty="0"/>
          </a:p>
        </p:txBody>
      </p:sp>
      <p:pic>
        <p:nvPicPr>
          <p:cNvPr id="4" name="Содержимое 3" descr="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 это кто приближается к нашему кораблю?</a:t>
            </a:r>
            <a:endParaRPr lang="ru-RU" sz="2800" dirty="0"/>
          </a:p>
        </p:txBody>
      </p:sp>
      <p:pic>
        <p:nvPicPr>
          <p:cNvPr id="4" name="Содержимое 3" descr="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28813"/>
            <a:ext cx="8229600" cy="2143125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Первый закон страны Здоровья гласит: «Здоровье – это здоровое тело – сильное и чистое!»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 впереди новое препятствие – густой дремучий лес. Название этого леса «Вкусный».</a:t>
            </a:r>
            <a:endParaRPr lang="ru-RU" sz="2800" dirty="0"/>
          </a:p>
        </p:txBody>
      </p:sp>
      <p:pic>
        <p:nvPicPr>
          <p:cNvPr id="4" name="Содержимое 3" descr="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Оказалось это не простой лес, а волшебный. А вот и вопрос от сказочной старушки-поварихи: «Нужно ли есть, чтобы быть здоровым?»</a:t>
            </a:r>
            <a:endParaRPr lang="ru-RU" sz="2800" dirty="0"/>
          </a:p>
        </p:txBody>
      </p:sp>
      <p:pic>
        <p:nvPicPr>
          <p:cNvPr id="4" name="Содержимое 3" descr="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14438" y="274638"/>
            <a:ext cx="7929562" cy="5940425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Второй закон страны Здоровья: «Здоровье – это правильное питание».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Это волшебная гора. Гора Мудрости.</a:t>
            </a:r>
            <a:endParaRPr lang="ru-RU" sz="2800" dirty="0"/>
          </a:p>
        </p:txBody>
      </p:sp>
      <p:pic>
        <p:nvPicPr>
          <p:cNvPr id="4" name="Содержимое 3" descr="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178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Если хочешь быть здоров!</vt:lpstr>
      <vt:lpstr>На чердаке бабушкиного деревенского дома Даша и Петя нашли старинную карту.</vt:lpstr>
      <vt:lpstr>А это волшебное Изумрудное  море.</vt:lpstr>
      <vt:lpstr>А это кто приближается к нашему кораблю?</vt:lpstr>
      <vt:lpstr>Первый закон страны Здоровья гласит: «Здоровье – это здоровое тело – сильное и чистое!»</vt:lpstr>
      <vt:lpstr>А впереди новое препятствие – густой дремучий лес. Название этого леса «Вкусный».</vt:lpstr>
      <vt:lpstr>Оказалось это не простой лес, а волшебный. А вот и вопрос от сказочной старушки-поварихи: «Нужно ли есть, чтобы быть здоровым?»</vt:lpstr>
      <vt:lpstr>Второй закон страны Здоровья: «Здоровье – это правильное питание».</vt:lpstr>
      <vt:lpstr>Это волшебная гора. Гора Мудрости.</vt:lpstr>
      <vt:lpstr>Третий закон страны Здоровья: «Здоровье – это развитие ума.»</vt:lpstr>
      <vt:lpstr>Перед нами сказочный замок. Это и есть столица страны Здоровья – город Радости.</vt:lpstr>
      <vt:lpstr>И в радуге появился последний лучик – красивый.</vt:lpstr>
      <vt:lpstr>Четвертый закон страны Здоровья: «Здоровье –  это доброе сердце.»</vt:lpstr>
      <vt:lpstr>Нам навстречу вышел сам король страны Здоровья.</vt:lpstr>
      <vt:lpstr>1. Здоровья – это здоровoе тело – сильное и чистое. 2.Здоровье – это правильное питание. 3. Здоровье – это развитие ума. 4. Здоровье – это доброе сердце.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хочешь быть здоров!</dc:title>
  <dc:creator>Admin</dc:creator>
  <cp:lastModifiedBy>Admin</cp:lastModifiedBy>
  <cp:revision>5</cp:revision>
  <dcterms:created xsi:type="dcterms:W3CDTF">2012-11-29T12:11:27Z</dcterms:created>
  <dcterms:modified xsi:type="dcterms:W3CDTF">2012-11-29T12:57:22Z</dcterms:modified>
</cp:coreProperties>
</file>