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Default Extension="vml" ContentType="application/vnd.openxmlformats-officedocument.vmlDrawing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  <p:sldMasterId id="2147483671" r:id="rId2"/>
  </p:sldMasterIdLst>
  <p:notesMasterIdLst>
    <p:notesMasterId r:id="rId22"/>
  </p:notesMasterIdLst>
  <p:sldIdLst>
    <p:sldId id="280" r:id="rId3"/>
    <p:sldId id="281" r:id="rId4"/>
    <p:sldId id="282" r:id="rId5"/>
    <p:sldId id="258" r:id="rId6"/>
    <p:sldId id="264" r:id="rId7"/>
    <p:sldId id="259" r:id="rId8"/>
    <p:sldId id="263" r:id="rId9"/>
    <p:sldId id="256" r:id="rId10"/>
    <p:sldId id="261" r:id="rId11"/>
    <p:sldId id="277" r:id="rId12"/>
    <p:sldId id="274" r:id="rId13"/>
    <p:sldId id="270" r:id="rId14"/>
    <p:sldId id="273" r:id="rId15"/>
    <p:sldId id="272" r:id="rId16"/>
    <p:sldId id="269" r:id="rId17"/>
    <p:sldId id="275" r:id="rId18"/>
    <p:sldId id="276" r:id="rId19"/>
    <p:sldId id="284" r:id="rId20"/>
    <p:sldId id="279" r:id="rId2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66FF"/>
    <a:srgbClr val="66FFFF"/>
    <a:srgbClr val="909090"/>
    <a:srgbClr val="0000CC"/>
    <a:srgbClr val="1E9252"/>
    <a:srgbClr val="00CC99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91" autoAdjust="0"/>
    <p:restoredTop sz="94605" autoAdjust="0"/>
  </p:normalViewPr>
  <p:slideViewPr>
    <p:cSldViewPr>
      <p:cViewPr>
        <p:scale>
          <a:sx n="70" d="100"/>
          <a:sy n="70" d="100"/>
        </p:scale>
        <p:origin x="-5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5.xml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9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E7D4A4-F1E7-4293-819B-2B971E328286}" type="doc">
      <dgm:prSet loTypeId="urn:microsoft.com/office/officeart/2005/8/layout/vList2" loCatId="list" qsTypeId="urn:microsoft.com/office/officeart/2005/8/quickstyle/3d8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17E0B6E6-3401-457E-AF34-92FEB9BB1482}">
      <dgm:prSet custT="1"/>
      <dgm:spPr/>
      <dgm:t>
        <a:bodyPr/>
        <a:lstStyle/>
        <a:p>
          <a:pPr rtl="0"/>
          <a:r>
            <a:rPr lang="ru-RU" sz="4400" b="1" dirty="0" smtClean="0">
              <a:solidFill>
                <a:srgbClr val="00CC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Тема: «Архимедова сила»</a:t>
          </a:r>
          <a:endParaRPr lang="ru-RU" sz="4400" b="1" dirty="0">
            <a:solidFill>
              <a:srgbClr val="00CC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16095B6-436B-4BE3-A6AA-16F900B4BABF}" type="parTrans" cxnId="{7B573048-6AA2-4FE8-88B9-8C39A1AC3D44}">
      <dgm:prSet/>
      <dgm:spPr/>
      <dgm:t>
        <a:bodyPr/>
        <a:lstStyle/>
        <a:p>
          <a:endParaRPr lang="ru-RU"/>
        </a:p>
      </dgm:t>
    </dgm:pt>
    <dgm:pt modelId="{9BB7072A-ADCB-43AA-BD60-46BB4E9DD790}" type="sibTrans" cxnId="{7B573048-6AA2-4FE8-88B9-8C39A1AC3D44}">
      <dgm:prSet/>
      <dgm:spPr/>
      <dgm:t>
        <a:bodyPr/>
        <a:lstStyle/>
        <a:p>
          <a:endParaRPr lang="ru-RU"/>
        </a:p>
      </dgm:t>
    </dgm:pt>
    <dgm:pt modelId="{2D6E4C03-CD8C-4C96-B94C-9E53C2D0C060}" type="pres">
      <dgm:prSet presAssocID="{4EE7D4A4-F1E7-4293-819B-2B971E32828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9A435E-247C-46C9-9B7B-8B009F0F65FC}" type="pres">
      <dgm:prSet presAssocID="{17E0B6E6-3401-457E-AF34-92FEB9BB1482}" presName="parentText" presStyleLbl="node1" presStyleIdx="0" presStyleCnt="1" custScaleX="112584" custScaleY="183154" custLinFactNeighborY="-512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573048-6AA2-4FE8-88B9-8C39A1AC3D44}" srcId="{4EE7D4A4-F1E7-4293-819B-2B971E328286}" destId="{17E0B6E6-3401-457E-AF34-92FEB9BB1482}" srcOrd="0" destOrd="0" parTransId="{916095B6-436B-4BE3-A6AA-16F900B4BABF}" sibTransId="{9BB7072A-ADCB-43AA-BD60-46BB4E9DD790}"/>
    <dgm:cxn modelId="{F47260A4-2EF5-4C6F-B543-FDA3AE5CA6B4}" type="presOf" srcId="{17E0B6E6-3401-457E-AF34-92FEB9BB1482}" destId="{4C9A435E-247C-46C9-9B7B-8B009F0F65FC}" srcOrd="0" destOrd="0" presId="urn:microsoft.com/office/officeart/2005/8/layout/vList2"/>
    <dgm:cxn modelId="{4E064E6C-7ACB-4C27-AEDA-A343912CF85B}" type="presOf" srcId="{4EE7D4A4-F1E7-4293-819B-2B971E328286}" destId="{2D6E4C03-CD8C-4C96-B94C-9E53C2D0C060}" srcOrd="0" destOrd="0" presId="urn:microsoft.com/office/officeart/2005/8/layout/vList2"/>
    <dgm:cxn modelId="{C02D601C-B96C-430A-9C76-68FC4E7F1AF8}" type="presParOf" srcId="{2D6E4C03-CD8C-4C96-B94C-9E53C2D0C060}" destId="{4C9A435E-247C-46C9-9B7B-8B009F0F65F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425A2D-F296-469A-B314-DA6E85FE6CB9}" type="doc">
      <dgm:prSet loTypeId="urn:microsoft.com/office/officeart/2005/8/layout/vList2" loCatId="list" qsTypeId="urn:microsoft.com/office/officeart/2005/8/quickstyle/3d8" qsCatId="3D" csTypeId="urn:microsoft.com/office/officeart/2005/8/colors/accent1_1" csCatId="accent1"/>
      <dgm:spPr/>
      <dgm:t>
        <a:bodyPr/>
        <a:lstStyle/>
        <a:p>
          <a:endParaRPr lang="ru-RU"/>
        </a:p>
      </dgm:t>
    </dgm:pt>
    <dgm:pt modelId="{38A7F7B7-8CB6-4A16-80F8-178799A7EB27}">
      <dgm:prSet custT="1"/>
      <dgm:spPr/>
      <dgm:t>
        <a:bodyPr/>
        <a:lstStyle/>
        <a:p>
          <a:pPr rtl="0"/>
          <a:r>
            <a:rPr lang="ru-RU" sz="3600" dirty="0" smtClean="0">
              <a:hlinkClick xmlns:r="http://schemas.openxmlformats.org/officeDocument/2006/relationships" r:id="rId1" action="ppaction://hlinksldjump"/>
            </a:rPr>
            <a:t>4.Постановка учебной проблемы</a:t>
          </a:r>
          <a:endParaRPr lang="ru-RU" sz="3600" dirty="0"/>
        </a:p>
      </dgm:t>
    </dgm:pt>
    <dgm:pt modelId="{2794AC3A-553D-4B2E-A594-3504220F9DF4}" type="parTrans" cxnId="{EDE3FA51-F771-4863-BE8C-8D7783EB1CBF}">
      <dgm:prSet/>
      <dgm:spPr/>
      <dgm:t>
        <a:bodyPr/>
        <a:lstStyle/>
        <a:p>
          <a:endParaRPr lang="ru-RU"/>
        </a:p>
      </dgm:t>
    </dgm:pt>
    <dgm:pt modelId="{6C93E780-D928-40E0-83E9-214777632D62}" type="sibTrans" cxnId="{EDE3FA51-F771-4863-BE8C-8D7783EB1CBF}">
      <dgm:prSet/>
      <dgm:spPr/>
      <dgm:t>
        <a:bodyPr/>
        <a:lstStyle/>
        <a:p>
          <a:endParaRPr lang="ru-RU"/>
        </a:p>
      </dgm:t>
    </dgm:pt>
    <dgm:pt modelId="{828EB68B-71E5-42BF-9F7A-2410EB983A43}" type="pres">
      <dgm:prSet presAssocID="{6E425A2D-F296-469A-B314-DA6E85FE6CB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F58D22-C55E-47FB-ABC8-FEBFFBA9A6CD}" type="pres">
      <dgm:prSet presAssocID="{38A7F7B7-8CB6-4A16-80F8-178799A7EB27}" presName="parentText" presStyleLbl="node1" presStyleIdx="0" presStyleCnt="1" custLinFactNeighborY="-1106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DE3FA51-F771-4863-BE8C-8D7783EB1CBF}" srcId="{6E425A2D-F296-469A-B314-DA6E85FE6CB9}" destId="{38A7F7B7-8CB6-4A16-80F8-178799A7EB27}" srcOrd="0" destOrd="0" parTransId="{2794AC3A-553D-4B2E-A594-3504220F9DF4}" sibTransId="{6C93E780-D928-40E0-83E9-214777632D62}"/>
    <dgm:cxn modelId="{B732C211-B2A7-4E97-847D-BB0290247605}" type="presOf" srcId="{38A7F7B7-8CB6-4A16-80F8-178799A7EB27}" destId="{E3F58D22-C55E-47FB-ABC8-FEBFFBA9A6CD}" srcOrd="0" destOrd="0" presId="urn:microsoft.com/office/officeart/2005/8/layout/vList2"/>
    <dgm:cxn modelId="{376FB140-BB40-44B3-8B82-72EEDACCAD51}" type="presOf" srcId="{6E425A2D-F296-469A-B314-DA6E85FE6CB9}" destId="{828EB68B-71E5-42BF-9F7A-2410EB983A43}" srcOrd="0" destOrd="0" presId="urn:microsoft.com/office/officeart/2005/8/layout/vList2"/>
    <dgm:cxn modelId="{461BCD6F-6ADE-4D72-8219-D39ACF0C0641}" type="presParOf" srcId="{828EB68B-71E5-42BF-9F7A-2410EB983A43}" destId="{E3F58D22-C55E-47FB-ABC8-FEBFFBA9A6C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F36FDD-54E0-4730-9041-CBB2B722FE42}" type="doc">
      <dgm:prSet loTypeId="urn:microsoft.com/office/officeart/2005/8/layout/vList2" loCatId="list" qsTypeId="urn:microsoft.com/office/officeart/2005/8/quickstyle/3d8" qsCatId="3D" csTypeId="urn:microsoft.com/office/officeart/2005/8/colors/accent1_1" csCatId="accent1"/>
      <dgm:spPr/>
      <dgm:t>
        <a:bodyPr/>
        <a:lstStyle/>
        <a:p>
          <a:endParaRPr lang="ru-RU"/>
        </a:p>
      </dgm:t>
    </dgm:pt>
    <dgm:pt modelId="{650C1BD4-E721-457A-AC83-391B0C2D1567}">
      <dgm:prSet custT="1"/>
      <dgm:spPr/>
      <dgm:t>
        <a:bodyPr/>
        <a:lstStyle/>
        <a:p>
          <a:pPr rtl="0"/>
          <a:r>
            <a:rPr lang="ru-RU" sz="3800" dirty="0" smtClean="0">
              <a:hlinkClick xmlns:r="http://schemas.openxmlformats.org/officeDocument/2006/relationships" r:id="rId1" action="ppaction://hlinksldjump"/>
            </a:rPr>
            <a:t>5.Фронтальный эксперимент</a:t>
          </a:r>
          <a:endParaRPr lang="ru-RU" sz="3800" dirty="0"/>
        </a:p>
      </dgm:t>
    </dgm:pt>
    <dgm:pt modelId="{DE95412F-8B42-4896-9237-9BFE20FEAFE4}" type="parTrans" cxnId="{C8A1347A-D732-4C02-963D-5D626CE4F8A2}">
      <dgm:prSet/>
      <dgm:spPr/>
      <dgm:t>
        <a:bodyPr/>
        <a:lstStyle/>
        <a:p>
          <a:endParaRPr lang="ru-RU"/>
        </a:p>
      </dgm:t>
    </dgm:pt>
    <dgm:pt modelId="{06A89789-DB54-40A6-A193-95D77B49D7EC}" type="sibTrans" cxnId="{C8A1347A-D732-4C02-963D-5D626CE4F8A2}">
      <dgm:prSet/>
      <dgm:spPr/>
      <dgm:t>
        <a:bodyPr/>
        <a:lstStyle/>
        <a:p>
          <a:endParaRPr lang="ru-RU"/>
        </a:p>
      </dgm:t>
    </dgm:pt>
    <dgm:pt modelId="{2176FB9E-1ADB-4FBF-BC5E-EC4D67BD0458}" type="pres">
      <dgm:prSet presAssocID="{CDF36FDD-54E0-4730-9041-CBB2B722FE4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3A239A-7621-4913-9B42-50C2B67E341C}" type="pres">
      <dgm:prSet presAssocID="{650C1BD4-E721-457A-AC83-391B0C2D156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A1347A-D732-4C02-963D-5D626CE4F8A2}" srcId="{CDF36FDD-54E0-4730-9041-CBB2B722FE42}" destId="{650C1BD4-E721-457A-AC83-391B0C2D1567}" srcOrd="0" destOrd="0" parTransId="{DE95412F-8B42-4896-9237-9BFE20FEAFE4}" sibTransId="{06A89789-DB54-40A6-A193-95D77B49D7EC}"/>
    <dgm:cxn modelId="{D45F3FA4-CD92-4063-81D8-79BBA4111F65}" type="presOf" srcId="{650C1BD4-E721-457A-AC83-391B0C2D1567}" destId="{5E3A239A-7621-4913-9B42-50C2B67E341C}" srcOrd="0" destOrd="0" presId="urn:microsoft.com/office/officeart/2005/8/layout/vList2"/>
    <dgm:cxn modelId="{A3B31C81-6896-4C01-B733-155BCE3AC6B8}" type="presOf" srcId="{CDF36FDD-54E0-4730-9041-CBB2B722FE42}" destId="{2176FB9E-1ADB-4FBF-BC5E-EC4D67BD0458}" srcOrd="0" destOrd="0" presId="urn:microsoft.com/office/officeart/2005/8/layout/vList2"/>
    <dgm:cxn modelId="{F70C590E-E343-4B1C-9509-EED0AD51AA53}" type="presParOf" srcId="{2176FB9E-1ADB-4FBF-BC5E-EC4D67BD0458}" destId="{5E3A239A-7621-4913-9B42-50C2B67E341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9DC8CA-4551-47EC-AACE-2BC52CB530CC}" type="doc">
      <dgm:prSet loTypeId="urn:microsoft.com/office/officeart/2005/8/layout/vList2" loCatId="list" qsTypeId="urn:microsoft.com/office/officeart/2005/8/quickstyle/3d8" qsCatId="3D" csTypeId="urn:microsoft.com/office/officeart/2005/8/colors/accent1_1" csCatId="accent1"/>
      <dgm:spPr/>
      <dgm:t>
        <a:bodyPr/>
        <a:lstStyle/>
        <a:p>
          <a:endParaRPr lang="ru-RU"/>
        </a:p>
      </dgm:t>
    </dgm:pt>
    <dgm:pt modelId="{FDDEE164-C0A4-4AA3-88B0-37F1FF9FE9BC}">
      <dgm:prSet custT="1"/>
      <dgm:spPr/>
      <dgm:t>
        <a:bodyPr/>
        <a:lstStyle/>
        <a:p>
          <a:pPr rtl="0"/>
          <a:r>
            <a:rPr lang="ru-RU" sz="4000" dirty="0" smtClean="0">
              <a:hlinkClick xmlns:r="http://schemas.openxmlformats.org/officeDocument/2006/relationships" r:id="rId1" action="ppaction://hlinksldjump"/>
            </a:rPr>
            <a:t>6.Изучение нового материала</a:t>
          </a:r>
          <a:endParaRPr lang="ru-RU" sz="4000" dirty="0"/>
        </a:p>
      </dgm:t>
    </dgm:pt>
    <dgm:pt modelId="{CC10E93D-FC75-4A2B-92E2-AAB9AFB4B00D}" type="parTrans" cxnId="{7771635D-A003-46DE-B072-445FD4D88738}">
      <dgm:prSet/>
      <dgm:spPr/>
      <dgm:t>
        <a:bodyPr/>
        <a:lstStyle/>
        <a:p>
          <a:endParaRPr lang="ru-RU"/>
        </a:p>
      </dgm:t>
    </dgm:pt>
    <dgm:pt modelId="{4AA4835F-2DED-4F25-9E23-02527F10A65E}" type="sibTrans" cxnId="{7771635D-A003-46DE-B072-445FD4D88738}">
      <dgm:prSet/>
      <dgm:spPr/>
      <dgm:t>
        <a:bodyPr/>
        <a:lstStyle/>
        <a:p>
          <a:endParaRPr lang="ru-RU"/>
        </a:p>
      </dgm:t>
    </dgm:pt>
    <dgm:pt modelId="{2C2E6BF0-7CBE-42C8-BA83-D58F411A6FB6}" type="pres">
      <dgm:prSet presAssocID="{149DC8CA-4551-47EC-AACE-2BC52CB530C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D7EBD1-1EFC-4285-96F1-CB2186067EEA}" type="pres">
      <dgm:prSet presAssocID="{FDDEE164-C0A4-4AA3-88B0-37F1FF9FE9B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71635D-A003-46DE-B072-445FD4D88738}" srcId="{149DC8CA-4551-47EC-AACE-2BC52CB530CC}" destId="{FDDEE164-C0A4-4AA3-88B0-37F1FF9FE9BC}" srcOrd="0" destOrd="0" parTransId="{CC10E93D-FC75-4A2B-92E2-AAB9AFB4B00D}" sibTransId="{4AA4835F-2DED-4F25-9E23-02527F10A65E}"/>
    <dgm:cxn modelId="{6A990B26-B00A-4B4E-AD39-E17636693B91}" type="presOf" srcId="{149DC8CA-4551-47EC-AACE-2BC52CB530CC}" destId="{2C2E6BF0-7CBE-42C8-BA83-D58F411A6FB6}" srcOrd="0" destOrd="0" presId="urn:microsoft.com/office/officeart/2005/8/layout/vList2"/>
    <dgm:cxn modelId="{4D196A32-924E-4D50-B730-59D2E1EAF6C5}" type="presOf" srcId="{FDDEE164-C0A4-4AA3-88B0-37F1FF9FE9BC}" destId="{98D7EBD1-1EFC-4285-96F1-CB2186067EEA}" srcOrd="0" destOrd="0" presId="urn:microsoft.com/office/officeart/2005/8/layout/vList2"/>
    <dgm:cxn modelId="{99C3A8DB-9C17-4A69-9CD8-0CC41E0C9F74}" type="presParOf" srcId="{2C2E6BF0-7CBE-42C8-BA83-D58F411A6FB6}" destId="{98D7EBD1-1EFC-4285-96F1-CB2186067EE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AF351B-4D50-4FFD-A6A0-52923F5D03B5}" type="doc">
      <dgm:prSet loTypeId="urn:microsoft.com/office/officeart/2005/8/layout/vList2" loCatId="list" qsTypeId="urn:microsoft.com/office/officeart/2005/8/quickstyle/3d8" qsCatId="3D" csTypeId="urn:microsoft.com/office/officeart/2005/8/colors/accent1_1" csCatId="accent1"/>
      <dgm:spPr/>
      <dgm:t>
        <a:bodyPr/>
        <a:lstStyle/>
        <a:p>
          <a:endParaRPr lang="ru-RU"/>
        </a:p>
      </dgm:t>
    </dgm:pt>
    <dgm:pt modelId="{6E4B814E-6F45-4296-9197-6A1120F598DC}">
      <dgm:prSet custT="1"/>
      <dgm:spPr/>
      <dgm:t>
        <a:bodyPr/>
        <a:lstStyle/>
        <a:p>
          <a:pPr rtl="0"/>
          <a:r>
            <a:rPr lang="ru-RU" sz="4200" dirty="0" smtClean="0">
              <a:hlinkClick xmlns:r="http://schemas.openxmlformats.org/officeDocument/2006/relationships" r:id="rId1" action="ppaction://hlinksldjump"/>
            </a:rPr>
            <a:t>7.Задачи</a:t>
          </a:r>
          <a:endParaRPr lang="ru-RU" sz="4200" dirty="0"/>
        </a:p>
      </dgm:t>
    </dgm:pt>
    <dgm:pt modelId="{BCF2D678-0F56-4D58-80B3-91C4FCFE50DB}" type="parTrans" cxnId="{6CA45484-EB45-48BF-B32C-0B95A29FFC9B}">
      <dgm:prSet/>
      <dgm:spPr/>
      <dgm:t>
        <a:bodyPr/>
        <a:lstStyle/>
        <a:p>
          <a:endParaRPr lang="ru-RU"/>
        </a:p>
      </dgm:t>
    </dgm:pt>
    <dgm:pt modelId="{E630C33F-9EB9-4F3A-8D37-A089D9391D20}" type="sibTrans" cxnId="{6CA45484-EB45-48BF-B32C-0B95A29FFC9B}">
      <dgm:prSet/>
      <dgm:spPr/>
      <dgm:t>
        <a:bodyPr/>
        <a:lstStyle/>
        <a:p>
          <a:endParaRPr lang="ru-RU"/>
        </a:p>
      </dgm:t>
    </dgm:pt>
    <dgm:pt modelId="{C90F1C29-D603-4585-A546-1E9FC3C7D7D1}" type="pres">
      <dgm:prSet presAssocID="{28AF351B-4D50-4FFD-A6A0-52923F5D03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FAD731-7673-41A3-9D97-E1DF2D6BFDDA}" type="pres">
      <dgm:prSet presAssocID="{6E4B814E-6F45-4296-9197-6A1120F598D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A45484-EB45-48BF-B32C-0B95A29FFC9B}" srcId="{28AF351B-4D50-4FFD-A6A0-52923F5D03B5}" destId="{6E4B814E-6F45-4296-9197-6A1120F598DC}" srcOrd="0" destOrd="0" parTransId="{BCF2D678-0F56-4D58-80B3-91C4FCFE50DB}" sibTransId="{E630C33F-9EB9-4F3A-8D37-A089D9391D20}"/>
    <dgm:cxn modelId="{437A54B4-5271-47E7-8716-1F73D77A078D}" type="presOf" srcId="{6E4B814E-6F45-4296-9197-6A1120F598DC}" destId="{DBFAD731-7673-41A3-9D97-E1DF2D6BFDDA}" srcOrd="0" destOrd="0" presId="urn:microsoft.com/office/officeart/2005/8/layout/vList2"/>
    <dgm:cxn modelId="{8DAD5714-40C6-4CED-82BF-9FABEEB0E946}" type="presOf" srcId="{28AF351B-4D50-4FFD-A6A0-52923F5D03B5}" destId="{C90F1C29-D603-4585-A546-1E9FC3C7D7D1}" srcOrd="0" destOrd="0" presId="urn:microsoft.com/office/officeart/2005/8/layout/vList2"/>
    <dgm:cxn modelId="{A937630D-A91C-4479-9205-80A9468033A9}" type="presParOf" srcId="{C90F1C29-D603-4585-A546-1E9FC3C7D7D1}" destId="{DBFAD731-7673-41A3-9D97-E1DF2D6BFDD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2DA877E-1B3C-4966-81C2-C10F184A5CC4}" type="doc">
      <dgm:prSet loTypeId="urn:microsoft.com/office/officeart/2005/8/layout/vList2" loCatId="list" qsTypeId="urn:microsoft.com/office/officeart/2005/8/quickstyle/3d8" qsCatId="3D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32A0DAF1-1AD8-4AEB-AE31-60DAE9F18C20}">
      <dgm:prSet custT="1"/>
      <dgm:spPr/>
      <dgm:t>
        <a:bodyPr/>
        <a:lstStyle/>
        <a:p>
          <a:pPr rtl="0"/>
          <a:r>
            <a:rPr lang="ru-RU" sz="4400" dirty="0" smtClean="0">
              <a:hlinkClick xmlns:r="http://schemas.openxmlformats.org/officeDocument/2006/relationships" r:id="rId1" action="ppaction://hlinksldjump"/>
            </a:rPr>
            <a:t>8.Итог</a:t>
          </a:r>
          <a:endParaRPr lang="ru-RU" sz="4400" dirty="0"/>
        </a:p>
      </dgm:t>
    </dgm:pt>
    <dgm:pt modelId="{B7FA96B0-5F8E-404B-A1CE-2D917A130F91}" type="parTrans" cxnId="{47639C70-9316-49BD-8C2E-26BE0E5FA7CF}">
      <dgm:prSet/>
      <dgm:spPr/>
      <dgm:t>
        <a:bodyPr/>
        <a:lstStyle/>
        <a:p>
          <a:endParaRPr lang="ru-RU"/>
        </a:p>
      </dgm:t>
    </dgm:pt>
    <dgm:pt modelId="{1CD766D5-BD53-49A4-9931-062E660A64C5}" type="sibTrans" cxnId="{47639C70-9316-49BD-8C2E-26BE0E5FA7CF}">
      <dgm:prSet/>
      <dgm:spPr/>
      <dgm:t>
        <a:bodyPr/>
        <a:lstStyle/>
        <a:p>
          <a:endParaRPr lang="ru-RU"/>
        </a:p>
      </dgm:t>
    </dgm:pt>
    <dgm:pt modelId="{D6ECCF78-BC65-4C55-94E4-E73FAA3E92B5}" type="pres">
      <dgm:prSet presAssocID="{62DA877E-1B3C-4966-81C2-C10F184A5CC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6785C9-B359-4401-A5DA-6BE72079302A}" type="pres">
      <dgm:prSet presAssocID="{32A0DAF1-1AD8-4AEB-AE31-60DAE9F18C2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0C3371-7741-4B86-9421-6B39F26CEB4F}" type="presOf" srcId="{32A0DAF1-1AD8-4AEB-AE31-60DAE9F18C20}" destId="{4F6785C9-B359-4401-A5DA-6BE72079302A}" srcOrd="0" destOrd="0" presId="urn:microsoft.com/office/officeart/2005/8/layout/vList2"/>
    <dgm:cxn modelId="{47639C70-9316-49BD-8C2E-26BE0E5FA7CF}" srcId="{62DA877E-1B3C-4966-81C2-C10F184A5CC4}" destId="{32A0DAF1-1AD8-4AEB-AE31-60DAE9F18C20}" srcOrd="0" destOrd="0" parTransId="{B7FA96B0-5F8E-404B-A1CE-2D917A130F91}" sibTransId="{1CD766D5-BD53-49A4-9931-062E660A64C5}"/>
    <dgm:cxn modelId="{17D1FEFF-C0E4-48DE-BC84-FBA627FE58BB}" type="presOf" srcId="{62DA877E-1B3C-4966-81C2-C10F184A5CC4}" destId="{D6ECCF78-BC65-4C55-94E4-E73FAA3E92B5}" srcOrd="0" destOrd="0" presId="urn:microsoft.com/office/officeart/2005/8/layout/vList2"/>
    <dgm:cxn modelId="{A898D929-5D41-4837-AC77-15FD041DE0AD}" type="presParOf" srcId="{D6ECCF78-BC65-4C55-94E4-E73FAA3E92B5}" destId="{4F6785C9-B359-4401-A5DA-6BE72079302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3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461B884-C41A-4009-9093-1C5F01BC07A4}" type="doc">
      <dgm:prSet loTypeId="urn:microsoft.com/office/officeart/2005/8/layout/vList2" loCatId="list" qsTypeId="urn:microsoft.com/office/officeart/2005/8/quickstyle/3d8" qsCatId="3D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9C1A8C3D-6A4B-4161-B261-9B51B0AC2149}">
      <dgm:prSet custT="1"/>
      <dgm:spPr/>
      <dgm:t>
        <a:bodyPr/>
        <a:lstStyle/>
        <a:p>
          <a:pPr rtl="0"/>
          <a:r>
            <a:rPr lang="ru-RU" sz="3400" dirty="0" smtClean="0">
              <a:hlinkClick xmlns:r="http://schemas.openxmlformats.org/officeDocument/2006/relationships" r:id="rId1" action="ppaction://hlinksldjump"/>
            </a:rPr>
            <a:t>3.Актуализация знаний</a:t>
          </a:r>
          <a:endParaRPr lang="ru-RU" sz="3400" dirty="0"/>
        </a:p>
      </dgm:t>
    </dgm:pt>
    <dgm:pt modelId="{A5D9485C-FC76-4622-8150-44294B86F6CB}" type="parTrans" cxnId="{733208D3-7F11-4C34-A774-EE405C206063}">
      <dgm:prSet/>
      <dgm:spPr/>
      <dgm:t>
        <a:bodyPr/>
        <a:lstStyle/>
        <a:p>
          <a:endParaRPr lang="ru-RU"/>
        </a:p>
      </dgm:t>
    </dgm:pt>
    <dgm:pt modelId="{E5AB9D8B-33FA-46BD-B231-F57DCF4F631F}" type="sibTrans" cxnId="{733208D3-7F11-4C34-A774-EE405C206063}">
      <dgm:prSet/>
      <dgm:spPr/>
      <dgm:t>
        <a:bodyPr/>
        <a:lstStyle/>
        <a:p>
          <a:endParaRPr lang="ru-RU"/>
        </a:p>
      </dgm:t>
    </dgm:pt>
    <dgm:pt modelId="{95EBB0D2-013C-4BE5-9906-C833E225596F}" type="pres">
      <dgm:prSet presAssocID="{C461B884-C41A-4009-9093-1C5F01BC07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318AD8-03F8-4DDC-BEAA-444A7C5C3F98}" type="pres">
      <dgm:prSet presAssocID="{9C1A8C3D-6A4B-4161-B261-9B51B0AC214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3208D3-7F11-4C34-A774-EE405C206063}" srcId="{C461B884-C41A-4009-9093-1C5F01BC07A4}" destId="{9C1A8C3D-6A4B-4161-B261-9B51B0AC2149}" srcOrd="0" destOrd="0" parTransId="{A5D9485C-FC76-4622-8150-44294B86F6CB}" sibTransId="{E5AB9D8B-33FA-46BD-B231-F57DCF4F631F}"/>
    <dgm:cxn modelId="{641DF68E-7F79-4FB3-BA27-BCC82BF02A19}" type="presOf" srcId="{C461B884-C41A-4009-9093-1C5F01BC07A4}" destId="{95EBB0D2-013C-4BE5-9906-C833E225596F}" srcOrd="0" destOrd="0" presId="urn:microsoft.com/office/officeart/2005/8/layout/vList2"/>
    <dgm:cxn modelId="{2D20089D-4F6E-4375-A15E-75A77A654053}" type="presOf" srcId="{9C1A8C3D-6A4B-4161-B261-9B51B0AC2149}" destId="{16318AD8-03F8-4DDC-BEAA-444A7C5C3F98}" srcOrd="0" destOrd="0" presId="urn:microsoft.com/office/officeart/2005/8/layout/vList2"/>
    <dgm:cxn modelId="{87F5052C-107B-4AC0-9690-5F727F15F827}" type="presParOf" srcId="{95EBB0D2-013C-4BE5-9906-C833E225596F}" destId="{16318AD8-03F8-4DDC-BEAA-444A7C5C3F9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3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066C12C-3DCD-4205-8CB7-E9925D37F3D5}" type="doc">
      <dgm:prSet loTypeId="urn:microsoft.com/office/officeart/2005/8/layout/vList2" loCatId="list" qsTypeId="urn:microsoft.com/office/officeart/2005/8/quickstyle/3d8" qsCatId="3D" csTypeId="urn:microsoft.com/office/officeart/2005/8/colors/accent1_1" csCatId="accent1"/>
      <dgm:spPr/>
      <dgm:t>
        <a:bodyPr/>
        <a:lstStyle/>
        <a:p>
          <a:endParaRPr lang="ru-RU"/>
        </a:p>
      </dgm:t>
    </dgm:pt>
    <dgm:pt modelId="{70399A87-2C0B-4C3D-AAB4-CFA4D3CE3519}">
      <dgm:prSet custT="1"/>
      <dgm:spPr/>
      <dgm:t>
        <a:bodyPr/>
        <a:lstStyle/>
        <a:p>
          <a:pPr rtl="0"/>
          <a:r>
            <a:rPr lang="ru-RU" sz="3200" dirty="0" smtClean="0">
              <a:hlinkClick xmlns:r="http://schemas.openxmlformats.org/officeDocument/2006/relationships" r:id="rId1" action="ppaction://hlinksldjump"/>
            </a:rPr>
            <a:t>2.План урока</a:t>
          </a:r>
          <a:endParaRPr lang="ru-RU" sz="3200" dirty="0"/>
        </a:p>
      </dgm:t>
    </dgm:pt>
    <dgm:pt modelId="{06EDBFCF-9733-44C8-A4B5-D57B8CE3E98B}" type="parTrans" cxnId="{8A25BBA2-F2A3-4E2E-AF60-7893050B3C10}">
      <dgm:prSet/>
      <dgm:spPr/>
      <dgm:t>
        <a:bodyPr/>
        <a:lstStyle/>
        <a:p>
          <a:endParaRPr lang="ru-RU"/>
        </a:p>
      </dgm:t>
    </dgm:pt>
    <dgm:pt modelId="{142180DF-1283-4F42-9612-0F02C4136C96}" type="sibTrans" cxnId="{8A25BBA2-F2A3-4E2E-AF60-7893050B3C10}">
      <dgm:prSet/>
      <dgm:spPr/>
      <dgm:t>
        <a:bodyPr/>
        <a:lstStyle/>
        <a:p>
          <a:endParaRPr lang="ru-RU"/>
        </a:p>
      </dgm:t>
    </dgm:pt>
    <dgm:pt modelId="{DB10C9A4-F5BE-47A9-8FD5-6B4D55B291BE}" type="pres">
      <dgm:prSet presAssocID="{9066C12C-3DCD-4205-8CB7-E9925D37F3D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19724E-ED32-4A91-AD6A-6C733631CC52}" type="pres">
      <dgm:prSet presAssocID="{70399A87-2C0B-4C3D-AAB4-CFA4D3CE351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BF234C-6561-448C-AD42-1C1429890EE8}" type="presOf" srcId="{9066C12C-3DCD-4205-8CB7-E9925D37F3D5}" destId="{DB10C9A4-F5BE-47A9-8FD5-6B4D55B291BE}" srcOrd="0" destOrd="0" presId="urn:microsoft.com/office/officeart/2005/8/layout/vList2"/>
    <dgm:cxn modelId="{8A25BBA2-F2A3-4E2E-AF60-7893050B3C10}" srcId="{9066C12C-3DCD-4205-8CB7-E9925D37F3D5}" destId="{70399A87-2C0B-4C3D-AAB4-CFA4D3CE3519}" srcOrd="0" destOrd="0" parTransId="{06EDBFCF-9733-44C8-A4B5-D57B8CE3E98B}" sibTransId="{142180DF-1283-4F42-9612-0F02C4136C96}"/>
    <dgm:cxn modelId="{7E390FE3-C893-41A1-AC22-C8840D8BCAD0}" type="presOf" srcId="{70399A87-2C0B-4C3D-AAB4-CFA4D3CE3519}" destId="{1D19724E-ED32-4A91-AD6A-6C733631CC52}" srcOrd="0" destOrd="0" presId="urn:microsoft.com/office/officeart/2005/8/layout/vList2"/>
    <dgm:cxn modelId="{2DC8DB8A-9422-4774-B2D3-B2DF72D8DDCA}" type="presParOf" srcId="{DB10C9A4-F5BE-47A9-8FD5-6B4D55B291BE}" destId="{1D19724E-ED32-4A91-AD6A-6C733631CC5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4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41A7CB0-F2E2-4A31-9FB1-AFB14990475F}" type="doc">
      <dgm:prSet loTypeId="urn:microsoft.com/office/officeart/2005/8/layout/vList2" loCatId="list" qsTypeId="urn:microsoft.com/office/officeart/2005/8/quickstyle/3d8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22B1C02F-1382-4035-B483-0375158BC5C5}">
      <dgm:prSet custT="1"/>
      <dgm:spPr/>
      <dgm:t>
        <a:bodyPr/>
        <a:lstStyle/>
        <a:p>
          <a:pPr rtl="0"/>
          <a:r>
            <a:rPr lang="ru-RU" sz="3000" dirty="0" smtClean="0">
              <a:hlinkClick xmlns:r="http://schemas.openxmlformats.org/officeDocument/2006/relationships" r:id="rId1" action="ppaction://hlinksldjump"/>
            </a:rPr>
            <a:t>1.Цели урока</a:t>
          </a:r>
          <a:endParaRPr lang="ru-RU" sz="3000" dirty="0"/>
        </a:p>
      </dgm:t>
    </dgm:pt>
    <dgm:pt modelId="{4F4F5997-3131-4597-99F4-BBBF03CD31BB}" type="parTrans" cxnId="{AF7F5E01-235E-4BBF-906B-8B53403ECE85}">
      <dgm:prSet/>
      <dgm:spPr/>
      <dgm:t>
        <a:bodyPr/>
        <a:lstStyle/>
        <a:p>
          <a:endParaRPr lang="ru-RU"/>
        </a:p>
      </dgm:t>
    </dgm:pt>
    <dgm:pt modelId="{8FE944A4-AE4A-4957-8F94-C99AA5ED9AAF}" type="sibTrans" cxnId="{AF7F5E01-235E-4BBF-906B-8B53403ECE85}">
      <dgm:prSet/>
      <dgm:spPr/>
      <dgm:t>
        <a:bodyPr/>
        <a:lstStyle/>
        <a:p>
          <a:endParaRPr lang="ru-RU"/>
        </a:p>
      </dgm:t>
    </dgm:pt>
    <dgm:pt modelId="{9EB8C071-F590-4BB1-9736-B3279C227E84}" type="pres">
      <dgm:prSet presAssocID="{A41A7CB0-F2E2-4A31-9FB1-AFB14990475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A2E733-DD0F-43CE-8492-F66F90C17324}" type="pres">
      <dgm:prSet presAssocID="{22B1C02F-1382-4035-B483-0375158BC5C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7F5E01-235E-4BBF-906B-8B53403ECE85}" srcId="{A41A7CB0-F2E2-4A31-9FB1-AFB14990475F}" destId="{22B1C02F-1382-4035-B483-0375158BC5C5}" srcOrd="0" destOrd="0" parTransId="{4F4F5997-3131-4597-99F4-BBBF03CD31BB}" sibTransId="{8FE944A4-AE4A-4957-8F94-C99AA5ED9AAF}"/>
    <dgm:cxn modelId="{3B94CDF7-CE15-4E26-BF68-0080867D5B06}" type="presOf" srcId="{22B1C02F-1382-4035-B483-0375158BC5C5}" destId="{D8A2E733-DD0F-43CE-8492-F66F90C17324}" srcOrd="0" destOrd="0" presId="urn:microsoft.com/office/officeart/2005/8/layout/vList2"/>
    <dgm:cxn modelId="{94BAE598-8697-44CA-9DCA-E17C59A975A5}" type="presOf" srcId="{A41A7CB0-F2E2-4A31-9FB1-AFB14990475F}" destId="{9EB8C071-F590-4BB1-9736-B3279C227E84}" srcOrd="0" destOrd="0" presId="urn:microsoft.com/office/officeart/2005/8/layout/vList2"/>
    <dgm:cxn modelId="{0AAD1AD3-070E-4731-8BF6-2358D55F8F54}" type="presParOf" srcId="{9EB8C071-F590-4BB1-9736-B3279C227E84}" destId="{D8A2E733-DD0F-43CE-8492-F66F90C1732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4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9A435E-247C-46C9-9B7B-8B009F0F65FC}">
      <dsp:nvSpPr>
        <dsp:cNvPr id="0" name=""/>
        <dsp:cNvSpPr/>
      </dsp:nvSpPr>
      <dsp:spPr>
        <a:xfrm>
          <a:off x="0" y="0"/>
          <a:ext cx="7786742" cy="7684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solidFill>
                <a:srgbClr val="00CC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Тема: «Архимедова сила»</a:t>
          </a:r>
          <a:endParaRPr lang="ru-RU" sz="4400" b="1" kern="1200" dirty="0">
            <a:solidFill>
              <a:srgbClr val="00CC99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7786742" cy="76843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F58D22-C55E-47FB-ABC8-FEBFFBA9A6CD}">
      <dsp:nvSpPr>
        <dsp:cNvPr id="0" name=""/>
        <dsp:cNvSpPr/>
      </dsp:nvSpPr>
      <dsp:spPr>
        <a:xfrm>
          <a:off x="0" y="0"/>
          <a:ext cx="8057710" cy="57421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hlinkClick xmlns:r="http://schemas.openxmlformats.org/officeDocument/2006/relationships" r:id="" action="ppaction://hlinksldjump"/>
            </a:rPr>
            <a:t>4.Постановка учебной проблемы</a:t>
          </a:r>
          <a:endParaRPr lang="ru-RU" sz="3600" kern="1200" dirty="0"/>
        </a:p>
      </dsp:txBody>
      <dsp:txXfrm>
        <a:off x="0" y="0"/>
        <a:ext cx="8057710" cy="57421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3A239A-7621-4913-9B42-50C2B67E341C}">
      <dsp:nvSpPr>
        <dsp:cNvPr id="0" name=""/>
        <dsp:cNvSpPr/>
      </dsp:nvSpPr>
      <dsp:spPr>
        <a:xfrm>
          <a:off x="0" y="135"/>
          <a:ext cx="7181077" cy="6460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>
              <a:hlinkClick xmlns:r="http://schemas.openxmlformats.org/officeDocument/2006/relationships" r:id="" action="ppaction://hlinksldjump"/>
            </a:rPr>
            <a:t>5.Фронтальный эксперимент</a:t>
          </a:r>
          <a:endParaRPr lang="ru-RU" sz="3800" kern="1200" dirty="0"/>
        </a:p>
      </dsp:txBody>
      <dsp:txXfrm>
        <a:off x="0" y="135"/>
        <a:ext cx="7181077" cy="64605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D7EBD1-1EFC-4285-96F1-CB2186067EEA}">
      <dsp:nvSpPr>
        <dsp:cNvPr id="0" name=""/>
        <dsp:cNvSpPr/>
      </dsp:nvSpPr>
      <dsp:spPr>
        <a:xfrm>
          <a:off x="0" y="350"/>
          <a:ext cx="8429652" cy="67640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hlinkClick xmlns:r="http://schemas.openxmlformats.org/officeDocument/2006/relationships" r:id="" action="ppaction://hlinksldjump"/>
            </a:rPr>
            <a:t>6.Изучение нового материала</a:t>
          </a:r>
          <a:endParaRPr lang="ru-RU" sz="4000" kern="1200" dirty="0"/>
        </a:p>
      </dsp:txBody>
      <dsp:txXfrm>
        <a:off x="0" y="350"/>
        <a:ext cx="8429652" cy="67640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FAD731-7673-41A3-9D97-E1DF2D6BFDDA}">
      <dsp:nvSpPr>
        <dsp:cNvPr id="0" name=""/>
        <dsp:cNvSpPr/>
      </dsp:nvSpPr>
      <dsp:spPr>
        <a:xfrm>
          <a:off x="0" y="269"/>
          <a:ext cx="2857519" cy="70734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>
              <a:hlinkClick xmlns:r="http://schemas.openxmlformats.org/officeDocument/2006/relationships" r:id="" action="ppaction://hlinksldjump"/>
            </a:rPr>
            <a:t>7.Задачи</a:t>
          </a:r>
          <a:endParaRPr lang="ru-RU" sz="4200" kern="1200" dirty="0"/>
        </a:p>
      </dsp:txBody>
      <dsp:txXfrm>
        <a:off x="0" y="269"/>
        <a:ext cx="2857519" cy="70734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6785C9-B359-4401-A5DA-6BE72079302A}">
      <dsp:nvSpPr>
        <dsp:cNvPr id="0" name=""/>
        <dsp:cNvSpPr/>
      </dsp:nvSpPr>
      <dsp:spPr>
        <a:xfrm>
          <a:off x="0" y="324"/>
          <a:ext cx="2357453" cy="73801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hlinkClick xmlns:r="http://schemas.openxmlformats.org/officeDocument/2006/relationships" r:id="" action="ppaction://hlinksldjump"/>
            </a:rPr>
            <a:t>8.Итог</a:t>
          </a:r>
          <a:endParaRPr lang="ru-RU" sz="4400" kern="1200" dirty="0"/>
        </a:p>
      </dsp:txBody>
      <dsp:txXfrm>
        <a:off x="0" y="324"/>
        <a:ext cx="2357453" cy="73801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6318AD8-03F8-4DDC-BEAA-444A7C5C3F98}">
      <dsp:nvSpPr>
        <dsp:cNvPr id="0" name=""/>
        <dsp:cNvSpPr/>
      </dsp:nvSpPr>
      <dsp:spPr>
        <a:xfrm>
          <a:off x="0" y="103"/>
          <a:ext cx="5715039" cy="61534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hlinkClick xmlns:r="http://schemas.openxmlformats.org/officeDocument/2006/relationships" r:id="" action="ppaction://hlinksldjump"/>
            </a:rPr>
            <a:t>3.Актуализация знаний</a:t>
          </a:r>
          <a:endParaRPr lang="ru-RU" sz="3400" kern="1200" dirty="0"/>
        </a:p>
      </dsp:txBody>
      <dsp:txXfrm>
        <a:off x="0" y="103"/>
        <a:ext cx="5715039" cy="61534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19724E-ED32-4A91-AD6A-6C733631CC52}">
      <dsp:nvSpPr>
        <dsp:cNvPr id="0" name=""/>
        <dsp:cNvSpPr/>
      </dsp:nvSpPr>
      <dsp:spPr>
        <a:xfrm>
          <a:off x="0" y="226"/>
          <a:ext cx="4286280" cy="5535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hlinkClick xmlns:r="http://schemas.openxmlformats.org/officeDocument/2006/relationships" r:id="" action="ppaction://hlinksldjump"/>
            </a:rPr>
            <a:t>2.План урока</a:t>
          </a:r>
          <a:endParaRPr lang="ru-RU" sz="3200" kern="1200" dirty="0"/>
        </a:p>
      </dsp:txBody>
      <dsp:txXfrm>
        <a:off x="0" y="226"/>
        <a:ext cx="4286280" cy="553544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A2E733-DD0F-43CE-8492-F66F90C17324}">
      <dsp:nvSpPr>
        <dsp:cNvPr id="0" name=""/>
        <dsp:cNvSpPr/>
      </dsp:nvSpPr>
      <dsp:spPr>
        <a:xfrm>
          <a:off x="0" y="51"/>
          <a:ext cx="3929090" cy="5231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hlinkClick xmlns:r="http://schemas.openxmlformats.org/officeDocument/2006/relationships" r:id="" action="ppaction://hlinksldjump"/>
            </a:rPr>
            <a:t>1.Цели урока</a:t>
          </a:r>
          <a:endParaRPr lang="ru-RU" sz="3000" kern="1200" dirty="0"/>
        </a:p>
      </dsp:txBody>
      <dsp:txXfrm>
        <a:off x="0" y="51"/>
        <a:ext cx="3929090" cy="5231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9EF64FA-0B30-4A93-8F79-7A204EB81002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B2DE4E3-8639-42CC-A2A0-8AA433AC0C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D5B3A-E2CB-43CC-8524-7274BA21910A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1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1" y="4051301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53CE9-C8C6-4A6C-AD6B-01979DBCD8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517EF-BAFE-45DD-A3E1-7C4ADC407D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49" y="152400"/>
            <a:ext cx="1924051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1" y="152400"/>
            <a:ext cx="5619751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C1E98-0210-49FB-9217-B2D74E69C8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1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1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76800" y="3941764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CAFFD-A714-46C6-A0CA-5C7130456D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1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828801"/>
            <a:ext cx="4038600" cy="20748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56064"/>
            <a:ext cx="4038600" cy="20748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708F3-1548-42BE-9BEB-6D29C8DD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E719F-E677-4144-A286-8869C76B92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03D60-9170-42B2-91F6-4F7001ED4A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DBE17-A5F2-470B-97D3-57FF221633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7F7E4-3741-48C2-993E-8F5C68A638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246AD-E02A-47CE-BDA2-A5BB2DD0FC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11E4E-3595-43ED-8697-374E7B5B7E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1045C-B5DA-4242-9D97-60719B9394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718B9-81E7-4A9A-9765-B001A287D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BBADE-F087-4877-966E-074FFCF5CF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E6D69-2324-41C2-84D8-5604E72E52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67922-CC85-4FCC-937D-EBF2868F0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714C8-FBBB-4368-8B6A-922F56F7A3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A5185-C572-45C5-84F6-C31CCA3B74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1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9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69985-4D62-4A85-9AB3-D370D010C2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457D8-9B23-4924-947F-67E61E9CBB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ED57F-B86A-4C64-A8DD-C11420CAD2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1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1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5AB31-92AF-42F5-81F8-C1482D7CAF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40EF9-3E30-40FB-82D3-CB4684786F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F8BD6-29D2-45CE-8F1D-F5E4D8603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63A33-9A74-4F18-ACDD-F02141FFCD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F7975-BD12-4213-9B47-60DA89B5CD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E7249-4DA8-4712-83C9-B1316CC7B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CCFF"/>
            </a:gs>
            <a:gs pos="17999">
              <a:srgbClr val="FFFF00"/>
            </a:gs>
            <a:gs pos="36000">
              <a:srgbClr val="0099FF"/>
            </a:gs>
            <a:gs pos="61000">
              <a:srgbClr val="3399FF"/>
            </a:gs>
            <a:gs pos="82001">
              <a:srgbClr val="3399FF"/>
            </a:gs>
            <a:gs pos="0">
              <a:srgbClr val="66CCFF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Freeform 2"/>
          <p:cNvSpPr>
            <a:spLocks/>
          </p:cNvSpPr>
          <p:nvPr/>
        </p:nvSpPr>
        <p:spPr bwMode="auto">
          <a:xfrm rot="18427436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A40A5C0-32FA-4427-8BCE-F0AE3B2BA6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8792" name="Freeform 8"/>
          <p:cNvSpPr>
            <a:spLocks/>
          </p:cNvSpPr>
          <p:nvPr/>
        </p:nvSpPr>
        <p:spPr bwMode="auto">
          <a:xfrm rot="18427436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8793" name="Freeform 9"/>
          <p:cNvSpPr>
            <a:spLocks/>
          </p:cNvSpPr>
          <p:nvPr/>
        </p:nvSpPr>
        <p:spPr bwMode="auto">
          <a:xfrm rot="18427436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13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1879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79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79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79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79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0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0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0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0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515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515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1880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0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0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11880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881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881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5161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1881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1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1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1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1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1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1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2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5131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1882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82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5132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5133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1882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5136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1882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2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62" y="318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3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72" y="168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3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3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11" y="883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3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792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3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883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61" y="128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11883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3" r:id="rId1"/>
    <p:sldLayoutId id="2147484168" r:id="rId2"/>
    <p:sldLayoutId id="2147484167" r:id="rId3"/>
    <p:sldLayoutId id="2147484166" r:id="rId4"/>
    <p:sldLayoutId id="2147484165" r:id="rId5"/>
    <p:sldLayoutId id="2147484164" r:id="rId6"/>
    <p:sldLayoutId id="2147484163" r:id="rId7"/>
    <p:sldLayoutId id="2147484162" r:id="rId8"/>
    <p:sldLayoutId id="2147484161" r:id="rId9"/>
    <p:sldLayoutId id="2147484160" r:id="rId10"/>
    <p:sldLayoutId id="2147484159" r:id="rId11"/>
    <p:sldLayoutId id="2147484158" r:id="rId12"/>
    <p:sldLayoutId id="214748415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CCFF"/>
            </a:gs>
            <a:gs pos="17999">
              <a:srgbClr val="FFFF00"/>
            </a:gs>
            <a:gs pos="36000">
              <a:srgbClr val="0099FF"/>
            </a:gs>
            <a:gs pos="61000">
              <a:srgbClr val="3399FF"/>
            </a:gs>
            <a:gs pos="82001">
              <a:srgbClr val="3399FF"/>
            </a:gs>
            <a:gs pos="0">
              <a:srgbClr val="66CCFF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9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9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9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519325F2-4618-4FA8-A56F-970611ABA2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1" r:id="rId2"/>
    <p:sldLayoutId id="2147484180" r:id="rId3"/>
    <p:sldLayoutId id="2147484179" r:id="rId4"/>
    <p:sldLayoutId id="2147484178" r:id="rId5"/>
    <p:sldLayoutId id="2147484177" r:id="rId6"/>
    <p:sldLayoutId id="2147484176" r:id="rId7"/>
    <p:sldLayoutId id="2147484175" r:id="rId8"/>
    <p:sldLayoutId id="2147484174" r:id="rId9"/>
    <p:sldLayoutId id="2147484173" r:id="rId10"/>
    <p:sldLayoutId id="2147484172" r:id="rId11"/>
    <p:sldLayoutId id="2147484171" r:id="rId12"/>
    <p:sldLayoutId id="2147484170" r:id="rId13"/>
    <p:sldLayoutId id="214748416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26" Type="http://schemas.openxmlformats.org/officeDocument/2006/relationships/diagramColors" Target="../diagrams/colors5.xml"/><Relationship Id="rId39" Type="http://schemas.openxmlformats.org/officeDocument/2006/relationships/diagramLayout" Target="../diagrams/layout8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34" Type="http://schemas.openxmlformats.org/officeDocument/2006/relationships/diagramLayout" Target="../diagrams/layout7.xml"/><Relationship Id="rId42" Type="http://schemas.microsoft.com/office/2007/relationships/diagramDrawing" Target="../diagrams/drawing8.xml"/><Relationship Id="rId47" Type="http://schemas.microsoft.com/office/2007/relationships/diagramDrawing" Target="../diagrams/drawing9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5" Type="http://schemas.openxmlformats.org/officeDocument/2006/relationships/diagramQuickStyle" Target="../diagrams/quickStyle5.xml"/><Relationship Id="rId33" Type="http://schemas.openxmlformats.org/officeDocument/2006/relationships/diagramData" Target="../diagrams/data7.xml"/><Relationship Id="rId38" Type="http://schemas.openxmlformats.org/officeDocument/2006/relationships/diagramData" Target="../diagrams/data8.xml"/><Relationship Id="rId46" Type="http://schemas.openxmlformats.org/officeDocument/2006/relationships/diagramColors" Target="../diagrams/colors9.xml"/><Relationship Id="rId2" Type="http://schemas.openxmlformats.org/officeDocument/2006/relationships/image" Target="../media/image2.wmf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29" Type="http://schemas.openxmlformats.org/officeDocument/2006/relationships/diagramLayout" Target="../diagrams/layout6.xml"/><Relationship Id="rId41" Type="http://schemas.openxmlformats.org/officeDocument/2006/relationships/diagramColors" Target="../diagrams/colors8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diagramLayout" Target="../diagrams/layout5.xml"/><Relationship Id="rId32" Type="http://schemas.microsoft.com/office/2007/relationships/diagramDrawing" Target="../diagrams/drawing6.xml"/><Relationship Id="rId37" Type="http://schemas.microsoft.com/office/2007/relationships/diagramDrawing" Target="../diagrams/drawing7.xml"/><Relationship Id="rId40" Type="http://schemas.openxmlformats.org/officeDocument/2006/relationships/diagramQuickStyle" Target="../diagrams/quickStyle8.xml"/><Relationship Id="rId45" Type="http://schemas.openxmlformats.org/officeDocument/2006/relationships/diagramQuickStyle" Target="../diagrams/quickStyle9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diagramData" Target="../diagrams/data5.xml"/><Relationship Id="rId28" Type="http://schemas.openxmlformats.org/officeDocument/2006/relationships/diagramData" Target="../diagrams/data6.xml"/><Relationship Id="rId36" Type="http://schemas.openxmlformats.org/officeDocument/2006/relationships/diagramColors" Target="../diagrams/colors7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31" Type="http://schemas.openxmlformats.org/officeDocument/2006/relationships/diagramColors" Target="../diagrams/colors6.xml"/><Relationship Id="rId44" Type="http://schemas.openxmlformats.org/officeDocument/2006/relationships/diagramLayout" Target="../diagrams/layout9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Relationship Id="rId27" Type="http://schemas.microsoft.com/office/2007/relationships/diagramDrawing" Target="../diagrams/drawing5.xml"/><Relationship Id="rId30" Type="http://schemas.openxmlformats.org/officeDocument/2006/relationships/diagramQuickStyle" Target="../diagrams/quickStyle6.xml"/><Relationship Id="rId35" Type="http://schemas.openxmlformats.org/officeDocument/2006/relationships/diagramQuickStyle" Target="../diagrams/quickStyle7.xml"/><Relationship Id="rId43" Type="http://schemas.openxmlformats.org/officeDocument/2006/relationships/diagramData" Target="../diagrams/data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 descr="C:\Program Files\Microsoft Office\MEDIA\CAGCAT10\j0292152.wmf"/>
          <p:cNvPicPr>
            <a:picLocks noChangeAspect="1" noChangeArrowheads="1"/>
          </p:cNvPicPr>
          <p:nvPr/>
        </p:nvPicPr>
        <p:blipFill>
          <a:blip r:embed="rId2" cstate="email">
            <a:lum bright="10000"/>
          </a:blip>
          <a:srcRect/>
          <a:stretch>
            <a:fillRect/>
          </a:stretch>
        </p:blipFill>
        <p:spPr bwMode="auto">
          <a:xfrm>
            <a:off x="6643688" y="3286125"/>
            <a:ext cx="2143125" cy="31829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1000125" y="6072188"/>
            <a:ext cx="6357938" cy="596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1E925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Учитель физики МБОУ- СОШ №20 г.Армавира</a:t>
            </a:r>
          </a:p>
          <a:p>
            <a:r>
              <a:rPr lang="ru-RU" sz="3600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1E925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Сивоплясова С.М.</a:t>
            </a:r>
          </a:p>
        </p:txBody>
      </p:sp>
      <p:graphicFrame>
        <p:nvGraphicFramePr>
          <p:cNvPr id="12" name="Схема 11"/>
          <p:cNvGraphicFramePr/>
          <p:nvPr/>
        </p:nvGraphicFramePr>
        <p:xfrm>
          <a:off x="357158" y="214290"/>
          <a:ext cx="7786742" cy="769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8" name="Схема 27"/>
          <p:cNvGraphicFramePr/>
          <p:nvPr/>
        </p:nvGraphicFramePr>
        <p:xfrm>
          <a:off x="428596" y="2643182"/>
          <a:ext cx="8057710" cy="574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7" name="Схема 26"/>
          <p:cNvGraphicFramePr/>
          <p:nvPr/>
        </p:nvGraphicFramePr>
        <p:xfrm>
          <a:off x="357158" y="3214686"/>
          <a:ext cx="7181077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26" name="Схема 25"/>
          <p:cNvGraphicFramePr/>
          <p:nvPr/>
        </p:nvGraphicFramePr>
        <p:xfrm>
          <a:off x="500034" y="3857628"/>
          <a:ext cx="8429652" cy="677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25" name="Схема 24"/>
          <p:cNvGraphicFramePr/>
          <p:nvPr/>
        </p:nvGraphicFramePr>
        <p:xfrm>
          <a:off x="428596" y="4572008"/>
          <a:ext cx="2857520" cy="707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24" name="Схема 23"/>
          <p:cNvGraphicFramePr/>
          <p:nvPr/>
        </p:nvGraphicFramePr>
        <p:xfrm>
          <a:off x="500034" y="5214950"/>
          <a:ext cx="2357454" cy="738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graphicFrame>
        <p:nvGraphicFramePr>
          <p:cNvPr id="29" name="Схема 28"/>
          <p:cNvGraphicFramePr/>
          <p:nvPr/>
        </p:nvGraphicFramePr>
        <p:xfrm>
          <a:off x="285720" y="2071678"/>
          <a:ext cx="5715040" cy="615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  <p:graphicFrame>
        <p:nvGraphicFramePr>
          <p:cNvPr id="23" name="Схема 22"/>
          <p:cNvGraphicFramePr/>
          <p:nvPr/>
        </p:nvGraphicFramePr>
        <p:xfrm>
          <a:off x="285720" y="1571612"/>
          <a:ext cx="4286280" cy="553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8" r:lo="rId39" r:qs="rId40" r:cs="rId41"/>
          </a:graphicData>
        </a:graphic>
      </p:graphicFrame>
      <p:graphicFrame>
        <p:nvGraphicFramePr>
          <p:cNvPr id="22" name="Схема 21"/>
          <p:cNvGraphicFramePr/>
          <p:nvPr/>
        </p:nvGraphicFramePr>
        <p:xfrm>
          <a:off x="285720" y="1071546"/>
          <a:ext cx="3929090" cy="523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3" r:lo="rId44" r:qs="rId45" r:cs="rId46"/>
          </a:graphicData>
        </a:graphic>
      </p:graphicFrame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 можно измерить выталкивающую силу?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5613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Для измерения силы необходимо измерить с помощью динамометра вес тела в воздухе и в воде, найти между ними разность.</a:t>
            </a:r>
          </a:p>
          <a:p>
            <a:pPr eaLnBrk="1" hangingPunct="1">
              <a:buFontTx/>
              <a:buNone/>
            </a:pPr>
            <a:r>
              <a:rPr lang="ru-RU" sz="2800" smtClean="0"/>
              <a:t>                                  </a:t>
            </a:r>
          </a:p>
        </p:txBody>
      </p:sp>
      <p:graphicFrame>
        <p:nvGraphicFramePr>
          <p:cNvPr id="13210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051050" y="3141663"/>
          <a:ext cx="4752975" cy="1728787"/>
        </p:xfrm>
        <a:graphic>
          <a:graphicData uri="http://schemas.openxmlformats.org/presentationml/2006/ole">
            <p:oleObj spid="_x0000_s3074" name="Формула" r:id="rId3" imgW="774360" imgH="253800" progId="Equation.3">
              <p:embed/>
            </p:oleObj>
          </a:graphicData>
        </a:graphic>
      </p:graphicFrame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2484438" y="5661025"/>
            <a:ext cx="4752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Р1 – вес тела в воздухе.</a:t>
            </a: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2339975" y="5084763"/>
            <a:ext cx="4230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Р2 – вес тела в воде,</a:t>
            </a:r>
          </a:p>
        </p:txBody>
      </p:sp>
      <p:sp>
        <p:nvSpPr>
          <p:cNvPr id="3079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0" name="AutoShape 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/>
      <p:bldP spid="132099" grpId="0" build="p"/>
      <p:bldP spid="132101" grpId="0"/>
      <p:bldP spid="1321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73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60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Выталкивающая сила</a:t>
            </a:r>
          </a:p>
        </p:txBody>
      </p:sp>
      <p:graphicFrame>
        <p:nvGraphicFramePr>
          <p:cNvPr id="104521" name="Group 73"/>
          <p:cNvGraphicFramePr>
            <a:graphicFrameLocks noGrp="1"/>
          </p:cNvGraphicFramePr>
          <p:nvPr>
            <p:ph sz="half" idx="1"/>
          </p:nvPr>
        </p:nvGraphicFramePr>
        <p:xfrm>
          <a:off x="395288" y="2349500"/>
          <a:ext cx="4038600" cy="2395728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2395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формы тела;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плотности тела.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4520" name="Group 72"/>
          <p:cNvGraphicFramePr>
            <a:graphicFrameLocks noGrp="1"/>
          </p:cNvGraphicFramePr>
          <p:nvPr>
            <p:ph sz="quarter" idx="3"/>
          </p:nvPr>
        </p:nvGraphicFramePr>
        <p:xfrm>
          <a:off x="4786313" y="2357438"/>
          <a:ext cx="4033836" cy="2357454"/>
        </p:xfrm>
        <a:graphic>
          <a:graphicData uri="http://schemas.openxmlformats.org/drawingml/2006/table">
            <a:tbl>
              <a:tblPr/>
              <a:tblGrid>
                <a:gridCol w="4033836"/>
              </a:tblGrid>
              <a:tr h="23574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объема тела;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плотности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жидкости.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507" name="Rectangle 59"/>
          <p:cNvSpPr>
            <a:spLocks noChangeArrowheads="1"/>
          </p:cNvSpPr>
          <p:nvPr/>
        </p:nvSpPr>
        <p:spPr bwMode="auto">
          <a:xfrm>
            <a:off x="323850" y="1557338"/>
            <a:ext cx="41036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40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Не зависит от:</a:t>
            </a:r>
          </a:p>
        </p:txBody>
      </p:sp>
      <p:sp>
        <p:nvSpPr>
          <p:cNvPr id="104508" name="Rectangle 60"/>
          <p:cNvSpPr>
            <a:spLocks noChangeArrowheads="1"/>
          </p:cNvSpPr>
          <p:nvPr/>
        </p:nvSpPr>
        <p:spPr bwMode="auto">
          <a:xfrm>
            <a:off x="5219700" y="1484313"/>
            <a:ext cx="3278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40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Зависит от:</a:t>
            </a:r>
          </a:p>
        </p:txBody>
      </p:sp>
      <p:pic>
        <p:nvPicPr>
          <p:cNvPr id="15377" name="Picture 68" descr="WISEOWL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000375" y="3643313"/>
            <a:ext cx="2376488" cy="2905125"/>
          </a:xfrm>
          <a:noFill/>
        </p:spPr>
      </p:pic>
      <p:sp>
        <p:nvSpPr>
          <p:cNvPr id="15378" name="AutoShape 7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9" name="AutoShape 7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0" name="Полилиния 13"/>
          <p:cNvSpPr>
            <a:spLocks noChangeArrowheads="1"/>
          </p:cNvSpPr>
          <p:nvPr/>
        </p:nvSpPr>
        <p:spPr bwMode="auto">
          <a:xfrm>
            <a:off x="4484688" y="5813425"/>
            <a:ext cx="539750" cy="454025"/>
          </a:xfrm>
          <a:custGeom>
            <a:avLst/>
            <a:gdLst>
              <a:gd name="T0" fmla="*/ 0 w 539348"/>
              <a:gd name="T1" fmla="*/ 0 h 454729"/>
              <a:gd name="T2" fmla="*/ 539348 w 539348"/>
              <a:gd name="T3" fmla="*/ 454729 h 454729"/>
            </a:gdLst>
            <a:ahLst/>
            <a:cxnLst/>
            <a:rect l="T0" t="T1" r="T2" b="T3"/>
            <a:pathLst>
              <a:path w="539348" h="454729">
                <a:moveTo>
                  <a:pt x="216419" y="111404"/>
                </a:moveTo>
                <a:cubicBezTo>
                  <a:pt x="220385" y="108005"/>
                  <a:pt x="214640" y="109784"/>
                  <a:pt x="230016" y="94408"/>
                </a:cubicBezTo>
                <a:cubicBezTo>
                  <a:pt x="245392" y="79032"/>
                  <a:pt x="227158" y="87428"/>
                  <a:pt x="247012" y="80811"/>
                </a:cubicBezTo>
                <a:cubicBezTo>
                  <a:pt x="254530" y="73293"/>
                  <a:pt x="257943" y="68547"/>
                  <a:pt x="267408" y="63814"/>
                </a:cubicBezTo>
                <a:cubicBezTo>
                  <a:pt x="270613" y="62212"/>
                  <a:pt x="274312" y="61826"/>
                  <a:pt x="277605" y="60415"/>
                </a:cubicBezTo>
                <a:cubicBezTo>
                  <a:pt x="282263" y="58419"/>
                  <a:pt x="286544" y="55613"/>
                  <a:pt x="291202" y="53617"/>
                </a:cubicBezTo>
                <a:cubicBezTo>
                  <a:pt x="294496" y="52205"/>
                  <a:pt x="298195" y="51819"/>
                  <a:pt x="301400" y="50217"/>
                </a:cubicBezTo>
                <a:cubicBezTo>
                  <a:pt x="305054" y="48390"/>
                  <a:pt x="307865" y="45078"/>
                  <a:pt x="311598" y="43419"/>
                </a:cubicBezTo>
                <a:cubicBezTo>
                  <a:pt x="318146" y="40509"/>
                  <a:pt x="331993" y="36620"/>
                  <a:pt x="331993" y="36620"/>
                </a:cubicBezTo>
                <a:cubicBezTo>
                  <a:pt x="335392" y="33221"/>
                  <a:pt x="339113" y="30116"/>
                  <a:pt x="342191" y="26423"/>
                </a:cubicBezTo>
                <a:cubicBezTo>
                  <a:pt x="344807" y="23284"/>
                  <a:pt x="345800" y="18777"/>
                  <a:pt x="348990" y="16225"/>
                </a:cubicBezTo>
                <a:cubicBezTo>
                  <a:pt x="351788" y="13987"/>
                  <a:pt x="355789" y="13959"/>
                  <a:pt x="359188" y="12826"/>
                </a:cubicBezTo>
                <a:cubicBezTo>
                  <a:pt x="378425" y="0"/>
                  <a:pt x="369524" y="2852"/>
                  <a:pt x="406777" y="9426"/>
                </a:cubicBezTo>
                <a:cubicBezTo>
                  <a:pt x="413834" y="10671"/>
                  <a:pt x="420146" y="14820"/>
                  <a:pt x="427173" y="16225"/>
                </a:cubicBezTo>
                <a:cubicBezTo>
                  <a:pt x="438849" y="18560"/>
                  <a:pt x="446570" y="19824"/>
                  <a:pt x="457766" y="23023"/>
                </a:cubicBezTo>
                <a:cubicBezTo>
                  <a:pt x="491902" y="32777"/>
                  <a:pt x="439056" y="19197"/>
                  <a:pt x="481561" y="29822"/>
                </a:cubicBezTo>
                <a:cubicBezTo>
                  <a:pt x="486093" y="34354"/>
                  <a:pt x="489942" y="39694"/>
                  <a:pt x="495158" y="43419"/>
                </a:cubicBezTo>
                <a:cubicBezTo>
                  <a:pt x="498074" y="45502"/>
                  <a:pt x="502151" y="45215"/>
                  <a:pt x="505356" y="46818"/>
                </a:cubicBezTo>
                <a:cubicBezTo>
                  <a:pt x="509010" y="48645"/>
                  <a:pt x="512154" y="51351"/>
                  <a:pt x="515553" y="53617"/>
                </a:cubicBezTo>
                <a:cubicBezTo>
                  <a:pt x="518952" y="59282"/>
                  <a:pt x="522204" y="65039"/>
                  <a:pt x="525751" y="70613"/>
                </a:cubicBezTo>
                <a:cubicBezTo>
                  <a:pt x="530138" y="77506"/>
                  <a:pt x="539348" y="91009"/>
                  <a:pt x="539348" y="91009"/>
                </a:cubicBezTo>
                <a:cubicBezTo>
                  <a:pt x="538215" y="95541"/>
                  <a:pt x="536962" y="100045"/>
                  <a:pt x="535949" y="104606"/>
                </a:cubicBezTo>
                <a:cubicBezTo>
                  <a:pt x="534396" y="111594"/>
                  <a:pt x="532796" y="124507"/>
                  <a:pt x="529150" y="131800"/>
                </a:cubicBezTo>
                <a:cubicBezTo>
                  <a:pt x="527323" y="135454"/>
                  <a:pt x="524379" y="138450"/>
                  <a:pt x="522352" y="141997"/>
                </a:cubicBezTo>
                <a:cubicBezTo>
                  <a:pt x="519838" y="146397"/>
                  <a:pt x="518797" y="151701"/>
                  <a:pt x="515553" y="155594"/>
                </a:cubicBezTo>
                <a:cubicBezTo>
                  <a:pt x="512938" y="158732"/>
                  <a:pt x="508755" y="160127"/>
                  <a:pt x="505356" y="162393"/>
                </a:cubicBezTo>
                <a:cubicBezTo>
                  <a:pt x="504223" y="166925"/>
                  <a:pt x="504635" y="172163"/>
                  <a:pt x="501956" y="175990"/>
                </a:cubicBezTo>
                <a:cubicBezTo>
                  <a:pt x="496442" y="183867"/>
                  <a:pt x="486895" y="188387"/>
                  <a:pt x="481561" y="196386"/>
                </a:cubicBezTo>
                <a:cubicBezTo>
                  <a:pt x="457250" y="232848"/>
                  <a:pt x="495120" y="177494"/>
                  <a:pt x="464564" y="216781"/>
                </a:cubicBezTo>
                <a:cubicBezTo>
                  <a:pt x="459548" y="223231"/>
                  <a:pt x="455499" y="230378"/>
                  <a:pt x="450967" y="237177"/>
                </a:cubicBezTo>
                <a:cubicBezTo>
                  <a:pt x="448701" y="240576"/>
                  <a:pt x="447437" y="244923"/>
                  <a:pt x="444169" y="247374"/>
                </a:cubicBezTo>
                <a:cubicBezTo>
                  <a:pt x="439637" y="250773"/>
                  <a:pt x="434578" y="253566"/>
                  <a:pt x="430572" y="257572"/>
                </a:cubicBezTo>
                <a:cubicBezTo>
                  <a:pt x="427683" y="260461"/>
                  <a:pt x="427238" y="265605"/>
                  <a:pt x="423773" y="267770"/>
                </a:cubicBezTo>
                <a:cubicBezTo>
                  <a:pt x="417696" y="271568"/>
                  <a:pt x="403378" y="274568"/>
                  <a:pt x="403378" y="274568"/>
                </a:cubicBezTo>
                <a:cubicBezTo>
                  <a:pt x="398846" y="277967"/>
                  <a:pt x="394848" y="282232"/>
                  <a:pt x="389781" y="284766"/>
                </a:cubicBezTo>
                <a:cubicBezTo>
                  <a:pt x="385602" y="286855"/>
                  <a:pt x="380240" y="285847"/>
                  <a:pt x="376184" y="288165"/>
                </a:cubicBezTo>
                <a:cubicBezTo>
                  <a:pt x="372010" y="290550"/>
                  <a:pt x="369636" y="295234"/>
                  <a:pt x="365986" y="298363"/>
                </a:cubicBezTo>
                <a:cubicBezTo>
                  <a:pt x="361684" y="302050"/>
                  <a:pt x="356395" y="304555"/>
                  <a:pt x="352389" y="308561"/>
                </a:cubicBezTo>
                <a:cubicBezTo>
                  <a:pt x="349500" y="311450"/>
                  <a:pt x="348479" y="315870"/>
                  <a:pt x="345590" y="318759"/>
                </a:cubicBezTo>
                <a:cubicBezTo>
                  <a:pt x="342701" y="321648"/>
                  <a:pt x="338531" y="322942"/>
                  <a:pt x="335393" y="325557"/>
                </a:cubicBezTo>
                <a:cubicBezTo>
                  <a:pt x="301982" y="353400"/>
                  <a:pt x="345134" y="319215"/>
                  <a:pt x="318396" y="345953"/>
                </a:cubicBezTo>
                <a:cubicBezTo>
                  <a:pt x="315507" y="348842"/>
                  <a:pt x="311337" y="350136"/>
                  <a:pt x="308199" y="352751"/>
                </a:cubicBezTo>
                <a:cubicBezTo>
                  <a:pt x="282024" y="374564"/>
                  <a:pt x="313124" y="352867"/>
                  <a:pt x="287803" y="369748"/>
                </a:cubicBezTo>
                <a:lnTo>
                  <a:pt x="267408" y="400341"/>
                </a:lnTo>
                <a:cubicBezTo>
                  <a:pt x="261987" y="408473"/>
                  <a:pt x="258739" y="414787"/>
                  <a:pt x="250411" y="420736"/>
                </a:cubicBezTo>
                <a:cubicBezTo>
                  <a:pt x="241655" y="426990"/>
                  <a:pt x="225712" y="431235"/>
                  <a:pt x="216419" y="434333"/>
                </a:cubicBezTo>
                <a:cubicBezTo>
                  <a:pt x="216414" y="434335"/>
                  <a:pt x="196028" y="441132"/>
                  <a:pt x="196023" y="441132"/>
                </a:cubicBezTo>
                <a:cubicBezTo>
                  <a:pt x="106456" y="448595"/>
                  <a:pt x="141455" y="444070"/>
                  <a:pt x="90646" y="451330"/>
                </a:cubicBezTo>
                <a:cubicBezTo>
                  <a:pt x="87247" y="452463"/>
                  <a:pt x="84031" y="454729"/>
                  <a:pt x="80448" y="454729"/>
                </a:cubicBezTo>
                <a:cubicBezTo>
                  <a:pt x="62404" y="454729"/>
                  <a:pt x="59979" y="453281"/>
                  <a:pt x="49855" y="441132"/>
                </a:cubicBezTo>
                <a:cubicBezTo>
                  <a:pt x="47240" y="437993"/>
                  <a:pt x="46195" y="433549"/>
                  <a:pt x="43057" y="430934"/>
                </a:cubicBezTo>
                <a:cubicBezTo>
                  <a:pt x="39164" y="427690"/>
                  <a:pt x="33992" y="426402"/>
                  <a:pt x="29460" y="424136"/>
                </a:cubicBezTo>
                <a:cubicBezTo>
                  <a:pt x="27194" y="420737"/>
                  <a:pt x="25550" y="416827"/>
                  <a:pt x="22661" y="413938"/>
                </a:cubicBezTo>
                <a:cubicBezTo>
                  <a:pt x="0" y="391277"/>
                  <a:pt x="23792" y="424132"/>
                  <a:pt x="5665" y="396942"/>
                </a:cubicBezTo>
                <a:cubicBezTo>
                  <a:pt x="6798" y="383345"/>
                  <a:pt x="6388" y="369530"/>
                  <a:pt x="9064" y="356151"/>
                </a:cubicBezTo>
                <a:cubicBezTo>
                  <a:pt x="9865" y="352145"/>
                  <a:pt x="13248" y="349092"/>
                  <a:pt x="15863" y="345953"/>
                </a:cubicBezTo>
                <a:cubicBezTo>
                  <a:pt x="30755" y="328082"/>
                  <a:pt x="22055" y="341158"/>
                  <a:pt x="46456" y="328957"/>
                </a:cubicBezTo>
                <a:cubicBezTo>
                  <a:pt x="50988" y="326691"/>
                  <a:pt x="55395" y="324154"/>
                  <a:pt x="60053" y="322158"/>
                </a:cubicBezTo>
                <a:cubicBezTo>
                  <a:pt x="63346" y="320747"/>
                  <a:pt x="66989" y="320242"/>
                  <a:pt x="70251" y="318759"/>
                </a:cubicBezTo>
                <a:cubicBezTo>
                  <a:pt x="79477" y="314565"/>
                  <a:pt x="87831" y="308367"/>
                  <a:pt x="97445" y="305162"/>
                </a:cubicBezTo>
                <a:cubicBezTo>
                  <a:pt x="100844" y="304029"/>
                  <a:pt x="104438" y="303365"/>
                  <a:pt x="107643" y="301762"/>
                </a:cubicBezTo>
                <a:cubicBezTo>
                  <a:pt x="131114" y="290026"/>
                  <a:pt x="103142" y="298638"/>
                  <a:pt x="131437" y="291565"/>
                </a:cubicBezTo>
                <a:cubicBezTo>
                  <a:pt x="135969" y="288166"/>
                  <a:pt x="140424" y="284660"/>
                  <a:pt x="145034" y="281367"/>
                </a:cubicBezTo>
                <a:cubicBezTo>
                  <a:pt x="148359" y="278992"/>
                  <a:pt x="152178" y="277282"/>
                  <a:pt x="155232" y="274568"/>
                </a:cubicBezTo>
                <a:cubicBezTo>
                  <a:pt x="162418" y="268181"/>
                  <a:pt x="175628" y="254173"/>
                  <a:pt x="175628" y="254173"/>
                </a:cubicBezTo>
                <a:cubicBezTo>
                  <a:pt x="176761" y="250774"/>
                  <a:pt x="182503" y="244844"/>
                  <a:pt x="179027" y="243975"/>
                </a:cubicBezTo>
                <a:cubicBezTo>
                  <a:pt x="169073" y="241486"/>
                  <a:pt x="158495" y="245362"/>
                  <a:pt x="148434" y="247374"/>
                </a:cubicBezTo>
                <a:cubicBezTo>
                  <a:pt x="141407" y="248779"/>
                  <a:pt x="128038" y="254173"/>
                  <a:pt x="128038" y="254173"/>
                </a:cubicBezTo>
                <a:cubicBezTo>
                  <a:pt x="119956" y="278422"/>
                  <a:pt x="131416" y="249106"/>
                  <a:pt x="114441" y="274568"/>
                </a:cubicBezTo>
                <a:cubicBezTo>
                  <a:pt x="107401" y="285127"/>
                  <a:pt x="115708" y="285792"/>
                  <a:pt x="104243" y="294964"/>
                </a:cubicBezTo>
                <a:cubicBezTo>
                  <a:pt x="100759" y="297752"/>
                  <a:pt x="77895" y="301593"/>
                  <a:pt x="77049" y="301762"/>
                </a:cubicBezTo>
                <a:cubicBezTo>
                  <a:pt x="73650" y="304028"/>
                  <a:pt x="70505" y="306734"/>
                  <a:pt x="66851" y="308561"/>
                </a:cubicBezTo>
                <a:cubicBezTo>
                  <a:pt x="63646" y="310163"/>
                  <a:pt x="59635" y="309973"/>
                  <a:pt x="56654" y="311960"/>
                </a:cubicBezTo>
                <a:cubicBezTo>
                  <a:pt x="52654" y="314627"/>
                  <a:pt x="49855" y="318759"/>
                  <a:pt x="46456" y="322158"/>
                </a:cubicBezTo>
                <a:cubicBezTo>
                  <a:pt x="45323" y="328957"/>
                  <a:pt x="45856" y="336256"/>
                  <a:pt x="43057" y="342554"/>
                </a:cubicBezTo>
                <a:cubicBezTo>
                  <a:pt x="41105" y="346947"/>
                  <a:pt x="36981" y="355224"/>
                  <a:pt x="32859" y="352751"/>
                </a:cubicBezTo>
                <a:cubicBezTo>
                  <a:pt x="26714" y="349064"/>
                  <a:pt x="26060" y="332356"/>
                  <a:pt x="26060" y="332356"/>
                </a:cubicBezTo>
                <a:cubicBezTo>
                  <a:pt x="26859" y="329160"/>
                  <a:pt x="30644" y="312548"/>
                  <a:pt x="32859" y="308561"/>
                </a:cubicBezTo>
                <a:cubicBezTo>
                  <a:pt x="36827" y="301418"/>
                  <a:pt x="41924" y="294964"/>
                  <a:pt x="46456" y="288165"/>
                </a:cubicBezTo>
                <a:cubicBezTo>
                  <a:pt x="48722" y="284766"/>
                  <a:pt x="51962" y="281843"/>
                  <a:pt x="53254" y="277968"/>
                </a:cubicBezTo>
                <a:cubicBezTo>
                  <a:pt x="55615" y="270886"/>
                  <a:pt x="58787" y="259771"/>
                  <a:pt x="63452" y="254173"/>
                </a:cubicBezTo>
                <a:cubicBezTo>
                  <a:pt x="66067" y="251034"/>
                  <a:pt x="70596" y="250088"/>
                  <a:pt x="73650" y="247374"/>
                </a:cubicBezTo>
                <a:cubicBezTo>
                  <a:pt x="80836" y="240987"/>
                  <a:pt x="86354" y="232748"/>
                  <a:pt x="94046" y="226979"/>
                </a:cubicBezTo>
                <a:cubicBezTo>
                  <a:pt x="110911" y="214330"/>
                  <a:pt x="102929" y="219924"/>
                  <a:pt x="117840" y="209983"/>
                </a:cubicBezTo>
                <a:cubicBezTo>
                  <a:pt x="120106" y="206584"/>
                  <a:pt x="121750" y="202674"/>
                  <a:pt x="124639" y="199785"/>
                </a:cubicBezTo>
                <a:cubicBezTo>
                  <a:pt x="127528" y="196896"/>
                  <a:pt x="132672" y="196451"/>
                  <a:pt x="134837" y="192986"/>
                </a:cubicBezTo>
                <a:cubicBezTo>
                  <a:pt x="138635" y="186909"/>
                  <a:pt x="139369" y="179389"/>
                  <a:pt x="141635" y="172591"/>
                </a:cubicBezTo>
                <a:cubicBezTo>
                  <a:pt x="144400" y="164296"/>
                  <a:pt x="145242" y="158785"/>
                  <a:pt x="151833" y="152195"/>
                </a:cubicBezTo>
                <a:cubicBezTo>
                  <a:pt x="154722" y="149306"/>
                  <a:pt x="158377" y="147224"/>
                  <a:pt x="162031" y="145397"/>
                </a:cubicBezTo>
                <a:cubicBezTo>
                  <a:pt x="165236" y="143795"/>
                  <a:pt x="168829" y="143130"/>
                  <a:pt x="172228" y="141997"/>
                </a:cubicBezTo>
                <a:cubicBezTo>
                  <a:pt x="176760" y="138598"/>
                  <a:pt x="181524" y="135487"/>
                  <a:pt x="185825" y="131800"/>
                </a:cubicBezTo>
                <a:cubicBezTo>
                  <a:pt x="208732" y="112166"/>
                  <a:pt x="183677" y="129833"/>
                  <a:pt x="206221" y="114803"/>
                </a:cubicBezTo>
                <a:cubicBezTo>
                  <a:pt x="213648" y="103663"/>
                  <a:pt x="212453" y="114803"/>
                  <a:pt x="216419" y="111404"/>
                </a:cubicBezTo>
                <a:close/>
              </a:path>
            </a:pathLst>
          </a:custGeom>
          <a:solidFill>
            <a:srgbClr val="FFFF00"/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1" name="Полилиния 14"/>
          <p:cNvSpPr>
            <a:spLocks noChangeArrowheads="1"/>
          </p:cNvSpPr>
          <p:nvPr/>
        </p:nvSpPr>
        <p:spPr bwMode="auto">
          <a:xfrm>
            <a:off x="4527550" y="5992813"/>
            <a:ext cx="277813" cy="193675"/>
          </a:xfrm>
          <a:custGeom>
            <a:avLst/>
            <a:gdLst>
              <a:gd name="T0" fmla="*/ 183560 w 277173"/>
              <a:gd name="T1" fmla="*/ 10198 h 193758"/>
              <a:gd name="T2" fmla="*/ 98578 w 277173"/>
              <a:gd name="T3" fmla="*/ 13597 h 193758"/>
              <a:gd name="T4" fmla="*/ 84981 w 277173"/>
              <a:gd name="T5" fmla="*/ 20396 h 193758"/>
              <a:gd name="T6" fmla="*/ 71384 w 277173"/>
              <a:gd name="T7" fmla="*/ 23795 h 193758"/>
              <a:gd name="T8" fmla="*/ 61186 w 277173"/>
              <a:gd name="T9" fmla="*/ 27194 h 193758"/>
              <a:gd name="T10" fmla="*/ 50989 w 277173"/>
              <a:gd name="T11" fmla="*/ 40791 h 193758"/>
              <a:gd name="T12" fmla="*/ 20395 w 277173"/>
              <a:gd name="T13" fmla="*/ 64586 h 193758"/>
              <a:gd name="T14" fmla="*/ 10197 w 277173"/>
              <a:gd name="T15" fmla="*/ 91780 h 193758"/>
              <a:gd name="T16" fmla="*/ 3399 w 277173"/>
              <a:gd name="T17" fmla="*/ 105377 h 193758"/>
              <a:gd name="T18" fmla="*/ 0 w 277173"/>
              <a:gd name="T19" fmla="*/ 118974 h 193758"/>
              <a:gd name="T20" fmla="*/ 3399 w 277173"/>
              <a:gd name="T21" fmla="*/ 156366 h 193758"/>
              <a:gd name="T22" fmla="*/ 10197 w 277173"/>
              <a:gd name="T23" fmla="*/ 169963 h 193758"/>
              <a:gd name="T24" fmla="*/ 23794 w 277173"/>
              <a:gd name="T25" fmla="*/ 183560 h 193758"/>
              <a:gd name="T26" fmla="*/ 47589 w 277173"/>
              <a:gd name="T27" fmla="*/ 193758 h 193758"/>
              <a:gd name="T28" fmla="*/ 91780 w 277173"/>
              <a:gd name="T29" fmla="*/ 190359 h 193758"/>
              <a:gd name="T30" fmla="*/ 112175 w 277173"/>
              <a:gd name="T31" fmla="*/ 183560 h 193758"/>
              <a:gd name="T32" fmla="*/ 129171 w 277173"/>
              <a:gd name="T33" fmla="*/ 180161 h 193758"/>
              <a:gd name="T34" fmla="*/ 186959 w 277173"/>
              <a:gd name="T35" fmla="*/ 166564 h 193758"/>
              <a:gd name="T36" fmla="*/ 227750 w 277173"/>
              <a:gd name="T37" fmla="*/ 159765 h 193758"/>
              <a:gd name="T38" fmla="*/ 241347 w 277173"/>
              <a:gd name="T39" fmla="*/ 156366 h 193758"/>
              <a:gd name="T40" fmla="*/ 265142 w 277173"/>
              <a:gd name="T41" fmla="*/ 142769 h 193758"/>
              <a:gd name="T42" fmla="*/ 271940 w 277173"/>
              <a:gd name="T43" fmla="*/ 132571 h 193758"/>
              <a:gd name="T44" fmla="*/ 258343 w 277173"/>
              <a:gd name="T45" fmla="*/ 50989 h 193758"/>
              <a:gd name="T46" fmla="*/ 237948 w 277173"/>
              <a:gd name="T47" fmla="*/ 30594 h 193758"/>
              <a:gd name="T48" fmla="*/ 227750 w 277173"/>
              <a:gd name="T49" fmla="*/ 27194 h 193758"/>
              <a:gd name="T50" fmla="*/ 190358 w 277173"/>
              <a:gd name="T51" fmla="*/ 0 h 193758"/>
              <a:gd name="T52" fmla="*/ 180160 w 277173"/>
              <a:gd name="T53" fmla="*/ 3399 h 193758"/>
              <a:gd name="T54" fmla="*/ 183560 w 277173"/>
              <a:gd name="T55" fmla="*/ 10198 h 193758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277173"/>
              <a:gd name="T85" fmla="*/ 0 h 193758"/>
              <a:gd name="T86" fmla="*/ 277173 w 277173"/>
              <a:gd name="T87" fmla="*/ 193758 h 193758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277173" h="193758">
                <a:moveTo>
                  <a:pt x="183560" y="10198"/>
                </a:moveTo>
                <a:cubicBezTo>
                  <a:pt x="169963" y="11898"/>
                  <a:pt x="126777" y="10680"/>
                  <a:pt x="98578" y="13597"/>
                </a:cubicBezTo>
                <a:cubicBezTo>
                  <a:pt x="93538" y="14118"/>
                  <a:pt x="89726" y="18617"/>
                  <a:pt x="84981" y="20396"/>
                </a:cubicBezTo>
                <a:cubicBezTo>
                  <a:pt x="80607" y="22036"/>
                  <a:pt x="75876" y="22512"/>
                  <a:pt x="71384" y="23795"/>
                </a:cubicBezTo>
                <a:cubicBezTo>
                  <a:pt x="67939" y="24779"/>
                  <a:pt x="64585" y="26061"/>
                  <a:pt x="61186" y="27194"/>
                </a:cubicBezTo>
                <a:cubicBezTo>
                  <a:pt x="57787" y="31726"/>
                  <a:pt x="55165" y="36963"/>
                  <a:pt x="50989" y="40791"/>
                </a:cubicBezTo>
                <a:cubicBezTo>
                  <a:pt x="41465" y="49521"/>
                  <a:pt x="20395" y="64586"/>
                  <a:pt x="20395" y="64586"/>
                </a:cubicBezTo>
                <a:cubicBezTo>
                  <a:pt x="16656" y="75804"/>
                  <a:pt x="15620" y="79578"/>
                  <a:pt x="10197" y="91780"/>
                </a:cubicBezTo>
                <a:cubicBezTo>
                  <a:pt x="8139" y="96410"/>
                  <a:pt x="5178" y="100632"/>
                  <a:pt x="3399" y="105377"/>
                </a:cubicBezTo>
                <a:cubicBezTo>
                  <a:pt x="1759" y="109751"/>
                  <a:pt x="1133" y="114442"/>
                  <a:pt x="0" y="118974"/>
                </a:cubicBezTo>
                <a:cubicBezTo>
                  <a:pt x="1133" y="131438"/>
                  <a:pt x="945" y="144094"/>
                  <a:pt x="3399" y="156366"/>
                </a:cubicBezTo>
                <a:cubicBezTo>
                  <a:pt x="4393" y="161335"/>
                  <a:pt x="7157" y="165909"/>
                  <a:pt x="10197" y="169963"/>
                </a:cubicBezTo>
                <a:cubicBezTo>
                  <a:pt x="14043" y="175091"/>
                  <a:pt x="18666" y="179714"/>
                  <a:pt x="23794" y="183560"/>
                </a:cubicBezTo>
                <a:cubicBezTo>
                  <a:pt x="30517" y="188602"/>
                  <a:pt x="39711" y="191132"/>
                  <a:pt x="47589" y="193758"/>
                </a:cubicBezTo>
                <a:cubicBezTo>
                  <a:pt x="62319" y="192625"/>
                  <a:pt x="77187" y="192663"/>
                  <a:pt x="91780" y="190359"/>
                </a:cubicBezTo>
                <a:cubicBezTo>
                  <a:pt x="98858" y="189241"/>
                  <a:pt x="105148" y="184965"/>
                  <a:pt x="112175" y="183560"/>
                </a:cubicBezTo>
                <a:lnTo>
                  <a:pt x="129171" y="180161"/>
                </a:lnTo>
                <a:cubicBezTo>
                  <a:pt x="158885" y="162333"/>
                  <a:pt x="137484" y="171772"/>
                  <a:pt x="186959" y="166564"/>
                </a:cubicBezTo>
                <a:cubicBezTo>
                  <a:pt x="200452" y="165144"/>
                  <a:pt x="214451" y="162721"/>
                  <a:pt x="227750" y="159765"/>
                </a:cubicBezTo>
                <a:cubicBezTo>
                  <a:pt x="232311" y="158751"/>
                  <a:pt x="236973" y="158006"/>
                  <a:pt x="241347" y="156366"/>
                </a:cubicBezTo>
                <a:cubicBezTo>
                  <a:pt x="251207" y="152669"/>
                  <a:pt x="256687" y="148406"/>
                  <a:pt x="265142" y="142769"/>
                </a:cubicBezTo>
                <a:cubicBezTo>
                  <a:pt x="267408" y="139370"/>
                  <a:pt x="271940" y="136656"/>
                  <a:pt x="271940" y="132571"/>
                </a:cubicBezTo>
                <a:cubicBezTo>
                  <a:pt x="271940" y="109202"/>
                  <a:pt x="277173" y="72172"/>
                  <a:pt x="258343" y="50989"/>
                </a:cubicBezTo>
                <a:cubicBezTo>
                  <a:pt x="251956" y="43803"/>
                  <a:pt x="247069" y="33635"/>
                  <a:pt x="237948" y="30594"/>
                </a:cubicBezTo>
                <a:lnTo>
                  <a:pt x="227750" y="27194"/>
                </a:lnTo>
                <a:cubicBezTo>
                  <a:pt x="197288" y="4348"/>
                  <a:pt x="209984" y="13084"/>
                  <a:pt x="190358" y="0"/>
                </a:cubicBezTo>
                <a:cubicBezTo>
                  <a:pt x="186959" y="1133"/>
                  <a:pt x="182958" y="1161"/>
                  <a:pt x="180160" y="3399"/>
                </a:cubicBezTo>
                <a:cubicBezTo>
                  <a:pt x="176744" y="6132"/>
                  <a:pt x="197157" y="8498"/>
                  <a:pt x="183560" y="10198"/>
                </a:cubicBezTo>
                <a:close/>
              </a:path>
            </a:pathLst>
          </a:custGeom>
          <a:solidFill>
            <a:srgbClr val="FFFF00"/>
          </a:solidFill>
          <a:ln w="9525" algn="ctr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5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Архимедова сила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81075"/>
            <a:ext cx="9144000" cy="1108075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2800" smtClean="0"/>
              <a:t>     </a:t>
            </a: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На все тела, погруженные в жидкость или газ действует выталкивающая сила, направленная вертикально вверх. </a:t>
            </a:r>
          </a:p>
        </p:txBody>
      </p:sp>
      <p:pic>
        <p:nvPicPr>
          <p:cNvPr id="92164" name="Picture 4" descr="{126834C0-3349-47BB-8CDC-CD11ADAF278C}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>
            <a:lum bright="-6000" contrast="22000"/>
          </a:blip>
          <a:srcRect/>
          <a:stretch>
            <a:fillRect/>
          </a:stretch>
        </p:blipFill>
        <p:spPr>
          <a:xfrm>
            <a:off x="1476375" y="2492375"/>
            <a:ext cx="6192838" cy="4149725"/>
          </a:xfrm>
          <a:noFill/>
        </p:spPr>
      </p:pic>
      <p:sp>
        <p:nvSpPr>
          <p:cNvPr id="16389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0" name="AutoShape 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solidFill>
                  <a:srgbClr val="0000CC"/>
                </a:solidFill>
              </a:rPr>
              <a:t>Силы действующие на ныряльщика под водой</a:t>
            </a:r>
          </a:p>
        </p:txBody>
      </p:sp>
      <p:pic>
        <p:nvPicPr>
          <p:cNvPr id="17411" name="Picture 3" descr="{026B56B4-2E89-4B68-BF53-1FDCB3A114C6}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58888" y="1412875"/>
            <a:ext cx="6657975" cy="4983163"/>
          </a:xfrm>
          <a:noFill/>
        </p:spPr>
      </p:pic>
      <p:sp>
        <p:nvSpPr>
          <p:cNvPr id="1741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GRANDPA1.WM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43063" y="2428875"/>
            <a:ext cx="142875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Легенда об Архимеде</a:t>
            </a:r>
            <a:r>
              <a:rPr lang="ru-RU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3924300" y="2636838"/>
            <a:ext cx="5219700" cy="418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На тело, погруженное в жидкость  или газ, действует выталкивающая</a:t>
            </a:r>
          </a:p>
          <a:p>
            <a:pPr>
              <a:defRPr/>
            </a:pPr>
            <a:r>
              <a:rPr lang="ru-RU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сила, равная весу жидкости или газа, </a:t>
            </a:r>
          </a:p>
          <a:p>
            <a:pPr>
              <a:defRPr/>
            </a:pPr>
            <a:r>
              <a:rPr lang="ru-RU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вытесненного </a:t>
            </a:r>
          </a:p>
          <a:p>
            <a:pPr>
              <a:defRPr/>
            </a:pPr>
            <a:r>
              <a:rPr lang="ru-RU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этим телом!</a:t>
            </a:r>
          </a:p>
          <a:p>
            <a:pPr algn="l" eaLnBrk="0" hangingPunct="0">
              <a:spcBef>
                <a:spcPct val="50000"/>
              </a:spcBef>
              <a:defRPr/>
            </a:pP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437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8" name="AutoShape 10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0" name="Picture 4" descr="ванна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57158" y="3500438"/>
            <a:ext cx="3500462" cy="2301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Freeform 8"/>
          <p:cNvSpPr>
            <a:spLocks/>
          </p:cNvSpPr>
          <p:nvPr/>
        </p:nvSpPr>
        <p:spPr bwMode="auto">
          <a:xfrm>
            <a:off x="-3175" y="3571875"/>
            <a:ext cx="4067175" cy="1625600"/>
          </a:xfrm>
          <a:custGeom>
            <a:avLst/>
            <a:gdLst>
              <a:gd name="connsiteX0" fmla="*/ 170 w 2597"/>
              <a:gd name="connsiteY0" fmla="*/ 476 h 1366"/>
              <a:gd name="connsiteX1" fmla="*/ 222 w 2597"/>
              <a:gd name="connsiteY1" fmla="*/ 188 h 1366"/>
              <a:gd name="connsiteX2" fmla="*/ 379 w 2597"/>
              <a:gd name="connsiteY2" fmla="*/ 122 h 1366"/>
              <a:gd name="connsiteX3" fmla="*/ 419 w 2597"/>
              <a:gd name="connsiteY3" fmla="*/ 109 h 1366"/>
              <a:gd name="connsiteX4" fmla="*/ 563 w 2597"/>
              <a:gd name="connsiteY4" fmla="*/ 57 h 1366"/>
              <a:gd name="connsiteX5" fmla="*/ 1126 w 2597"/>
              <a:gd name="connsiteY5" fmla="*/ 70 h 1366"/>
              <a:gd name="connsiteX6" fmla="*/ 1296 w 2597"/>
              <a:gd name="connsiteY6" fmla="*/ 161 h 1366"/>
              <a:gd name="connsiteX7" fmla="*/ 1453 w 2597"/>
              <a:gd name="connsiteY7" fmla="*/ 148 h 1366"/>
              <a:gd name="connsiteX8" fmla="*/ 1584 w 2597"/>
              <a:gd name="connsiteY8" fmla="*/ 96 h 1366"/>
              <a:gd name="connsiteX9" fmla="*/ 1872 w 2597"/>
              <a:gd name="connsiteY9" fmla="*/ 57 h 1366"/>
              <a:gd name="connsiteX10" fmla="*/ 2343 w 2597"/>
              <a:gd name="connsiteY10" fmla="*/ 57 h 1366"/>
              <a:gd name="connsiteX11" fmla="*/ 2461 w 2597"/>
              <a:gd name="connsiteY11" fmla="*/ 188 h 1366"/>
              <a:gd name="connsiteX12" fmla="*/ 2592 w 2597"/>
              <a:gd name="connsiteY12" fmla="*/ 620 h 1366"/>
              <a:gd name="connsiteX13" fmla="*/ 2579 w 2597"/>
              <a:gd name="connsiteY13" fmla="*/ 1025 h 1366"/>
              <a:gd name="connsiteX14" fmla="*/ 2539 w 2597"/>
              <a:gd name="connsiteY14" fmla="*/ 1012 h 1366"/>
              <a:gd name="connsiteX15" fmla="*/ 2487 w 2597"/>
              <a:gd name="connsiteY15" fmla="*/ 973 h 1366"/>
              <a:gd name="connsiteX16" fmla="*/ 2408 w 2597"/>
              <a:gd name="connsiteY16" fmla="*/ 895 h 1366"/>
              <a:gd name="connsiteX17" fmla="*/ 2264 w 2597"/>
              <a:gd name="connsiteY17" fmla="*/ 659 h 1366"/>
              <a:gd name="connsiteX18" fmla="*/ 2160 w 2597"/>
              <a:gd name="connsiteY18" fmla="*/ 528 h 1366"/>
              <a:gd name="connsiteX19" fmla="*/ 2134 w 2597"/>
              <a:gd name="connsiteY19" fmla="*/ 580 h 1366"/>
              <a:gd name="connsiteX20" fmla="*/ 2107 w 2597"/>
              <a:gd name="connsiteY20" fmla="*/ 607 h 1366"/>
              <a:gd name="connsiteX21" fmla="*/ 2094 w 2597"/>
              <a:gd name="connsiteY21" fmla="*/ 646 h 1366"/>
              <a:gd name="connsiteX22" fmla="*/ 2029 w 2597"/>
              <a:gd name="connsiteY22" fmla="*/ 724 h 1366"/>
              <a:gd name="connsiteX23" fmla="*/ 1924 w 2597"/>
              <a:gd name="connsiteY23" fmla="*/ 829 h 1366"/>
              <a:gd name="connsiteX24" fmla="*/ 1793 w 2597"/>
              <a:gd name="connsiteY24" fmla="*/ 711 h 1366"/>
              <a:gd name="connsiteX25" fmla="*/ 1649 w 2597"/>
              <a:gd name="connsiteY25" fmla="*/ 646 h 1366"/>
              <a:gd name="connsiteX26" fmla="*/ 1584 w 2597"/>
              <a:gd name="connsiteY26" fmla="*/ 659 h 1366"/>
              <a:gd name="connsiteX27" fmla="*/ 1558 w 2597"/>
              <a:gd name="connsiteY27" fmla="*/ 711 h 1366"/>
              <a:gd name="connsiteX28" fmla="*/ 1544 w 2597"/>
              <a:gd name="connsiteY28" fmla="*/ 751 h 1366"/>
              <a:gd name="connsiteX29" fmla="*/ 1492 w 2597"/>
              <a:gd name="connsiteY29" fmla="*/ 855 h 1366"/>
              <a:gd name="connsiteX30" fmla="*/ 1322 w 2597"/>
              <a:gd name="connsiteY30" fmla="*/ 999 h 1366"/>
              <a:gd name="connsiteX31" fmla="*/ 1191 w 2597"/>
              <a:gd name="connsiteY31" fmla="*/ 934 h 1366"/>
              <a:gd name="connsiteX32" fmla="*/ 1126 w 2597"/>
              <a:gd name="connsiteY32" fmla="*/ 868 h 1366"/>
              <a:gd name="connsiteX33" fmla="*/ 890 w 2597"/>
              <a:gd name="connsiteY33" fmla="*/ 1117 h 1366"/>
              <a:gd name="connsiteX34" fmla="*/ 720 w 2597"/>
              <a:gd name="connsiteY34" fmla="*/ 1366 h 1366"/>
              <a:gd name="connsiteX35" fmla="*/ 615 w 2597"/>
              <a:gd name="connsiteY35" fmla="*/ 1196 h 1366"/>
              <a:gd name="connsiteX36" fmla="*/ 576 w 2597"/>
              <a:gd name="connsiteY36" fmla="*/ 921 h 1366"/>
              <a:gd name="connsiteX37" fmla="*/ 563 w 2597"/>
              <a:gd name="connsiteY37" fmla="*/ 711 h 1366"/>
              <a:gd name="connsiteX38" fmla="*/ 469 w 2597"/>
              <a:gd name="connsiteY38" fmla="*/ 827 h 1366"/>
              <a:gd name="connsiteX39" fmla="*/ 484 w 2597"/>
              <a:gd name="connsiteY39" fmla="*/ 724 h 1366"/>
              <a:gd name="connsiteX40" fmla="*/ 392 w 2597"/>
              <a:gd name="connsiteY40" fmla="*/ 829 h 1366"/>
              <a:gd name="connsiteX41" fmla="*/ 314 w 2597"/>
              <a:gd name="connsiteY41" fmla="*/ 881 h 1366"/>
              <a:gd name="connsiteX42" fmla="*/ 275 w 2597"/>
              <a:gd name="connsiteY42" fmla="*/ 908 h 1366"/>
              <a:gd name="connsiteX43" fmla="*/ 78 w 2597"/>
              <a:gd name="connsiteY43" fmla="*/ 895 h 1366"/>
              <a:gd name="connsiteX44" fmla="*/ 52 w 2597"/>
              <a:gd name="connsiteY44" fmla="*/ 855 h 1366"/>
              <a:gd name="connsiteX45" fmla="*/ 0 w 2597"/>
              <a:gd name="connsiteY45" fmla="*/ 672 h 1366"/>
              <a:gd name="connsiteX46" fmla="*/ 65 w 2597"/>
              <a:gd name="connsiteY46" fmla="*/ 567 h 1366"/>
              <a:gd name="connsiteX47" fmla="*/ 144 w 2597"/>
              <a:gd name="connsiteY47" fmla="*/ 541 h 1366"/>
              <a:gd name="connsiteX48" fmla="*/ 170 w 2597"/>
              <a:gd name="connsiteY48" fmla="*/ 476 h 1366"/>
              <a:gd name="connsiteX0" fmla="*/ 170 w 2597"/>
              <a:gd name="connsiteY0" fmla="*/ 476 h 1366"/>
              <a:gd name="connsiteX1" fmla="*/ 222 w 2597"/>
              <a:gd name="connsiteY1" fmla="*/ 188 h 1366"/>
              <a:gd name="connsiteX2" fmla="*/ 379 w 2597"/>
              <a:gd name="connsiteY2" fmla="*/ 122 h 1366"/>
              <a:gd name="connsiteX3" fmla="*/ 419 w 2597"/>
              <a:gd name="connsiteY3" fmla="*/ 109 h 1366"/>
              <a:gd name="connsiteX4" fmla="*/ 563 w 2597"/>
              <a:gd name="connsiteY4" fmla="*/ 57 h 1366"/>
              <a:gd name="connsiteX5" fmla="*/ 1126 w 2597"/>
              <a:gd name="connsiteY5" fmla="*/ 70 h 1366"/>
              <a:gd name="connsiteX6" fmla="*/ 1296 w 2597"/>
              <a:gd name="connsiteY6" fmla="*/ 161 h 1366"/>
              <a:gd name="connsiteX7" fmla="*/ 1453 w 2597"/>
              <a:gd name="connsiteY7" fmla="*/ 148 h 1366"/>
              <a:gd name="connsiteX8" fmla="*/ 1584 w 2597"/>
              <a:gd name="connsiteY8" fmla="*/ 96 h 1366"/>
              <a:gd name="connsiteX9" fmla="*/ 1872 w 2597"/>
              <a:gd name="connsiteY9" fmla="*/ 57 h 1366"/>
              <a:gd name="connsiteX10" fmla="*/ 2343 w 2597"/>
              <a:gd name="connsiteY10" fmla="*/ 57 h 1366"/>
              <a:gd name="connsiteX11" fmla="*/ 2461 w 2597"/>
              <a:gd name="connsiteY11" fmla="*/ 188 h 1366"/>
              <a:gd name="connsiteX12" fmla="*/ 2592 w 2597"/>
              <a:gd name="connsiteY12" fmla="*/ 620 h 1366"/>
              <a:gd name="connsiteX13" fmla="*/ 2579 w 2597"/>
              <a:gd name="connsiteY13" fmla="*/ 1025 h 1366"/>
              <a:gd name="connsiteX14" fmla="*/ 2539 w 2597"/>
              <a:gd name="connsiteY14" fmla="*/ 1012 h 1366"/>
              <a:gd name="connsiteX15" fmla="*/ 2487 w 2597"/>
              <a:gd name="connsiteY15" fmla="*/ 973 h 1366"/>
              <a:gd name="connsiteX16" fmla="*/ 2408 w 2597"/>
              <a:gd name="connsiteY16" fmla="*/ 895 h 1366"/>
              <a:gd name="connsiteX17" fmla="*/ 2264 w 2597"/>
              <a:gd name="connsiteY17" fmla="*/ 659 h 1366"/>
              <a:gd name="connsiteX18" fmla="*/ 2160 w 2597"/>
              <a:gd name="connsiteY18" fmla="*/ 528 h 1366"/>
              <a:gd name="connsiteX19" fmla="*/ 2134 w 2597"/>
              <a:gd name="connsiteY19" fmla="*/ 580 h 1366"/>
              <a:gd name="connsiteX20" fmla="*/ 2107 w 2597"/>
              <a:gd name="connsiteY20" fmla="*/ 607 h 1366"/>
              <a:gd name="connsiteX21" fmla="*/ 2094 w 2597"/>
              <a:gd name="connsiteY21" fmla="*/ 646 h 1366"/>
              <a:gd name="connsiteX22" fmla="*/ 2029 w 2597"/>
              <a:gd name="connsiteY22" fmla="*/ 724 h 1366"/>
              <a:gd name="connsiteX23" fmla="*/ 1924 w 2597"/>
              <a:gd name="connsiteY23" fmla="*/ 829 h 1366"/>
              <a:gd name="connsiteX24" fmla="*/ 1793 w 2597"/>
              <a:gd name="connsiteY24" fmla="*/ 711 h 1366"/>
              <a:gd name="connsiteX25" fmla="*/ 1649 w 2597"/>
              <a:gd name="connsiteY25" fmla="*/ 646 h 1366"/>
              <a:gd name="connsiteX26" fmla="*/ 1584 w 2597"/>
              <a:gd name="connsiteY26" fmla="*/ 659 h 1366"/>
              <a:gd name="connsiteX27" fmla="*/ 1558 w 2597"/>
              <a:gd name="connsiteY27" fmla="*/ 711 h 1366"/>
              <a:gd name="connsiteX28" fmla="*/ 1544 w 2597"/>
              <a:gd name="connsiteY28" fmla="*/ 751 h 1366"/>
              <a:gd name="connsiteX29" fmla="*/ 1492 w 2597"/>
              <a:gd name="connsiteY29" fmla="*/ 855 h 1366"/>
              <a:gd name="connsiteX30" fmla="*/ 1322 w 2597"/>
              <a:gd name="connsiteY30" fmla="*/ 999 h 1366"/>
              <a:gd name="connsiteX31" fmla="*/ 1191 w 2597"/>
              <a:gd name="connsiteY31" fmla="*/ 934 h 1366"/>
              <a:gd name="connsiteX32" fmla="*/ 1126 w 2597"/>
              <a:gd name="connsiteY32" fmla="*/ 868 h 1366"/>
              <a:gd name="connsiteX33" fmla="*/ 890 w 2597"/>
              <a:gd name="connsiteY33" fmla="*/ 1117 h 1366"/>
              <a:gd name="connsiteX34" fmla="*/ 720 w 2597"/>
              <a:gd name="connsiteY34" fmla="*/ 1366 h 1366"/>
              <a:gd name="connsiteX35" fmla="*/ 615 w 2597"/>
              <a:gd name="connsiteY35" fmla="*/ 1196 h 1366"/>
              <a:gd name="connsiteX36" fmla="*/ 576 w 2597"/>
              <a:gd name="connsiteY36" fmla="*/ 921 h 1366"/>
              <a:gd name="connsiteX37" fmla="*/ 563 w 2597"/>
              <a:gd name="connsiteY37" fmla="*/ 711 h 1366"/>
              <a:gd name="connsiteX38" fmla="*/ 563 w 2597"/>
              <a:gd name="connsiteY38" fmla="*/ 880 h 1366"/>
              <a:gd name="connsiteX39" fmla="*/ 469 w 2597"/>
              <a:gd name="connsiteY39" fmla="*/ 827 h 1366"/>
              <a:gd name="connsiteX40" fmla="*/ 484 w 2597"/>
              <a:gd name="connsiteY40" fmla="*/ 724 h 1366"/>
              <a:gd name="connsiteX41" fmla="*/ 392 w 2597"/>
              <a:gd name="connsiteY41" fmla="*/ 829 h 1366"/>
              <a:gd name="connsiteX42" fmla="*/ 314 w 2597"/>
              <a:gd name="connsiteY42" fmla="*/ 881 h 1366"/>
              <a:gd name="connsiteX43" fmla="*/ 275 w 2597"/>
              <a:gd name="connsiteY43" fmla="*/ 908 h 1366"/>
              <a:gd name="connsiteX44" fmla="*/ 78 w 2597"/>
              <a:gd name="connsiteY44" fmla="*/ 895 h 1366"/>
              <a:gd name="connsiteX45" fmla="*/ 52 w 2597"/>
              <a:gd name="connsiteY45" fmla="*/ 855 h 1366"/>
              <a:gd name="connsiteX46" fmla="*/ 0 w 2597"/>
              <a:gd name="connsiteY46" fmla="*/ 672 h 1366"/>
              <a:gd name="connsiteX47" fmla="*/ 65 w 2597"/>
              <a:gd name="connsiteY47" fmla="*/ 567 h 1366"/>
              <a:gd name="connsiteX48" fmla="*/ 144 w 2597"/>
              <a:gd name="connsiteY48" fmla="*/ 541 h 1366"/>
              <a:gd name="connsiteX49" fmla="*/ 170 w 2597"/>
              <a:gd name="connsiteY49" fmla="*/ 476 h 1366"/>
              <a:gd name="connsiteX0" fmla="*/ 170 w 2597"/>
              <a:gd name="connsiteY0" fmla="*/ 476 h 1366"/>
              <a:gd name="connsiteX1" fmla="*/ 222 w 2597"/>
              <a:gd name="connsiteY1" fmla="*/ 188 h 1366"/>
              <a:gd name="connsiteX2" fmla="*/ 379 w 2597"/>
              <a:gd name="connsiteY2" fmla="*/ 122 h 1366"/>
              <a:gd name="connsiteX3" fmla="*/ 419 w 2597"/>
              <a:gd name="connsiteY3" fmla="*/ 109 h 1366"/>
              <a:gd name="connsiteX4" fmla="*/ 563 w 2597"/>
              <a:gd name="connsiteY4" fmla="*/ 57 h 1366"/>
              <a:gd name="connsiteX5" fmla="*/ 1126 w 2597"/>
              <a:gd name="connsiteY5" fmla="*/ 70 h 1366"/>
              <a:gd name="connsiteX6" fmla="*/ 1296 w 2597"/>
              <a:gd name="connsiteY6" fmla="*/ 161 h 1366"/>
              <a:gd name="connsiteX7" fmla="*/ 1453 w 2597"/>
              <a:gd name="connsiteY7" fmla="*/ 148 h 1366"/>
              <a:gd name="connsiteX8" fmla="*/ 1584 w 2597"/>
              <a:gd name="connsiteY8" fmla="*/ 96 h 1366"/>
              <a:gd name="connsiteX9" fmla="*/ 1872 w 2597"/>
              <a:gd name="connsiteY9" fmla="*/ 57 h 1366"/>
              <a:gd name="connsiteX10" fmla="*/ 2343 w 2597"/>
              <a:gd name="connsiteY10" fmla="*/ 57 h 1366"/>
              <a:gd name="connsiteX11" fmla="*/ 2461 w 2597"/>
              <a:gd name="connsiteY11" fmla="*/ 188 h 1366"/>
              <a:gd name="connsiteX12" fmla="*/ 2592 w 2597"/>
              <a:gd name="connsiteY12" fmla="*/ 620 h 1366"/>
              <a:gd name="connsiteX13" fmla="*/ 2579 w 2597"/>
              <a:gd name="connsiteY13" fmla="*/ 1025 h 1366"/>
              <a:gd name="connsiteX14" fmla="*/ 2539 w 2597"/>
              <a:gd name="connsiteY14" fmla="*/ 1012 h 1366"/>
              <a:gd name="connsiteX15" fmla="*/ 2487 w 2597"/>
              <a:gd name="connsiteY15" fmla="*/ 973 h 1366"/>
              <a:gd name="connsiteX16" fmla="*/ 2408 w 2597"/>
              <a:gd name="connsiteY16" fmla="*/ 895 h 1366"/>
              <a:gd name="connsiteX17" fmla="*/ 2264 w 2597"/>
              <a:gd name="connsiteY17" fmla="*/ 659 h 1366"/>
              <a:gd name="connsiteX18" fmla="*/ 2160 w 2597"/>
              <a:gd name="connsiteY18" fmla="*/ 528 h 1366"/>
              <a:gd name="connsiteX19" fmla="*/ 2134 w 2597"/>
              <a:gd name="connsiteY19" fmla="*/ 580 h 1366"/>
              <a:gd name="connsiteX20" fmla="*/ 2107 w 2597"/>
              <a:gd name="connsiteY20" fmla="*/ 607 h 1366"/>
              <a:gd name="connsiteX21" fmla="*/ 2094 w 2597"/>
              <a:gd name="connsiteY21" fmla="*/ 646 h 1366"/>
              <a:gd name="connsiteX22" fmla="*/ 2029 w 2597"/>
              <a:gd name="connsiteY22" fmla="*/ 724 h 1366"/>
              <a:gd name="connsiteX23" fmla="*/ 1924 w 2597"/>
              <a:gd name="connsiteY23" fmla="*/ 829 h 1366"/>
              <a:gd name="connsiteX24" fmla="*/ 1793 w 2597"/>
              <a:gd name="connsiteY24" fmla="*/ 711 h 1366"/>
              <a:gd name="connsiteX25" fmla="*/ 1649 w 2597"/>
              <a:gd name="connsiteY25" fmla="*/ 646 h 1366"/>
              <a:gd name="connsiteX26" fmla="*/ 1584 w 2597"/>
              <a:gd name="connsiteY26" fmla="*/ 659 h 1366"/>
              <a:gd name="connsiteX27" fmla="*/ 1558 w 2597"/>
              <a:gd name="connsiteY27" fmla="*/ 711 h 1366"/>
              <a:gd name="connsiteX28" fmla="*/ 1544 w 2597"/>
              <a:gd name="connsiteY28" fmla="*/ 751 h 1366"/>
              <a:gd name="connsiteX29" fmla="*/ 1492 w 2597"/>
              <a:gd name="connsiteY29" fmla="*/ 855 h 1366"/>
              <a:gd name="connsiteX30" fmla="*/ 1322 w 2597"/>
              <a:gd name="connsiteY30" fmla="*/ 999 h 1366"/>
              <a:gd name="connsiteX31" fmla="*/ 1191 w 2597"/>
              <a:gd name="connsiteY31" fmla="*/ 934 h 1366"/>
              <a:gd name="connsiteX32" fmla="*/ 1126 w 2597"/>
              <a:gd name="connsiteY32" fmla="*/ 868 h 1366"/>
              <a:gd name="connsiteX33" fmla="*/ 890 w 2597"/>
              <a:gd name="connsiteY33" fmla="*/ 1117 h 1366"/>
              <a:gd name="connsiteX34" fmla="*/ 720 w 2597"/>
              <a:gd name="connsiteY34" fmla="*/ 1366 h 1366"/>
              <a:gd name="connsiteX35" fmla="*/ 615 w 2597"/>
              <a:gd name="connsiteY35" fmla="*/ 1196 h 1366"/>
              <a:gd name="connsiteX36" fmla="*/ 576 w 2597"/>
              <a:gd name="connsiteY36" fmla="*/ 921 h 1366"/>
              <a:gd name="connsiteX37" fmla="*/ 563 w 2597"/>
              <a:gd name="connsiteY37" fmla="*/ 939 h 1366"/>
              <a:gd name="connsiteX38" fmla="*/ 563 w 2597"/>
              <a:gd name="connsiteY38" fmla="*/ 880 h 1366"/>
              <a:gd name="connsiteX39" fmla="*/ 469 w 2597"/>
              <a:gd name="connsiteY39" fmla="*/ 827 h 1366"/>
              <a:gd name="connsiteX40" fmla="*/ 484 w 2597"/>
              <a:gd name="connsiteY40" fmla="*/ 724 h 1366"/>
              <a:gd name="connsiteX41" fmla="*/ 392 w 2597"/>
              <a:gd name="connsiteY41" fmla="*/ 829 h 1366"/>
              <a:gd name="connsiteX42" fmla="*/ 314 w 2597"/>
              <a:gd name="connsiteY42" fmla="*/ 881 h 1366"/>
              <a:gd name="connsiteX43" fmla="*/ 275 w 2597"/>
              <a:gd name="connsiteY43" fmla="*/ 908 h 1366"/>
              <a:gd name="connsiteX44" fmla="*/ 78 w 2597"/>
              <a:gd name="connsiteY44" fmla="*/ 895 h 1366"/>
              <a:gd name="connsiteX45" fmla="*/ 52 w 2597"/>
              <a:gd name="connsiteY45" fmla="*/ 855 h 1366"/>
              <a:gd name="connsiteX46" fmla="*/ 0 w 2597"/>
              <a:gd name="connsiteY46" fmla="*/ 672 h 1366"/>
              <a:gd name="connsiteX47" fmla="*/ 65 w 2597"/>
              <a:gd name="connsiteY47" fmla="*/ 567 h 1366"/>
              <a:gd name="connsiteX48" fmla="*/ 144 w 2597"/>
              <a:gd name="connsiteY48" fmla="*/ 541 h 1366"/>
              <a:gd name="connsiteX49" fmla="*/ 170 w 2597"/>
              <a:gd name="connsiteY49" fmla="*/ 476 h 1366"/>
              <a:gd name="connsiteX0" fmla="*/ 170 w 2597"/>
              <a:gd name="connsiteY0" fmla="*/ 476 h 1407"/>
              <a:gd name="connsiteX1" fmla="*/ 222 w 2597"/>
              <a:gd name="connsiteY1" fmla="*/ 188 h 1407"/>
              <a:gd name="connsiteX2" fmla="*/ 379 w 2597"/>
              <a:gd name="connsiteY2" fmla="*/ 122 h 1407"/>
              <a:gd name="connsiteX3" fmla="*/ 419 w 2597"/>
              <a:gd name="connsiteY3" fmla="*/ 109 h 1407"/>
              <a:gd name="connsiteX4" fmla="*/ 563 w 2597"/>
              <a:gd name="connsiteY4" fmla="*/ 57 h 1407"/>
              <a:gd name="connsiteX5" fmla="*/ 1126 w 2597"/>
              <a:gd name="connsiteY5" fmla="*/ 70 h 1407"/>
              <a:gd name="connsiteX6" fmla="*/ 1296 w 2597"/>
              <a:gd name="connsiteY6" fmla="*/ 161 h 1407"/>
              <a:gd name="connsiteX7" fmla="*/ 1453 w 2597"/>
              <a:gd name="connsiteY7" fmla="*/ 148 h 1407"/>
              <a:gd name="connsiteX8" fmla="*/ 1584 w 2597"/>
              <a:gd name="connsiteY8" fmla="*/ 96 h 1407"/>
              <a:gd name="connsiteX9" fmla="*/ 1872 w 2597"/>
              <a:gd name="connsiteY9" fmla="*/ 57 h 1407"/>
              <a:gd name="connsiteX10" fmla="*/ 2343 w 2597"/>
              <a:gd name="connsiteY10" fmla="*/ 57 h 1407"/>
              <a:gd name="connsiteX11" fmla="*/ 2461 w 2597"/>
              <a:gd name="connsiteY11" fmla="*/ 188 h 1407"/>
              <a:gd name="connsiteX12" fmla="*/ 2592 w 2597"/>
              <a:gd name="connsiteY12" fmla="*/ 620 h 1407"/>
              <a:gd name="connsiteX13" fmla="*/ 2579 w 2597"/>
              <a:gd name="connsiteY13" fmla="*/ 1025 h 1407"/>
              <a:gd name="connsiteX14" fmla="*/ 2539 w 2597"/>
              <a:gd name="connsiteY14" fmla="*/ 1012 h 1407"/>
              <a:gd name="connsiteX15" fmla="*/ 2487 w 2597"/>
              <a:gd name="connsiteY15" fmla="*/ 973 h 1407"/>
              <a:gd name="connsiteX16" fmla="*/ 2408 w 2597"/>
              <a:gd name="connsiteY16" fmla="*/ 895 h 1407"/>
              <a:gd name="connsiteX17" fmla="*/ 2264 w 2597"/>
              <a:gd name="connsiteY17" fmla="*/ 659 h 1407"/>
              <a:gd name="connsiteX18" fmla="*/ 2160 w 2597"/>
              <a:gd name="connsiteY18" fmla="*/ 528 h 1407"/>
              <a:gd name="connsiteX19" fmla="*/ 2134 w 2597"/>
              <a:gd name="connsiteY19" fmla="*/ 580 h 1407"/>
              <a:gd name="connsiteX20" fmla="*/ 2107 w 2597"/>
              <a:gd name="connsiteY20" fmla="*/ 607 h 1407"/>
              <a:gd name="connsiteX21" fmla="*/ 2094 w 2597"/>
              <a:gd name="connsiteY21" fmla="*/ 646 h 1407"/>
              <a:gd name="connsiteX22" fmla="*/ 2029 w 2597"/>
              <a:gd name="connsiteY22" fmla="*/ 724 h 1407"/>
              <a:gd name="connsiteX23" fmla="*/ 1924 w 2597"/>
              <a:gd name="connsiteY23" fmla="*/ 829 h 1407"/>
              <a:gd name="connsiteX24" fmla="*/ 1793 w 2597"/>
              <a:gd name="connsiteY24" fmla="*/ 711 h 1407"/>
              <a:gd name="connsiteX25" fmla="*/ 1649 w 2597"/>
              <a:gd name="connsiteY25" fmla="*/ 646 h 1407"/>
              <a:gd name="connsiteX26" fmla="*/ 1584 w 2597"/>
              <a:gd name="connsiteY26" fmla="*/ 659 h 1407"/>
              <a:gd name="connsiteX27" fmla="*/ 1558 w 2597"/>
              <a:gd name="connsiteY27" fmla="*/ 711 h 1407"/>
              <a:gd name="connsiteX28" fmla="*/ 1544 w 2597"/>
              <a:gd name="connsiteY28" fmla="*/ 751 h 1407"/>
              <a:gd name="connsiteX29" fmla="*/ 1492 w 2597"/>
              <a:gd name="connsiteY29" fmla="*/ 855 h 1407"/>
              <a:gd name="connsiteX30" fmla="*/ 1322 w 2597"/>
              <a:gd name="connsiteY30" fmla="*/ 999 h 1407"/>
              <a:gd name="connsiteX31" fmla="*/ 1191 w 2597"/>
              <a:gd name="connsiteY31" fmla="*/ 934 h 1407"/>
              <a:gd name="connsiteX32" fmla="*/ 1126 w 2597"/>
              <a:gd name="connsiteY32" fmla="*/ 868 h 1407"/>
              <a:gd name="connsiteX33" fmla="*/ 890 w 2597"/>
              <a:gd name="connsiteY33" fmla="*/ 1117 h 1407"/>
              <a:gd name="connsiteX34" fmla="*/ 720 w 2597"/>
              <a:gd name="connsiteY34" fmla="*/ 1366 h 1407"/>
              <a:gd name="connsiteX35" fmla="*/ 714 w 2597"/>
              <a:gd name="connsiteY35" fmla="*/ 1191 h 1407"/>
              <a:gd name="connsiteX36" fmla="*/ 615 w 2597"/>
              <a:gd name="connsiteY36" fmla="*/ 1196 h 1407"/>
              <a:gd name="connsiteX37" fmla="*/ 576 w 2597"/>
              <a:gd name="connsiteY37" fmla="*/ 921 h 1407"/>
              <a:gd name="connsiteX38" fmla="*/ 563 w 2597"/>
              <a:gd name="connsiteY38" fmla="*/ 939 h 1407"/>
              <a:gd name="connsiteX39" fmla="*/ 563 w 2597"/>
              <a:gd name="connsiteY39" fmla="*/ 880 h 1407"/>
              <a:gd name="connsiteX40" fmla="*/ 469 w 2597"/>
              <a:gd name="connsiteY40" fmla="*/ 827 h 1407"/>
              <a:gd name="connsiteX41" fmla="*/ 484 w 2597"/>
              <a:gd name="connsiteY41" fmla="*/ 724 h 1407"/>
              <a:gd name="connsiteX42" fmla="*/ 392 w 2597"/>
              <a:gd name="connsiteY42" fmla="*/ 829 h 1407"/>
              <a:gd name="connsiteX43" fmla="*/ 314 w 2597"/>
              <a:gd name="connsiteY43" fmla="*/ 881 h 1407"/>
              <a:gd name="connsiteX44" fmla="*/ 275 w 2597"/>
              <a:gd name="connsiteY44" fmla="*/ 908 h 1407"/>
              <a:gd name="connsiteX45" fmla="*/ 78 w 2597"/>
              <a:gd name="connsiteY45" fmla="*/ 895 h 1407"/>
              <a:gd name="connsiteX46" fmla="*/ 52 w 2597"/>
              <a:gd name="connsiteY46" fmla="*/ 855 h 1407"/>
              <a:gd name="connsiteX47" fmla="*/ 0 w 2597"/>
              <a:gd name="connsiteY47" fmla="*/ 672 h 1407"/>
              <a:gd name="connsiteX48" fmla="*/ 65 w 2597"/>
              <a:gd name="connsiteY48" fmla="*/ 567 h 1407"/>
              <a:gd name="connsiteX49" fmla="*/ 144 w 2597"/>
              <a:gd name="connsiteY49" fmla="*/ 541 h 1407"/>
              <a:gd name="connsiteX50" fmla="*/ 170 w 2597"/>
              <a:gd name="connsiteY50" fmla="*/ 476 h 1407"/>
              <a:gd name="connsiteX0" fmla="*/ 170 w 2597"/>
              <a:gd name="connsiteY0" fmla="*/ 476 h 1408"/>
              <a:gd name="connsiteX1" fmla="*/ 222 w 2597"/>
              <a:gd name="connsiteY1" fmla="*/ 188 h 1408"/>
              <a:gd name="connsiteX2" fmla="*/ 379 w 2597"/>
              <a:gd name="connsiteY2" fmla="*/ 122 h 1408"/>
              <a:gd name="connsiteX3" fmla="*/ 419 w 2597"/>
              <a:gd name="connsiteY3" fmla="*/ 109 h 1408"/>
              <a:gd name="connsiteX4" fmla="*/ 563 w 2597"/>
              <a:gd name="connsiteY4" fmla="*/ 57 h 1408"/>
              <a:gd name="connsiteX5" fmla="*/ 1126 w 2597"/>
              <a:gd name="connsiteY5" fmla="*/ 70 h 1408"/>
              <a:gd name="connsiteX6" fmla="*/ 1296 w 2597"/>
              <a:gd name="connsiteY6" fmla="*/ 161 h 1408"/>
              <a:gd name="connsiteX7" fmla="*/ 1453 w 2597"/>
              <a:gd name="connsiteY7" fmla="*/ 148 h 1408"/>
              <a:gd name="connsiteX8" fmla="*/ 1584 w 2597"/>
              <a:gd name="connsiteY8" fmla="*/ 96 h 1408"/>
              <a:gd name="connsiteX9" fmla="*/ 1872 w 2597"/>
              <a:gd name="connsiteY9" fmla="*/ 57 h 1408"/>
              <a:gd name="connsiteX10" fmla="*/ 2343 w 2597"/>
              <a:gd name="connsiteY10" fmla="*/ 57 h 1408"/>
              <a:gd name="connsiteX11" fmla="*/ 2461 w 2597"/>
              <a:gd name="connsiteY11" fmla="*/ 188 h 1408"/>
              <a:gd name="connsiteX12" fmla="*/ 2592 w 2597"/>
              <a:gd name="connsiteY12" fmla="*/ 620 h 1408"/>
              <a:gd name="connsiteX13" fmla="*/ 2579 w 2597"/>
              <a:gd name="connsiteY13" fmla="*/ 1025 h 1408"/>
              <a:gd name="connsiteX14" fmla="*/ 2539 w 2597"/>
              <a:gd name="connsiteY14" fmla="*/ 1012 h 1408"/>
              <a:gd name="connsiteX15" fmla="*/ 2487 w 2597"/>
              <a:gd name="connsiteY15" fmla="*/ 973 h 1408"/>
              <a:gd name="connsiteX16" fmla="*/ 2408 w 2597"/>
              <a:gd name="connsiteY16" fmla="*/ 895 h 1408"/>
              <a:gd name="connsiteX17" fmla="*/ 2264 w 2597"/>
              <a:gd name="connsiteY17" fmla="*/ 659 h 1408"/>
              <a:gd name="connsiteX18" fmla="*/ 2160 w 2597"/>
              <a:gd name="connsiteY18" fmla="*/ 528 h 1408"/>
              <a:gd name="connsiteX19" fmla="*/ 2134 w 2597"/>
              <a:gd name="connsiteY19" fmla="*/ 580 h 1408"/>
              <a:gd name="connsiteX20" fmla="*/ 2107 w 2597"/>
              <a:gd name="connsiteY20" fmla="*/ 607 h 1408"/>
              <a:gd name="connsiteX21" fmla="*/ 2094 w 2597"/>
              <a:gd name="connsiteY21" fmla="*/ 646 h 1408"/>
              <a:gd name="connsiteX22" fmla="*/ 2029 w 2597"/>
              <a:gd name="connsiteY22" fmla="*/ 724 h 1408"/>
              <a:gd name="connsiteX23" fmla="*/ 1924 w 2597"/>
              <a:gd name="connsiteY23" fmla="*/ 829 h 1408"/>
              <a:gd name="connsiteX24" fmla="*/ 1793 w 2597"/>
              <a:gd name="connsiteY24" fmla="*/ 711 h 1408"/>
              <a:gd name="connsiteX25" fmla="*/ 1649 w 2597"/>
              <a:gd name="connsiteY25" fmla="*/ 646 h 1408"/>
              <a:gd name="connsiteX26" fmla="*/ 1584 w 2597"/>
              <a:gd name="connsiteY26" fmla="*/ 659 h 1408"/>
              <a:gd name="connsiteX27" fmla="*/ 1558 w 2597"/>
              <a:gd name="connsiteY27" fmla="*/ 711 h 1408"/>
              <a:gd name="connsiteX28" fmla="*/ 1544 w 2597"/>
              <a:gd name="connsiteY28" fmla="*/ 751 h 1408"/>
              <a:gd name="connsiteX29" fmla="*/ 1492 w 2597"/>
              <a:gd name="connsiteY29" fmla="*/ 855 h 1408"/>
              <a:gd name="connsiteX30" fmla="*/ 1322 w 2597"/>
              <a:gd name="connsiteY30" fmla="*/ 999 h 1408"/>
              <a:gd name="connsiteX31" fmla="*/ 1191 w 2597"/>
              <a:gd name="connsiteY31" fmla="*/ 934 h 1408"/>
              <a:gd name="connsiteX32" fmla="*/ 1126 w 2597"/>
              <a:gd name="connsiteY32" fmla="*/ 868 h 1408"/>
              <a:gd name="connsiteX33" fmla="*/ 890 w 2597"/>
              <a:gd name="connsiteY33" fmla="*/ 1117 h 1408"/>
              <a:gd name="connsiteX34" fmla="*/ 720 w 2597"/>
              <a:gd name="connsiteY34" fmla="*/ 1366 h 1408"/>
              <a:gd name="connsiteX35" fmla="*/ 766 w 2597"/>
              <a:gd name="connsiteY35" fmla="*/ 1198 h 1408"/>
              <a:gd name="connsiteX36" fmla="*/ 714 w 2597"/>
              <a:gd name="connsiteY36" fmla="*/ 1191 h 1408"/>
              <a:gd name="connsiteX37" fmla="*/ 615 w 2597"/>
              <a:gd name="connsiteY37" fmla="*/ 1196 h 1408"/>
              <a:gd name="connsiteX38" fmla="*/ 576 w 2597"/>
              <a:gd name="connsiteY38" fmla="*/ 921 h 1408"/>
              <a:gd name="connsiteX39" fmla="*/ 563 w 2597"/>
              <a:gd name="connsiteY39" fmla="*/ 939 h 1408"/>
              <a:gd name="connsiteX40" fmla="*/ 563 w 2597"/>
              <a:gd name="connsiteY40" fmla="*/ 880 h 1408"/>
              <a:gd name="connsiteX41" fmla="*/ 469 w 2597"/>
              <a:gd name="connsiteY41" fmla="*/ 827 h 1408"/>
              <a:gd name="connsiteX42" fmla="*/ 484 w 2597"/>
              <a:gd name="connsiteY42" fmla="*/ 724 h 1408"/>
              <a:gd name="connsiteX43" fmla="*/ 392 w 2597"/>
              <a:gd name="connsiteY43" fmla="*/ 829 h 1408"/>
              <a:gd name="connsiteX44" fmla="*/ 314 w 2597"/>
              <a:gd name="connsiteY44" fmla="*/ 881 h 1408"/>
              <a:gd name="connsiteX45" fmla="*/ 275 w 2597"/>
              <a:gd name="connsiteY45" fmla="*/ 908 h 1408"/>
              <a:gd name="connsiteX46" fmla="*/ 78 w 2597"/>
              <a:gd name="connsiteY46" fmla="*/ 895 h 1408"/>
              <a:gd name="connsiteX47" fmla="*/ 52 w 2597"/>
              <a:gd name="connsiteY47" fmla="*/ 855 h 1408"/>
              <a:gd name="connsiteX48" fmla="*/ 0 w 2597"/>
              <a:gd name="connsiteY48" fmla="*/ 672 h 1408"/>
              <a:gd name="connsiteX49" fmla="*/ 65 w 2597"/>
              <a:gd name="connsiteY49" fmla="*/ 567 h 1408"/>
              <a:gd name="connsiteX50" fmla="*/ 144 w 2597"/>
              <a:gd name="connsiteY50" fmla="*/ 541 h 1408"/>
              <a:gd name="connsiteX51" fmla="*/ 170 w 2597"/>
              <a:gd name="connsiteY51" fmla="*/ 476 h 1408"/>
              <a:gd name="connsiteX0" fmla="*/ 170 w 2597"/>
              <a:gd name="connsiteY0" fmla="*/ 476 h 1408"/>
              <a:gd name="connsiteX1" fmla="*/ 222 w 2597"/>
              <a:gd name="connsiteY1" fmla="*/ 188 h 1408"/>
              <a:gd name="connsiteX2" fmla="*/ 379 w 2597"/>
              <a:gd name="connsiteY2" fmla="*/ 122 h 1408"/>
              <a:gd name="connsiteX3" fmla="*/ 419 w 2597"/>
              <a:gd name="connsiteY3" fmla="*/ 109 h 1408"/>
              <a:gd name="connsiteX4" fmla="*/ 563 w 2597"/>
              <a:gd name="connsiteY4" fmla="*/ 57 h 1408"/>
              <a:gd name="connsiteX5" fmla="*/ 1126 w 2597"/>
              <a:gd name="connsiteY5" fmla="*/ 70 h 1408"/>
              <a:gd name="connsiteX6" fmla="*/ 1296 w 2597"/>
              <a:gd name="connsiteY6" fmla="*/ 161 h 1408"/>
              <a:gd name="connsiteX7" fmla="*/ 1453 w 2597"/>
              <a:gd name="connsiteY7" fmla="*/ 148 h 1408"/>
              <a:gd name="connsiteX8" fmla="*/ 1584 w 2597"/>
              <a:gd name="connsiteY8" fmla="*/ 96 h 1408"/>
              <a:gd name="connsiteX9" fmla="*/ 1872 w 2597"/>
              <a:gd name="connsiteY9" fmla="*/ 57 h 1408"/>
              <a:gd name="connsiteX10" fmla="*/ 2343 w 2597"/>
              <a:gd name="connsiteY10" fmla="*/ 57 h 1408"/>
              <a:gd name="connsiteX11" fmla="*/ 2461 w 2597"/>
              <a:gd name="connsiteY11" fmla="*/ 188 h 1408"/>
              <a:gd name="connsiteX12" fmla="*/ 2592 w 2597"/>
              <a:gd name="connsiteY12" fmla="*/ 620 h 1408"/>
              <a:gd name="connsiteX13" fmla="*/ 2579 w 2597"/>
              <a:gd name="connsiteY13" fmla="*/ 1025 h 1408"/>
              <a:gd name="connsiteX14" fmla="*/ 2539 w 2597"/>
              <a:gd name="connsiteY14" fmla="*/ 1012 h 1408"/>
              <a:gd name="connsiteX15" fmla="*/ 2487 w 2597"/>
              <a:gd name="connsiteY15" fmla="*/ 973 h 1408"/>
              <a:gd name="connsiteX16" fmla="*/ 2408 w 2597"/>
              <a:gd name="connsiteY16" fmla="*/ 895 h 1408"/>
              <a:gd name="connsiteX17" fmla="*/ 2264 w 2597"/>
              <a:gd name="connsiteY17" fmla="*/ 659 h 1408"/>
              <a:gd name="connsiteX18" fmla="*/ 2160 w 2597"/>
              <a:gd name="connsiteY18" fmla="*/ 528 h 1408"/>
              <a:gd name="connsiteX19" fmla="*/ 2134 w 2597"/>
              <a:gd name="connsiteY19" fmla="*/ 580 h 1408"/>
              <a:gd name="connsiteX20" fmla="*/ 2107 w 2597"/>
              <a:gd name="connsiteY20" fmla="*/ 607 h 1408"/>
              <a:gd name="connsiteX21" fmla="*/ 2094 w 2597"/>
              <a:gd name="connsiteY21" fmla="*/ 646 h 1408"/>
              <a:gd name="connsiteX22" fmla="*/ 2029 w 2597"/>
              <a:gd name="connsiteY22" fmla="*/ 724 h 1408"/>
              <a:gd name="connsiteX23" fmla="*/ 1924 w 2597"/>
              <a:gd name="connsiteY23" fmla="*/ 829 h 1408"/>
              <a:gd name="connsiteX24" fmla="*/ 1793 w 2597"/>
              <a:gd name="connsiteY24" fmla="*/ 711 h 1408"/>
              <a:gd name="connsiteX25" fmla="*/ 1649 w 2597"/>
              <a:gd name="connsiteY25" fmla="*/ 646 h 1408"/>
              <a:gd name="connsiteX26" fmla="*/ 1584 w 2597"/>
              <a:gd name="connsiteY26" fmla="*/ 659 h 1408"/>
              <a:gd name="connsiteX27" fmla="*/ 1558 w 2597"/>
              <a:gd name="connsiteY27" fmla="*/ 711 h 1408"/>
              <a:gd name="connsiteX28" fmla="*/ 1544 w 2597"/>
              <a:gd name="connsiteY28" fmla="*/ 751 h 1408"/>
              <a:gd name="connsiteX29" fmla="*/ 1492 w 2597"/>
              <a:gd name="connsiteY29" fmla="*/ 855 h 1408"/>
              <a:gd name="connsiteX30" fmla="*/ 1322 w 2597"/>
              <a:gd name="connsiteY30" fmla="*/ 999 h 1408"/>
              <a:gd name="connsiteX31" fmla="*/ 1191 w 2597"/>
              <a:gd name="connsiteY31" fmla="*/ 934 h 1408"/>
              <a:gd name="connsiteX32" fmla="*/ 1126 w 2597"/>
              <a:gd name="connsiteY32" fmla="*/ 868 h 1408"/>
              <a:gd name="connsiteX33" fmla="*/ 890 w 2597"/>
              <a:gd name="connsiteY33" fmla="*/ 1117 h 1408"/>
              <a:gd name="connsiteX34" fmla="*/ 720 w 2597"/>
              <a:gd name="connsiteY34" fmla="*/ 1366 h 1408"/>
              <a:gd name="connsiteX35" fmla="*/ 760 w 2597"/>
              <a:gd name="connsiteY35" fmla="*/ 1202 h 1408"/>
              <a:gd name="connsiteX36" fmla="*/ 766 w 2597"/>
              <a:gd name="connsiteY36" fmla="*/ 1198 h 1408"/>
              <a:gd name="connsiteX37" fmla="*/ 714 w 2597"/>
              <a:gd name="connsiteY37" fmla="*/ 1191 h 1408"/>
              <a:gd name="connsiteX38" fmla="*/ 615 w 2597"/>
              <a:gd name="connsiteY38" fmla="*/ 1196 h 1408"/>
              <a:gd name="connsiteX39" fmla="*/ 576 w 2597"/>
              <a:gd name="connsiteY39" fmla="*/ 921 h 1408"/>
              <a:gd name="connsiteX40" fmla="*/ 563 w 2597"/>
              <a:gd name="connsiteY40" fmla="*/ 939 h 1408"/>
              <a:gd name="connsiteX41" fmla="*/ 563 w 2597"/>
              <a:gd name="connsiteY41" fmla="*/ 880 h 1408"/>
              <a:gd name="connsiteX42" fmla="*/ 469 w 2597"/>
              <a:gd name="connsiteY42" fmla="*/ 827 h 1408"/>
              <a:gd name="connsiteX43" fmla="*/ 484 w 2597"/>
              <a:gd name="connsiteY43" fmla="*/ 724 h 1408"/>
              <a:gd name="connsiteX44" fmla="*/ 392 w 2597"/>
              <a:gd name="connsiteY44" fmla="*/ 829 h 1408"/>
              <a:gd name="connsiteX45" fmla="*/ 314 w 2597"/>
              <a:gd name="connsiteY45" fmla="*/ 881 h 1408"/>
              <a:gd name="connsiteX46" fmla="*/ 275 w 2597"/>
              <a:gd name="connsiteY46" fmla="*/ 908 h 1408"/>
              <a:gd name="connsiteX47" fmla="*/ 78 w 2597"/>
              <a:gd name="connsiteY47" fmla="*/ 895 h 1408"/>
              <a:gd name="connsiteX48" fmla="*/ 52 w 2597"/>
              <a:gd name="connsiteY48" fmla="*/ 855 h 1408"/>
              <a:gd name="connsiteX49" fmla="*/ 0 w 2597"/>
              <a:gd name="connsiteY49" fmla="*/ 672 h 1408"/>
              <a:gd name="connsiteX50" fmla="*/ 65 w 2597"/>
              <a:gd name="connsiteY50" fmla="*/ 567 h 1408"/>
              <a:gd name="connsiteX51" fmla="*/ 144 w 2597"/>
              <a:gd name="connsiteY51" fmla="*/ 541 h 1408"/>
              <a:gd name="connsiteX52" fmla="*/ 170 w 2597"/>
              <a:gd name="connsiteY52" fmla="*/ 476 h 1408"/>
              <a:gd name="connsiteX0" fmla="*/ 170 w 2597"/>
              <a:gd name="connsiteY0" fmla="*/ 476 h 1408"/>
              <a:gd name="connsiteX1" fmla="*/ 222 w 2597"/>
              <a:gd name="connsiteY1" fmla="*/ 188 h 1408"/>
              <a:gd name="connsiteX2" fmla="*/ 379 w 2597"/>
              <a:gd name="connsiteY2" fmla="*/ 122 h 1408"/>
              <a:gd name="connsiteX3" fmla="*/ 419 w 2597"/>
              <a:gd name="connsiteY3" fmla="*/ 109 h 1408"/>
              <a:gd name="connsiteX4" fmla="*/ 563 w 2597"/>
              <a:gd name="connsiteY4" fmla="*/ 57 h 1408"/>
              <a:gd name="connsiteX5" fmla="*/ 1126 w 2597"/>
              <a:gd name="connsiteY5" fmla="*/ 70 h 1408"/>
              <a:gd name="connsiteX6" fmla="*/ 1296 w 2597"/>
              <a:gd name="connsiteY6" fmla="*/ 161 h 1408"/>
              <a:gd name="connsiteX7" fmla="*/ 1453 w 2597"/>
              <a:gd name="connsiteY7" fmla="*/ 148 h 1408"/>
              <a:gd name="connsiteX8" fmla="*/ 1584 w 2597"/>
              <a:gd name="connsiteY8" fmla="*/ 96 h 1408"/>
              <a:gd name="connsiteX9" fmla="*/ 1872 w 2597"/>
              <a:gd name="connsiteY9" fmla="*/ 57 h 1408"/>
              <a:gd name="connsiteX10" fmla="*/ 2343 w 2597"/>
              <a:gd name="connsiteY10" fmla="*/ 57 h 1408"/>
              <a:gd name="connsiteX11" fmla="*/ 2461 w 2597"/>
              <a:gd name="connsiteY11" fmla="*/ 188 h 1408"/>
              <a:gd name="connsiteX12" fmla="*/ 2592 w 2597"/>
              <a:gd name="connsiteY12" fmla="*/ 620 h 1408"/>
              <a:gd name="connsiteX13" fmla="*/ 2579 w 2597"/>
              <a:gd name="connsiteY13" fmla="*/ 1025 h 1408"/>
              <a:gd name="connsiteX14" fmla="*/ 2539 w 2597"/>
              <a:gd name="connsiteY14" fmla="*/ 1012 h 1408"/>
              <a:gd name="connsiteX15" fmla="*/ 2487 w 2597"/>
              <a:gd name="connsiteY15" fmla="*/ 973 h 1408"/>
              <a:gd name="connsiteX16" fmla="*/ 2408 w 2597"/>
              <a:gd name="connsiteY16" fmla="*/ 895 h 1408"/>
              <a:gd name="connsiteX17" fmla="*/ 2264 w 2597"/>
              <a:gd name="connsiteY17" fmla="*/ 659 h 1408"/>
              <a:gd name="connsiteX18" fmla="*/ 2160 w 2597"/>
              <a:gd name="connsiteY18" fmla="*/ 528 h 1408"/>
              <a:gd name="connsiteX19" fmla="*/ 2134 w 2597"/>
              <a:gd name="connsiteY19" fmla="*/ 580 h 1408"/>
              <a:gd name="connsiteX20" fmla="*/ 2107 w 2597"/>
              <a:gd name="connsiteY20" fmla="*/ 607 h 1408"/>
              <a:gd name="connsiteX21" fmla="*/ 2094 w 2597"/>
              <a:gd name="connsiteY21" fmla="*/ 646 h 1408"/>
              <a:gd name="connsiteX22" fmla="*/ 2029 w 2597"/>
              <a:gd name="connsiteY22" fmla="*/ 724 h 1408"/>
              <a:gd name="connsiteX23" fmla="*/ 1924 w 2597"/>
              <a:gd name="connsiteY23" fmla="*/ 829 h 1408"/>
              <a:gd name="connsiteX24" fmla="*/ 1793 w 2597"/>
              <a:gd name="connsiteY24" fmla="*/ 711 h 1408"/>
              <a:gd name="connsiteX25" fmla="*/ 1649 w 2597"/>
              <a:gd name="connsiteY25" fmla="*/ 646 h 1408"/>
              <a:gd name="connsiteX26" fmla="*/ 1584 w 2597"/>
              <a:gd name="connsiteY26" fmla="*/ 659 h 1408"/>
              <a:gd name="connsiteX27" fmla="*/ 1558 w 2597"/>
              <a:gd name="connsiteY27" fmla="*/ 711 h 1408"/>
              <a:gd name="connsiteX28" fmla="*/ 1544 w 2597"/>
              <a:gd name="connsiteY28" fmla="*/ 751 h 1408"/>
              <a:gd name="connsiteX29" fmla="*/ 1492 w 2597"/>
              <a:gd name="connsiteY29" fmla="*/ 855 h 1408"/>
              <a:gd name="connsiteX30" fmla="*/ 1322 w 2597"/>
              <a:gd name="connsiteY30" fmla="*/ 999 h 1408"/>
              <a:gd name="connsiteX31" fmla="*/ 1191 w 2597"/>
              <a:gd name="connsiteY31" fmla="*/ 934 h 1408"/>
              <a:gd name="connsiteX32" fmla="*/ 1126 w 2597"/>
              <a:gd name="connsiteY32" fmla="*/ 868 h 1408"/>
              <a:gd name="connsiteX33" fmla="*/ 890 w 2597"/>
              <a:gd name="connsiteY33" fmla="*/ 1117 h 1408"/>
              <a:gd name="connsiteX34" fmla="*/ 720 w 2597"/>
              <a:gd name="connsiteY34" fmla="*/ 1366 h 1408"/>
              <a:gd name="connsiteX35" fmla="*/ 766 w 2597"/>
              <a:gd name="connsiteY35" fmla="*/ 1255 h 1408"/>
              <a:gd name="connsiteX36" fmla="*/ 760 w 2597"/>
              <a:gd name="connsiteY36" fmla="*/ 1202 h 1408"/>
              <a:gd name="connsiteX37" fmla="*/ 766 w 2597"/>
              <a:gd name="connsiteY37" fmla="*/ 1198 h 1408"/>
              <a:gd name="connsiteX38" fmla="*/ 714 w 2597"/>
              <a:gd name="connsiteY38" fmla="*/ 1191 h 1408"/>
              <a:gd name="connsiteX39" fmla="*/ 615 w 2597"/>
              <a:gd name="connsiteY39" fmla="*/ 1196 h 1408"/>
              <a:gd name="connsiteX40" fmla="*/ 576 w 2597"/>
              <a:gd name="connsiteY40" fmla="*/ 921 h 1408"/>
              <a:gd name="connsiteX41" fmla="*/ 563 w 2597"/>
              <a:gd name="connsiteY41" fmla="*/ 939 h 1408"/>
              <a:gd name="connsiteX42" fmla="*/ 563 w 2597"/>
              <a:gd name="connsiteY42" fmla="*/ 880 h 1408"/>
              <a:gd name="connsiteX43" fmla="*/ 469 w 2597"/>
              <a:gd name="connsiteY43" fmla="*/ 827 h 1408"/>
              <a:gd name="connsiteX44" fmla="*/ 484 w 2597"/>
              <a:gd name="connsiteY44" fmla="*/ 724 h 1408"/>
              <a:gd name="connsiteX45" fmla="*/ 392 w 2597"/>
              <a:gd name="connsiteY45" fmla="*/ 829 h 1408"/>
              <a:gd name="connsiteX46" fmla="*/ 314 w 2597"/>
              <a:gd name="connsiteY46" fmla="*/ 881 h 1408"/>
              <a:gd name="connsiteX47" fmla="*/ 275 w 2597"/>
              <a:gd name="connsiteY47" fmla="*/ 908 h 1408"/>
              <a:gd name="connsiteX48" fmla="*/ 78 w 2597"/>
              <a:gd name="connsiteY48" fmla="*/ 895 h 1408"/>
              <a:gd name="connsiteX49" fmla="*/ 52 w 2597"/>
              <a:gd name="connsiteY49" fmla="*/ 855 h 1408"/>
              <a:gd name="connsiteX50" fmla="*/ 0 w 2597"/>
              <a:gd name="connsiteY50" fmla="*/ 672 h 1408"/>
              <a:gd name="connsiteX51" fmla="*/ 65 w 2597"/>
              <a:gd name="connsiteY51" fmla="*/ 567 h 1408"/>
              <a:gd name="connsiteX52" fmla="*/ 144 w 2597"/>
              <a:gd name="connsiteY52" fmla="*/ 541 h 1408"/>
              <a:gd name="connsiteX53" fmla="*/ 170 w 2597"/>
              <a:gd name="connsiteY53" fmla="*/ 476 h 1408"/>
              <a:gd name="connsiteX0" fmla="*/ 170 w 2597"/>
              <a:gd name="connsiteY0" fmla="*/ 476 h 1405"/>
              <a:gd name="connsiteX1" fmla="*/ 222 w 2597"/>
              <a:gd name="connsiteY1" fmla="*/ 188 h 1405"/>
              <a:gd name="connsiteX2" fmla="*/ 379 w 2597"/>
              <a:gd name="connsiteY2" fmla="*/ 122 h 1405"/>
              <a:gd name="connsiteX3" fmla="*/ 419 w 2597"/>
              <a:gd name="connsiteY3" fmla="*/ 109 h 1405"/>
              <a:gd name="connsiteX4" fmla="*/ 563 w 2597"/>
              <a:gd name="connsiteY4" fmla="*/ 57 h 1405"/>
              <a:gd name="connsiteX5" fmla="*/ 1126 w 2597"/>
              <a:gd name="connsiteY5" fmla="*/ 70 h 1405"/>
              <a:gd name="connsiteX6" fmla="*/ 1296 w 2597"/>
              <a:gd name="connsiteY6" fmla="*/ 161 h 1405"/>
              <a:gd name="connsiteX7" fmla="*/ 1453 w 2597"/>
              <a:gd name="connsiteY7" fmla="*/ 148 h 1405"/>
              <a:gd name="connsiteX8" fmla="*/ 1584 w 2597"/>
              <a:gd name="connsiteY8" fmla="*/ 96 h 1405"/>
              <a:gd name="connsiteX9" fmla="*/ 1872 w 2597"/>
              <a:gd name="connsiteY9" fmla="*/ 57 h 1405"/>
              <a:gd name="connsiteX10" fmla="*/ 2343 w 2597"/>
              <a:gd name="connsiteY10" fmla="*/ 57 h 1405"/>
              <a:gd name="connsiteX11" fmla="*/ 2461 w 2597"/>
              <a:gd name="connsiteY11" fmla="*/ 188 h 1405"/>
              <a:gd name="connsiteX12" fmla="*/ 2592 w 2597"/>
              <a:gd name="connsiteY12" fmla="*/ 620 h 1405"/>
              <a:gd name="connsiteX13" fmla="*/ 2579 w 2597"/>
              <a:gd name="connsiteY13" fmla="*/ 1025 h 1405"/>
              <a:gd name="connsiteX14" fmla="*/ 2539 w 2597"/>
              <a:gd name="connsiteY14" fmla="*/ 1012 h 1405"/>
              <a:gd name="connsiteX15" fmla="*/ 2487 w 2597"/>
              <a:gd name="connsiteY15" fmla="*/ 973 h 1405"/>
              <a:gd name="connsiteX16" fmla="*/ 2408 w 2597"/>
              <a:gd name="connsiteY16" fmla="*/ 895 h 1405"/>
              <a:gd name="connsiteX17" fmla="*/ 2264 w 2597"/>
              <a:gd name="connsiteY17" fmla="*/ 659 h 1405"/>
              <a:gd name="connsiteX18" fmla="*/ 2160 w 2597"/>
              <a:gd name="connsiteY18" fmla="*/ 528 h 1405"/>
              <a:gd name="connsiteX19" fmla="*/ 2134 w 2597"/>
              <a:gd name="connsiteY19" fmla="*/ 580 h 1405"/>
              <a:gd name="connsiteX20" fmla="*/ 2107 w 2597"/>
              <a:gd name="connsiteY20" fmla="*/ 607 h 1405"/>
              <a:gd name="connsiteX21" fmla="*/ 2094 w 2597"/>
              <a:gd name="connsiteY21" fmla="*/ 646 h 1405"/>
              <a:gd name="connsiteX22" fmla="*/ 2029 w 2597"/>
              <a:gd name="connsiteY22" fmla="*/ 724 h 1405"/>
              <a:gd name="connsiteX23" fmla="*/ 1924 w 2597"/>
              <a:gd name="connsiteY23" fmla="*/ 829 h 1405"/>
              <a:gd name="connsiteX24" fmla="*/ 1793 w 2597"/>
              <a:gd name="connsiteY24" fmla="*/ 711 h 1405"/>
              <a:gd name="connsiteX25" fmla="*/ 1649 w 2597"/>
              <a:gd name="connsiteY25" fmla="*/ 646 h 1405"/>
              <a:gd name="connsiteX26" fmla="*/ 1584 w 2597"/>
              <a:gd name="connsiteY26" fmla="*/ 659 h 1405"/>
              <a:gd name="connsiteX27" fmla="*/ 1558 w 2597"/>
              <a:gd name="connsiteY27" fmla="*/ 711 h 1405"/>
              <a:gd name="connsiteX28" fmla="*/ 1544 w 2597"/>
              <a:gd name="connsiteY28" fmla="*/ 751 h 1405"/>
              <a:gd name="connsiteX29" fmla="*/ 1492 w 2597"/>
              <a:gd name="connsiteY29" fmla="*/ 855 h 1405"/>
              <a:gd name="connsiteX30" fmla="*/ 1322 w 2597"/>
              <a:gd name="connsiteY30" fmla="*/ 999 h 1405"/>
              <a:gd name="connsiteX31" fmla="*/ 1191 w 2597"/>
              <a:gd name="connsiteY31" fmla="*/ 934 h 1405"/>
              <a:gd name="connsiteX32" fmla="*/ 1126 w 2597"/>
              <a:gd name="connsiteY32" fmla="*/ 868 h 1405"/>
              <a:gd name="connsiteX33" fmla="*/ 890 w 2597"/>
              <a:gd name="connsiteY33" fmla="*/ 1117 h 1405"/>
              <a:gd name="connsiteX34" fmla="*/ 720 w 2597"/>
              <a:gd name="connsiteY34" fmla="*/ 1366 h 1405"/>
              <a:gd name="connsiteX35" fmla="*/ 720 w 2597"/>
              <a:gd name="connsiteY35" fmla="*/ 1240 h 1405"/>
              <a:gd name="connsiteX36" fmla="*/ 766 w 2597"/>
              <a:gd name="connsiteY36" fmla="*/ 1255 h 1405"/>
              <a:gd name="connsiteX37" fmla="*/ 760 w 2597"/>
              <a:gd name="connsiteY37" fmla="*/ 1202 h 1405"/>
              <a:gd name="connsiteX38" fmla="*/ 766 w 2597"/>
              <a:gd name="connsiteY38" fmla="*/ 1198 h 1405"/>
              <a:gd name="connsiteX39" fmla="*/ 714 w 2597"/>
              <a:gd name="connsiteY39" fmla="*/ 1191 h 1405"/>
              <a:gd name="connsiteX40" fmla="*/ 615 w 2597"/>
              <a:gd name="connsiteY40" fmla="*/ 1196 h 1405"/>
              <a:gd name="connsiteX41" fmla="*/ 576 w 2597"/>
              <a:gd name="connsiteY41" fmla="*/ 921 h 1405"/>
              <a:gd name="connsiteX42" fmla="*/ 563 w 2597"/>
              <a:gd name="connsiteY42" fmla="*/ 939 h 1405"/>
              <a:gd name="connsiteX43" fmla="*/ 563 w 2597"/>
              <a:gd name="connsiteY43" fmla="*/ 880 h 1405"/>
              <a:gd name="connsiteX44" fmla="*/ 469 w 2597"/>
              <a:gd name="connsiteY44" fmla="*/ 827 h 1405"/>
              <a:gd name="connsiteX45" fmla="*/ 484 w 2597"/>
              <a:gd name="connsiteY45" fmla="*/ 724 h 1405"/>
              <a:gd name="connsiteX46" fmla="*/ 392 w 2597"/>
              <a:gd name="connsiteY46" fmla="*/ 829 h 1405"/>
              <a:gd name="connsiteX47" fmla="*/ 314 w 2597"/>
              <a:gd name="connsiteY47" fmla="*/ 881 h 1405"/>
              <a:gd name="connsiteX48" fmla="*/ 275 w 2597"/>
              <a:gd name="connsiteY48" fmla="*/ 908 h 1405"/>
              <a:gd name="connsiteX49" fmla="*/ 78 w 2597"/>
              <a:gd name="connsiteY49" fmla="*/ 895 h 1405"/>
              <a:gd name="connsiteX50" fmla="*/ 52 w 2597"/>
              <a:gd name="connsiteY50" fmla="*/ 855 h 1405"/>
              <a:gd name="connsiteX51" fmla="*/ 0 w 2597"/>
              <a:gd name="connsiteY51" fmla="*/ 672 h 1405"/>
              <a:gd name="connsiteX52" fmla="*/ 65 w 2597"/>
              <a:gd name="connsiteY52" fmla="*/ 567 h 1405"/>
              <a:gd name="connsiteX53" fmla="*/ 144 w 2597"/>
              <a:gd name="connsiteY53" fmla="*/ 541 h 1405"/>
              <a:gd name="connsiteX54" fmla="*/ 170 w 2597"/>
              <a:gd name="connsiteY54" fmla="*/ 476 h 1405"/>
              <a:gd name="connsiteX0" fmla="*/ 170 w 2597"/>
              <a:gd name="connsiteY0" fmla="*/ 476 h 1407"/>
              <a:gd name="connsiteX1" fmla="*/ 222 w 2597"/>
              <a:gd name="connsiteY1" fmla="*/ 188 h 1407"/>
              <a:gd name="connsiteX2" fmla="*/ 379 w 2597"/>
              <a:gd name="connsiteY2" fmla="*/ 122 h 1407"/>
              <a:gd name="connsiteX3" fmla="*/ 419 w 2597"/>
              <a:gd name="connsiteY3" fmla="*/ 109 h 1407"/>
              <a:gd name="connsiteX4" fmla="*/ 563 w 2597"/>
              <a:gd name="connsiteY4" fmla="*/ 57 h 1407"/>
              <a:gd name="connsiteX5" fmla="*/ 1126 w 2597"/>
              <a:gd name="connsiteY5" fmla="*/ 70 h 1407"/>
              <a:gd name="connsiteX6" fmla="*/ 1296 w 2597"/>
              <a:gd name="connsiteY6" fmla="*/ 161 h 1407"/>
              <a:gd name="connsiteX7" fmla="*/ 1453 w 2597"/>
              <a:gd name="connsiteY7" fmla="*/ 148 h 1407"/>
              <a:gd name="connsiteX8" fmla="*/ 1584 w 2597"/>
              <a:gd name="connsiteY8" fmla="*/ 96 h 1407"/>
              <a:gd name="connsiteX9" fmla="*/ 1872 w 2597"/>
              <a:gd name="connsiteY9" fmla="*/ 57 h 1407"/>
              <a:gd name="connsiteX10" fmla="*/ 2343 w 2597"/>
              <a:gd name="connsiteY10" fmla="*/ 57 h 1407"/>
              <a:gd name="connsiteX11" fmla="*/ 2461 w 2597"/>
              <a:gd name="connsiteY11" fmla="*/ 188 h 1407"/>
              <a:gd name="connsiteX12" fmla="*/ 2592 w 2597"/>
              <a:gd name="connsiteY12" fmla="*/ 620 h 1407"/>
              <a:gd name="connsiteX13" fmla="*/ 2579 w 2597"/>
              <a:gd name="connsiteY13" fmla="*/ 1025 h 1407"/>
              <a:gd name="connsiteX14" fmla="*/ 2539 w 2597"/>
              <a:gd name="connsiteY14" fmla="*/ 1012 h 1407"/>
              <a:gd name="connsiteX15" fmla="*/ 2487 w 2597"/>
              <a:gd name="connsiteY15" fmla="*/ 973 h 1407"/>
              <a:gd name="connsiteX16" fmla="*/ 2408 w 2597"/>
              <a:gd name="connsiteY16" fmla="*/ 895 h 1407"/>
              <a:gd name="connsiteX17" fmla="*/ 2264 w 2597"/>
              <a:gd name="connsiteY17" fmla="*/ 659 h 1407"/>
              <a:gd name="connsiteX18" fmla="*/ 2160 w 2597"/>
              <a:gd name="connsiteY18" fmla="*/ 528 h 1407"/>
              <a:gd name="connsiteX19" fmla="*/ 2134 w 2597"/>
              <a:gd name="connsiteY19" fmla="*/ 580 h 1407"/>
              <a:gd name="connsiteX20" fmla="*/ 2107 w 2597"/>
              <a:gd name="connsiteY20" fmla="*/ 607 h 1407"/>
              <a:gd name="connsiteX21" fmla="*/ 2094 w 2597"/>
              <a:gd name="connsiteY21" fmla="*/ 646 h 1407"/>
              <a:gd name="connsiteX22" fmla="*/ 2029 w 2597"/>
              <a:gd name="connsiteY22" fmla="*/ 724 h 1407"/>
              <a:gd name="connsiteX23" fmla="*/ 1924 w 2597"/>
              <a:gd name="connsiteY23" fmla="*/ 829 h 1407"/>
              <a:gd name="connsiteX24" fmla="*/ 1793 w 2597"/>
              <a:gd name="connsiteY24" fmla="*/ 711 h 1407"/>
              <a:gd name="connsiteX25" fmla="*/ 1649 w 2597"/>
              <a:gd name="connsiteY25" fmla="*/ 646 h 1407"/>
              <a:gd name="connsiteX26" fmla="*/ 1584 w 2597"/>
              <a:gd name="connsiteY26" fmla="*/ 659 h 1407"/>
              <a:gd name="connsiteX27" fmla="*/ 1558 w 2597"/>
              <a:gd name="connsiteY27" fmla="*/ 711 h 1407"/>
              <a:gd name="connsiteX28" fmla="*/ 1544 w 2597"/>
              <a:gd name="connsiteY28" fmla="*/ 751 h 1407"/>
              <a:gd name="connsiteX29" fmla="*/ 1492 w 2597"/>
              <a:gd name="connsiteY29" fmla="*/ 855 h 1407"/>
              <a:gd name="connsiteX30" fmla="*/ 1322 w 2597"/>
              <a:gd name="connsiteY30" fmla="*/ 999 h 1407"/>
              <a:gd name="connsiteX31" fmla="*/ 1191 w 2597"/>
              <a:gd name="connsiteY31" fmla="*/ 934 h 1407"/>
              <a:gd name="connsiteX32" fmla="*/ 1126 w 2597"/>
              <a:gd name="connsiteY32" fmla="*/ 868 h 1407"/>
              <a:gd name="connsiteX33" fmla="*/ 890 w 2597"/>
              <a:gd name="connsiteY33" fmla="*/ 1117 h 1407"/>
              <a:gd name="connsiteX34" fmla="*/ 720 w 2597"/>
              <a:gd name="connsiteY34" fmla="*/ 1366 h 1407"/>
              <a:gd name="connsiteX35" fmla="*/ 760 w 2597"/>
              <a:gd name="connsiteY35" fmla="*/ 1251 h 1407"/>
              <a:gd name="connsiteX36" fmla="*/ 720 w 2597"/>
              <a:gd name="connsiteY36" fmla="*/ 1240 h 1407"/>
              <a:gd name="connsiteX37" fmla="*/ 766 w 2597"/>
              <a:gd name="connsiteY37" fmla="*/ 1255 h 1407"/>
              <a:gd name="connsiteX38" fmla="*/ 760 w 2597"/>
              <a:gd name="connsiteY38" fmla="*/ 1202 h 1407"/>
              <a:gd name="connsiteX39" fmla="*/ 766 w 2597"/>
              <a:gd name="connsiteY39" fmla="*/ 1198 h 1407"/>
              <a:gd name="connsiteX40" fmla="*/ 714 w 2597"/>
              <a:gd name="connsiteY40" fmla="*/ 1191 h 1407"/>
              <a:gd name="connsiteX41" fmla="*/ 615 w 2597"/>
              <a:gd name="connsiteY41" fmla="*/ 1196 h 1407"/>
              <a:gd name="connsiteX42" fmla="*/ 576 w 2597"/>
              <a:gd name="connsiteY42" fmla="*/ 921 h 1407"/>
              <a:gd name="connsiteX43" fmla="*/ 563 w 2597"/>
              <a:gd name="connsiteY43" fmla="*/ 939 h 1407"/>
              <a:gd name="connsiteX44" fmla="*/ 563 w 2597"/>
              <a:gd name="connsiteY44" fmla="*/ 880 h 1407"/>
              <a:gd name="connsiteX45" fmla="*/ 469 w 2597"/>
              <a:gd name="connsiteY45" fmla="*/ 827 h 1407"/>
              <a:gd name="connsiteX46" fmla="*/ 484 w 2597"/>
              <a:gd name="connsiteY46" fmla="*/ 724 h 1407"/>
              <a:gd name="connsiteX47" fmla="*/ 392 w 2597"/>
              <a:gd name="connsiteY47" fmla="*/ 829 h 1407"/>
              <a:gd name="connsiteX48" fmla="*/ 314 w 2597"/>
              <a:gd name="connsiteY48" fmla="*/ 881 h 1407"/>
              <a:gd name="connsiteX49" fmla="*/ 275 w 2597"/>
              <a:gd name="connsiteY49" fmla="*/ 908 h 1407"/>
              <a:gd name="connsiteX50" fmla="*/ 78 w 2597"/>
              <a:gd name="connsiteY50" fmla="*/ 895 h 1407"/>
              <a:gd name="connsiteX51" fmla="*/ 52 w 2597"/>
              <a:gd name="connsiteY51" fmla="*/ 855 h 1407"/>
              <a:gd name="connsiteX52" fmla="*/ 0 w 2597"/>
              <a:gd name="connsiteY52" fmla="*/ 672 h 1407"/>
              <a:gd name="connsiteX53" fmla="*/ 65 w 2597"/>
              <a:gd name="connsiteY53" fmla="*/ 567 h 1407"/>
              <a:gd name="connsiteX54" fmla="*/ 144 w 2597"/>
              <a:gd name="connsiteY54" fmla="*/ 541 h 1407"/>
              <a:gd name="connsiteX55" fmla="*/ 170 w 2597"/>
              <a:gd name="connsiteY55" fmla="*/ 476 h 1407"/>
              <a:gd name="connsiteX0" fmla="*/ 170 w 2597"/>
              <a:gd name="connsiteY0" fmla="*/ 476 h 1407"/>
              <a:gd name="connsiteX1" fmla="*/ 222 w 2597"/>
              <a:gd name="connsiteY1" fmla="*/ 188 h 1407"/>
              <a:gd name="connsiteX2" fmla="*/ 379 w 2597"/>
              <a:gd name="connsiteY2" fmla="*/ 122 h 1407"/>
              <a:gd name="connsiteX3" fmla="*/ 419 w 2597"/>
              <a:gd name="connsiteY3" fmla="*/ 109 h 1407"/>
              <a:gd name="connsiteX4" fmla="*/ 563 w 2597"/>
              <a:gd name="connsiteY4" fmla="*/ 57 h 1407"/>
              <a:gd name="connsiteX5" fmla="*/ 1126 w 2597"/>
              <a:gd name="connsiteY5" fmla="*/ 70 h 1407"/>
              <a:gd name="connsiteX6" fmla="*/ 1296 w 2597"/>
              <a:gd name="connsiteY6" fmla="*/ 161 h 1407"/>
              <a:gd name="connsiteX7" fmla="*/ 1453 w 2597"/>
              <a:gd name="connsiteY7" fmla="*/ 148 h 1407"/>
              <a:gd name="connsiteX8" fmla="*/ 1584 w 2597"/>
              <a:gd name="connsiteY8" fmla="*/ 96 h 1407"/>
              <a:gd name="connsiteX9" fmla="*/ 1872 w 2597"/>
              <a:gd name="connsiteY9" fmla="*/ 57 h 1407"/>
              <a:gd name="connsiteX10" fmla="*/ 2343 w 2597"/>
              <a:gd name="connsiteY10" fmla="*/ 57 h 1407"/>
              <a:gd name="connsiteX11" fmla="*/ 2461 w 2597"/>
              <a:gd name="connsiteY11" fmla="*/ 188 h 1407"/>
              <a:gd name="connsiteX12" fmla="*/ 2592 w 2597"/>
              <a:gd name="connsiteY12" fmla="*/ 620 h 1407"/>
              <a:gd name="connsiteX13" fmla="*/ 2579 w 2597"/>
              <a:gd name="connsiteY13" fmla="*/ 1025 h 1407"/>
              <a:gd name="connsiteX14" fmla="*/ 2539 w 2597"/>
              <a:gd name="connsiteY14" fmla="*/ 1012 h 1407"/>
              <a:gd name="connsiteX15" fmla="*/ 2487 w 2597"/>
              <a:gd name="connsiteY15" fmla="*/ 973 h 1407"/>
              <a:gd name="connsiteX16" fmla="*/ 2408 w 2597"/>
              <a:gd name="connsiteY16" fmla="*/ 895 h 1407"/>
              <a:gd name="connsiteX17" fmla="*/ 2264 w 2597"/>
              <a:gd name="connsiteY17" fmla="*/ 659 h 1407"/>
              <a:gd name="connsiteX18" fmla="*/ 2160 w 2597"/>
              <a:gd name="connsiteY18" fmla="*/ 528 h 1407"/>
              <a:gd name="connsiteX19" fmla="*/ 2134 w 2597"/>
              <a:gd name="connsiteY19" fmla="*/ 580 h 1407"/>
              <a:gd name="connsiteX20" fmla="*/ 2107 w 2597"/>
              <a:gd name="connsiteY20" fmla="*/ 607 h 1407"/>
              <a:gd name="connsiteX21" fmla="*/ 2094 w 2597"/>
              <a:gd name="connsiteY21" fmla="*/ 646 h 1407"/>
              <a:gd name="connsiteX22" fmla="*/ 2029 w 2597"/>
              <a:gd name="connsiteY22" fmla="*/ 724 h 1407"/>
              <a:gd name="connsiteX23" fmla="*/ 1924 w 2597"/>
              <a:gd name="connsiteY23" fmla="*/ 829 h 1407"/>
              <a:gd name="connsiteX24" fmla="*/ 1793 w 2597"/>
              <a:gd name="connsiteY24" fmla="*/ 711 h 1407"/>
              <a:gd name="connsiteX25" fmla="*/ 1649 w 2597"/>
              <a:gd name="connsiteY25" fmla="*/ 646 h 1407"/>
              <a:gd name="connsiteX26" fmla="*/ 1584 w 2597"/>
              <a:gd name="connsiteY26" fmla="*/ 659 h 1407"/>
              <a:gd name="connsiteX27" fmla="*/ 1558 w 2597"/>
              <a:gd name="connsiteY27" fmla="*/ 711 h 1407"/>
              <a:gd name="connsiteX28" fmla="*/ 1544 w 2597"/>
              <a:gd name="connsiteY28" fmla="*/ 751 h 1407"/>
              <a:gd name="connsiteX29" fmla="*/ 1492 w 2597"/>
              <a:gd name="connsiteY29" fmla="*/ 855 h 1407"/>
              <a:gd name="connsiteX30" fmla="*/ 1322 w 2597"/>
              <a:gd name="connsiteY30" fmla="*/ 999 h 1407"/>
              <a:gd name="connsiteX31" fmla="*/ 1191 w 2597"/>
              <a:gd name="connsiteY31" fmla="*/ 934 h 1407"/>
              <a:gd name="connsiteX32" fmla="*/ 1126 w 2597"/>
              <a:gd name="connsiteY32" fmla="*/ 868 h 1407"/>
              <a:gd name="connsiteX33" fmla="*/ 890 w 2597"/>
              <a:gd name="connsiteY33" fmla="*/ 1117 h 1407"/>
              <a:gd name="connsiteX34" fmla="*/ 720 w 2597"/>
              <a:gd name="connsiteY34" fmla="*/ 1366 h 1407"/>
              <a:gd name="connsiteX35" fmla="*/ 769 w 2597"/>
              <a:gd name="connsiteY35" fmla="*/ 1248 h 1407"/>
              <a:gd name="connsiteX36" fmla="*/ 760 w 2597"/>
              <a:gd name="connsiteY36" fmla="*/ 1251 h 1407"/>
              <a:gd name="connsiteX37" fmla="*/ 720 w 2597"/>
              <a:gd name="connsiteY37" fmla="*/ 1240 h 1407"/>
              <a:gd name="connsiteX38" fmla="*/ 766 w 2597"/>
              <a:gd name="connsiteY38" fmla="*/ 1255 h 1407"/>
              <a:gd name="connsiteX39" fmla="*/ 760 w 2597"/>
              <a:gd name="connsiteY39" fmla="*/ 1202 h 1407"/>
              <a:gd name="connsiteX40" fmla="*/ 766 w 2597"/>
              <a:gd name="connsiteY40" fmla="*/ 1198 h 1407"/>
              <a:gd name="connsiteX41" fmla="*/ 714 w 2597"/>
              <a:gd name="connsiteY41" fmla="*/ 1191 h 1407"/>
              <a:gd name="connsiteX42" fmla="*/ 615 w 2597"/>
              <a:gd name="connsiteY42" fmla="*/ 1196 h 1407"/>
              <a:gd name="connsiteX43" fmla="*/ 576 w 2597"/>
              <a:gd name="connsiteY43" fmla="*/ 921 h 1407"/>
              <a:gd name="connsiteX44" fmla="*/ 563 w 2597"/>
              <a:gd name="connsiteY44" fmla="*/ 939 h 1407"/>
              <a:gd name="connsiteX45" fmla="*/ 563 w 2597"/>
              <a:gd name="connsiteY45" fmla="*/ 880 h 1407"/>
              <a:gd name="connsiteX46" fmla="*/ 469 w 2597"/>
              <a:gd name="connsiteY46" fmla="*/ 827 h 1407"/>
              <a:gd name="connsiteX47" fmla="*/ 484 w 2597"/>
              <a:gd name="connsiteY47" fmla="*/ 724 h 1407"/>
              <a:gd name="connsiteX48" fmla="*/ 392 w 2597"/>
              <a:gd name="connsiteY48" fmla="*/ 829 h 1407"/>
              <a:gd name="connsiteX49" fmla="*/ 314 w 2597"/>
              <a:gd name="connsiteY49" fmla="*/ 881 h 1407"/>
              <a:gd name="connsiteX50" fmla="*/ 275 w 2597"/>
              <a:gd name="connsiteY50" fmla="*/ 908 h 1407"/>
              <a:gd name="connsiteX51" fmla="*/ 78 w 2597"/>
              <a:gd name="connsiteY51" fmla="*/ 895 h 1407"/>
              <a:gd name="connsiteX52" fmla="*/ 52 w 2597"/>
              <a:gd name="connsiteY52" fmla="*/ 855 h 1407"/>
              <a:gd name="connsiteX53" fmla="*/ 0 w 2597"/>
              <a:gd name="connsiteY53" fmla="*/ 672 h 1407"/>
              <a:gd name="connsiteX54" fmla="*/ 65 w 2597"/>
              <a:gd name="connsiteY54" fmla="*/ 567 h 1407"/>
              <a:gd name="connsiteX55" fmla="*/ 144 w 2597"/>
              <a:gd name="connsiteY55" fmla="*/ 541 h 1407"/>
              <a:gd name="connsiteX56" fmla="*/ 170 w 2597"/>
              <a:gd name="connsiteY56" fmla="*/ 476 h 1407"/>
              <a:gd name="connsiteX0" fmla="*/ 170 w 2597"/>
              <a:gd name="connsiteY0" fmla="*/ 476 h 1407"/>
              <a:gd name="connsiteX1" fmla="*/ 222 w 2597"/>
              <a:gd name="connsiteY1" fmla="*/ 188 h 1407"/>
              <a:gd name="connsiteX2" fmla="*/ 379 w 2597"/>
              <a:gd name="connsiteY2" fmla="*/ 122 h 1407"/>
              <a:gd name="connsiteX3" fmla="*/ 419 w 2597"/>
              <a:gd name="connsiteY3" fmla="*/ 109 h 1407"/>
              <a:gd name="connsiteX4" fmla="*/ 563 w 2597"/>
              <a:gd name="connsiteY4" fmla="*/ 57 h 1407"/>
              <a:gd name="connsiteX5" fmla="*/ 1126 w 2597"/>
              <a:gd name="connsiteY5" fmla="*/ 70 h 1407"/>
              <a:gd name="connsiteX6" fmla="*/ 1296 w 2597"/>
              <a:gd name="connsiteY6" fmla="*/ 161 h 1407"/>
              <a:gd name="connsiteX7" fmla="*/ 1453 w 2597"/>
              <a:gd name="connsiteY7" fmla="*/ 148 h 1407"/>
              <a:gd name="connsiteX8" fmla="*/ 1584 w 2597"/>
              <a:gd name="connsiteY8" fmla="*/ 96 h 1407"/>
              <a:gd name="connsiteX9" fmla="*/ 1872 w 2597"/>
              <a:gd name="connsiteY9" fmla="*/ 57 h 1407"/>
              <a:gd name="connsiteX10" fmla="*/ 2343 w 2597"/>
              <a:gd name="connsiteY10" fmla="*/ 57 h 1407"/>
              <a:gd name="connsiteX11" fmla="*/ 2461 w 2597"/>
              <a:gd name="connsiteY11" fmla="*/ 188 h 1407"/>
              <a:gd name="connsiteX12" fmla="*/ 2592 w 2597"/>
              <a:gd name="connsiteY12" fmla="*/ 620 h 1407"/>
              <a:gd name="connsiteX13" fmla="*/ 2579 w 2597"/>
              <a:gd name="connsiteY13" fmla="*/ 1025 h 1407"/>
              <a:gd name="connsiteX14" fmla="*/ 2539 w 2597"/>
              <a:gd name="connsiteY14" fmla="*/ 1012 h 1407"/>
              <a:gd name="connsiteX15" fmla="*/ 2487 w 2597"/>
              <a:gd name="connsiteY15" fmla="*/ 973 h 1407"/>
              <a:gd name="connsiteX16" fmla="*/ 2408 w 2597"/>
              <a:gd name="connsiteY16" fmla="*/ 895 h 1407"/>
              <a:gd name="connsiteX17" fmla="*/ 2264 w 2597"/>
              <a:gd name="connsiteY17" fmla="*/ 659 h 1407"/>
              <a:gd name="connsiteX18" fmla="*/ 2160 w 2597"/>
              <a:gd name="connsiteY18" fmla="*/ 528 h 1407"/>
              <a:gd name="connsiteX19" fmla="*/ 2134 w 2597"/>
              <a:gd name="connsiteY19" fmla="*/ 580 h 1407"/>
              <a:gd name="connsiteX20" fmla="*/ 2107 w 2597"/>
              <a:gd name="connsiteY20" fmla="*/ 607 h 1407"/>
              <a:gd name="connsiteX21" fmla="*/ 2094 w 2597"/>
              <a:gd name="connsiteY21" fmla="*/ 646 h 1407"/>
              <a:gd name="connsiteX22" fmla="*/ 2029 w 2597"/>
              <a:gd name="connsiteY22" fmla="*/ 724 h 1407"/>
              <a:gd name="connsiteX23" fmla="*/ 1924 w 2597"/>
              <a:gd name="connsiteY23" fmla="*/ 829 h 1407"/>
              <a:gd name="connsiteX24" fmla="*/ 1793 w 2597"/>
              <a:gd name="connsiteY24" fmla="*/ 711 h 1407"/>
              <a:gd name="connsiteX25" fmla="*/ 1649 w 2597"/>
              <a:gd name="connsiteY25" fmla="*/ 646 h 1407"/>
              <a:gd name="connsiteX26" fmla="*/ 1584 w 2597"/>
              <a:gd name="connsiteY26" fmla="*/ 659 h 1407"/>
              <a:gd name="connsiteX27" fmla="*/ 1558 w 2597"/>
              <a:gd name="connsiteY27" fmla="*/ 711 h 1407"/>
              <a:gd name="connsiteX28" fmla="*/ 1544 w 2597"/>
              <a:gd name="connsiteY28" fmla="*/ 751 h 1407"/>
              <a:gd name="connsiteX29" fmla="*/ 1492 w 2597"/>
              <a:gd name="connsiteY29" fmla="*/ 855 h 1407"/>
              <a:gd name="connsiteX30" fmla="*/ 1322 w 2597"/>
              <a:gd name="connsiteY30" fmla="*/ 999 h 1407"/>
              <a:gd name="connsiteX31" fmla="*/ 1191 w 2597"/>
              <a:gd name="connsiteY31" fmla="*/ 934 h 1407"/>
              <a:gd name="connsiteX32" fmla="*/ 1126 w 2597"/>
              <a:gd name="connsiteY32" fmla="*/ 868 h 1407"/>
              <a:gd name="connsiteX33" fmla="*/ 890 w 2597"/>
              <a:gd name="connsiteY33" fmla="*/ 1117 h 1407"/>
              <a:gd name="connsiteX34" fmla="*/ 720 w 2597"/>
              <a:gd name="connsiteY34" fmla="*/ 1366 h 1407"/>
              <a:gd name="connsiteX35" fmla="*/ 769 w 2597"/>
              <a:gd name="connsiteY35" fmla="*/ 1248 h 1407"/>
              <a:gd name="connsiteX36" fmla="*/ 760 w 2597"/>
              <a:gd name="connsiteY36" fmla="*/ 1251 h 1407"/>
              <a:gd name="connsiteX37" fmla="*/ 720 w 2597"/>
              <a:gd name="connsiteY37" fmla="*/ 1240 h 1407"/>
              <a:gd name="connsiteX38" fmla="*/ 769 w 2597"/>
              <a:gd name="connsiteY38" fmla="*/ 1241 h 1407"/>
              <a:gd name="connsiteX39" fmla="*/ 766 w 2597"/>
              <a:gd name="connsiteY39" fmla="*/ 1255 h 1407"/>
              <a:gd name="connsiteX40" fmla="*/ 760 w 2597"/>
              <a:gd name="connsiteY40" fmla="*/ 1202 h 1407"/>
              <a:gd name="connsiteX41" fmla="*/ 766 w 2597"/>
              <a:gd name="connsiteY41" fmla="*/ 1198 h 1407"/>
              <a:gd name="connsiteX42" fmla="*/ 714 w 2597"/>
              <a:gd name="connsiteY42" fmla="*/ 1191 h 1407"/>
              <a:gd name="connsiteX43" fmla="*/ 615 w 2597"/>
              <a:gd name="connsiteY43" fmla="*/ 1196 h 1407"/>
              <a:gd name="connsiteX44" fmla="*/ 576 w 2597"/>
              <a:gd name="connsiteY44" fmla="*/ 921 h 1407"/>
              <a:gd name="connsiteX45" fmla="*/ 563 w 2597"/>
              <a:gd name="connsiteY45" fmla="*/ 939 h 1407"/>
              <a:gd name="connsiteX46" fmla="*/ 563 w 2597"/>
              <a:gd name="connsiteY46" fmla="*/ 880 h 1407"/>
              <a:gd name="connsiteX47" fmla="*/ 469 w 2597"/>
              <a:gd name="connsiteY47" fmla="*/ 827 h 1407"/>
              <a:gd name="connsiteX48" fmla="*/ 484 w 2597"/>
              <a:gd name="connsiteY48" fmla="*/ 724 h 1407"/>
              <a:gd name="connsiteX49" fmla="*/ 392 w 2597"/>
              <a:gd name="connsiteY49" fmla="*/ 829 h 1407"/>
              <a:gd name="connsiteX50" fmla="*/ 314 w 2597"/>
              <a:gd name="connsiteY50" fmla="*/ 881 h 1407"/>
              <a:gd name="connsiteX51" fmla="*/ 275 w 2597"/>
              <a:gd name="connsiteY51" fmla="*/ 908 h 1407"/>
              <a:gd name="connsiteX52" fmla="*/ 78 w 2597"/>
              <a:gd name="connsiteY52" fmla="*/ 895 h 1407"/>
              <a:gd name="connsiteX53" fmla="*/ 52 w 2597"/>
              <a:gd name="connsiteY53" fmla="*/ 855 h 1407"/>
              <a:gd name="connsiteX54" fmla="*/ 0 w 2597"/>
              <a:gd name="connsiteY54" fmla="*/ 672 h 1407"/>
              <a:gd name="connsiteX55" fmla="*/ 65 w 2597"/>
              <a:gd name="connsiteY55" fmla="*/ 567 h 1407"/>
              <a:gd name="connsiteX56" fmla="*/ 144 w 2597"/>
              <a:gd name="connsiteY56" fmla="*/ 541 h 1407"/>
              <a:gd name="connsiteX57" fmla="*/ 170 w 2597"/>
              <a:gd name="connsiteY57" fmla="*/ 476 h 1407"/>
              <a:gd name="connsiteX0" fmla="*/ 170 w 2597"/>
              <a:gd name="connsiteY0" fmla="*/ 476 h 1407"/>
              <a:gd name="connsiteX1" fmla="*/ 222 w 2597"/>
              <a:gd name="connsiteY1" fmla="*/ 188 h 1407"/>
              <a:gd name="connsiteX2" fmla="*/ 379 w 2597"/>
              <a:gd name="connsiteY2" fmla="*/ 122 h 1407"/>
              <a:gd name="connsiteX3" fmla="*/ 419 w 2597"/>
              <a:gd name="connsiteY3" fmla="*/ 109 h 1407"/>
              <a:gd name="connsiteX4" fmla="*/ 563 w 2597"/>
              <a:gd name="connsiteY4" fmla="*/ 57 h 1407"/>
              <a:gd name="connsiteX5" fmla="*/ 1126 w 2597"/>
              <a:gd name="connsiteY5" fmla="*/ 70 h 1407"/>
              <a:gd name="connsiteX6" fmla="*/ 1296 w 2597"/>
              <a:gd name="connsiteY6" fmla="*/ 161 h 1407"/>
              <a:gd name="connsiteX7" fmla="*/ 1453 w 2597"/>
              <a:gd name="connsiteY7" fmla="*/ 148 h 1407"/>
              <a:gd name="connsiteX8" fmla="*/ 1584 w 2597"/>
              <a:gd name="connsiteY8" fmla="*/ 96 h 1407"/>
              <a:gd name="connsiteX9" fmla="*/ 1872 w 2597"/>
              <a:gd name="connsiteY9" fmla="*/ 57 h 1407"/>
              <a:gd name="connsiteX10" fmla="*/ 2343 w 2597"/>
              <a:gd name="connsiteY10" fmla="*/ 57 h 1407"/>
              <a:gd name="connsiteX11" fmla="*/ 2461 w 2597"/>
              <a:gd name="connsiteY11" fmla="*/ 188 h 1407"/>
              <a:gd name="connsiteX12" fmla="*/ 2592 w 2597"/>
              <a:gd name="connsiteY12" fmla="*/ 620 h 1407"/>
              <a:gd name="connsiteX13" fmla="*/ 2579 w 2597"/>
              <a:gd name="connsiteY13" fmla="*/ 1025 h 1407"/>
              <a:gd name="connsiteX14" fmla="*/ 2539 w 2597"/>
              <a:gd name="connsiteY14" fmla="*/ 1012 h 1407"/>
              <a:gd name="connsiteX15" fmla="*/ 2487 w 2597"/>
              <a:gd name="connsiteY15" fmla="*/ 973 h 1407"/>
              <a:gd name="connsiteX16" fmla="*/ 2408 w 2597"/>
              <a:gd name="connsiteY16" fmla="*/ 895 h 1407"/>
              <a:gd name="connsiteX17" fmla="*/ 2264 w 2597"/>
              <a:gd name="connsiteY17" fmla="*/ 659 h 1407"/>
              <a:gd name="connsiteX18" fmla="*/ 2160 w 2597"/>
              <a:gd name="connsiteY18" fmla="*/ 528 h 1407"/>
              <a:gd name="connsiteX19" fmla="*/ 2134 w 2597"/>
              <a:gd name="connsiteY19" fmla="*/ 580 h 1407"/>
              <a:gd name="connsiteX20" fmla="*/ 2107 w 2597"/>
              <a:gd name="connsiteY20" fmla="*/ 607 h 1407"/>
              <a:gd name="connsiteX21" fmla="*/ 2094 w 2597"/>
              <a:gd name="connsiteY21" fmla="*/ 646 h 1407"/>
              <a:gd name="connsiteX22" fmla="*/ 2029 w 2597"/>
              <a:gd name="connsiteY22" fmla="*/ 724 h 1407"/>
              <a:gd name="connsiteX23" fmla="*/ 1924 w 2597"/>
              <a:gd name="connsiteY23" fmla="*/ 829 h 1407"/>
              <a:gd name="connsiteX24" fmla="*/ 1793 w 2597"/>
              <a:gd name="connsiteY24" fmla="*/ 711 h 1407"/>
              <a:gd name="connsiteX25" fmla="*/ 1649 w 2597"/>
              <a:gd name="connsiteY25" fmla="*/ 646 h 1407"/>
              <a:gd name="connsiteX26" fmla="*/ 1584 w 2597"/>
              <a:gd name="connsiteY26" fmla="*/ 659 h 1407"/>
              <a:gd name="connsiteX27" fmla="*/ 1558 w 2597"/>
              <a:gd name="connsiteY27" fmla="*/ 711 h 1407"/>
              <a:gd name="connsiteX28" fmla="*/ 1544 w 2597"/>
              <a:gd name="connsiteY28" fmla="*/ 751 h 1407"/>
              <a:gd name="connsiteX29" fmla="*/ 1492 w 2597"/>
              <a:gd name="connsiteY29" fmla="*/ 855 h 1407"/>
              <a:gd name="connsiteX30" fmla="*/ 1322 w 2597"/>
              <a:gd name="connsiteY30" fmla="*/ 999 h 1407"/>
              <a:gd name="connsiteX31" fmla="*/ 1191 w 2597"/>
              <a:gd name="connsiteY31" fmla="*/ 934 h 1407"/>
              <a:gd name="connsiteX32" fmla="*/ 1126 w 2597"/>
              <a:gd name="connsiteY32" fmla="*/ 868 h 1407"/>
              <a:gd name="connsiteX33" fmla="*/ 890 w 2597"/>
              <a:gd name="connsiteY33" fmla="*/ 1117 h 1407"/>
              <a:gd name="connsiteX34" fmla="*/ 720 w 2597"/>
              <a:gd name="connsiteY34" fmla="*/ 1366 h 1407"/>
              <a:gd name="connsiteX35" fmla="*/ 769 w 2597"/>
              <a:gd name="connsiteY35" fmla="*/ 1248 h 1407"/>
              <a:gd name="connsiteX36" fmla="*/ 760 w 2597"/>
              <a:gd name="connsiteY36" fmla="*/ 1251 h 1407"/>
              <a:gd name="connsiteX37" fmla="*/ 766 w 2597"/>
              <a:gd name="connsiteY37" fmla="*/ 1240 h 1407"/>
              <a:gd name="connsiteX38" fmla="*/ 769 w 2597"/>
              <a:gd name="connsiteY38" fmla="*/ 1241 h 1407"/>
              <a:gd name="connsiteX39" fmla="*/ 766 w 2597"/>
              <a:gd name="connsiteY39" fmla="*/ 1255 h 1407"/>
              <a:gd name="connsiteX40" fmla="*/ 760 w 2597"/>
              <a:gd name="connsiteY40" fmla="*/ 1202 h 1407"/>
              <a:gd name="connsiteX41" fmla="*/ 766 w 2597"/>
              <a:gd name="connsiteY41" fmla="*/ 1198 h 1407"/>
              <a:gd name="connsiteX42" fmla="*/ 714 w 2597"/>
              <a:gd name="connsiteY42" fmla="*/ 1191 h 1407"/>
              <a:gd name="connsiteX43" fmla="*/ 615 w 2597"/>
              <a:gd name="connsiteY43" fmla="*/ 1196 h 1407"/>
              <a:gd name="connsiteX44" fmla="*/ 576 w 2597"/>
              <a:gd name="connsiteY44" fmla="*/ 921 h 1407"/>
              <a:gd name="connsiteX45" fmla="*/ 563 w 2597"/>
              <a:gd name="connsiteY45" fmla="*/ 939 h 1407"/>
              <a:gd name="connsiteX46" fmla="*/ 563 w 2597"/>
              <a:gd name="connsiteY46" fmla="*/ 880 h 1407"/>
              <a:gd name="connsiteX47" fmla="*/ 469 w 2597"/>
              <a:gd name="connsiteY47" fmla="*/ 827 h 1407"/>
              <a:gd name="connsiteX48" fmla="*/ 484 w 2597"/>
              <a:gd name="connsiteY48" fmla="*/ 724 h 1407"/>
              <a:gd name="connsiteX49" fmla="*/ 392 w 2597"/>
              <a:gd name="connsiteY49" fmla="*/ 829 h 1407"/>
              <a:gd name="connsiteX50" fmla="*/ 314 w 2597"/>
              <a:gd name="connsiteY50" fmla="*/ 881 h 1407"/>
              <a:gd name="connsiteX51" fmla="*/ 275 w 2597"/>
              <a:gd name="connsiteY51" fmla="*/ 908 h 1407"/>
              <a:gd name="connsiteX52" fmla="*/ 78 w 2597"/>
              <a:gd name="connsiteY52" fmla="*/ 895 h 1407"/>
              <a:gd name="connsiteX53" fmla="*/ 52 w 2597"/>
              <a:gd name="connsiteY53" fmla="*/ 855 h 1407"/>
              <a:gd name="connsiteX54" fmla="*/ 0 w 2597"/>
              <a:gd name="connsiteY54" fmla="*/ 672 h 1407"/>
              <a:gd name="connsiteX55" fmla="*/ 65 w 2597"/>
              <a:gd name="connsiteY55" fmla="*/ 567 h 1407"/>
              <a:gd name="connsiteX56" fmla="*/ 144 w 2597"/>
              <a:gd name="connsiteY56" fmla="*/ 541 h 1407"/>
              <a:gd name="connsiteX57" fmla="*/ 170 w 2597"/>
              <a:gd name="connsiteY57" fmla="*/ 476 h 1407"/>
              <a:gd name="connsiteX0" fmla="*/ 170 w 2597"/>
              <a:gd name="connsiteY0" fmla="*/ 476 h 1407"/>
              <a:gd name="connsiteX1" fmla="*/ 222 w 2597"/>
              <a:gd name="connsiteY1" fmla="*/ 188 h 1407"/>
              <a:gd name="connsiteX2" fmla="*/ 379 w 2597"/>
              <a:gd name="connsiteY2" fmla="*/ 122 h 1407"/>
              <a:gd name="connsiteX3" fmla="*/ 419 w 2597"/>
              <a:gd name="connsiteY3" fmla="*/ 109 h 1407"/>
              <a:gd name="connsiteX4" fmla="*/ 563 w 2597"/>
              <a:gd name="connsiteY4" fmla="*/ 57 h 1407"/>
              <a:gd name="connsiteX5" fmla="*/ 1126 w 2597"/>
              <a:gd name="connsiteY5" fmla="*/ 70 h 1407"/>
              <a:gd name="connsiteX6" fmla="*/ 1296 w 2597"/>
              <a:gd name="connsiteY6" fmla="*/ 161 h 1407"/>
              <a:gd name="connsiteX7" fmla="*/ 1453 w 2597"/>
              <a:gd name="connsiteY7" fmla="*/ 148 h 1407"/>
              <a:gd name="connsiteX8" fmla="*/ 1584 w 2597"/>
              <a:gd name="connsiteY8" fmla="*/ 96 h 1407"/>
              <a:gd name="connsiteX9" fmla="*/ 1872 w 2597"/>
              <a:gd name="connsiteY9" fmla="*/ 57 h 1407"/>
              <a:gd name="connsiteX10" fmla="*/ 2343 w 2597"/>
              <a:gd name="connsiteY10" fmla="*/ 57 h 1407"/>
              <a:gd name="connsiteX11" fmla="*/ 2461 w 2597"/>
              <a:gd name="connsiteY11" fmla="*/ 188 h 1407"/>
              <a:gd name="connsiteX12" fmla="*/ 2592 w 2597"/>
              <a:gd name="connsiteY12" fmla="*/ 620 h 1407"/>
              <a:gd name="connsiteX13" fmla="*/ 2579 w 2597"/>
              <a:gd name="connsiteY13" fmla="*/ 1025 h 1407"/>
              <a:gd name="connsiteX14" fmla="*/ 2539 w 2597"/>
              <a:gd name="connsiteY14" fmla="*/ 1012 h 1407"/>
              <a:gd name="connsiteX15" fmla="*/ 2487 w 2597"/>
              <a:gd name="connsiteY15" fmla="*/ 973 h 1407"/>
              <a:gd name="connsiteX16" fmla="*/ 2408 w 2597"/>
              <a:gd name="connsiteY16" fmla="*/ 895 h 1407"/>
              <a:gd name="connsiteX17" fmla="*/ 2264 w 2597"/>
              <a:gd name="connsiteY17" fmla="*/ 659 h 1407"/>
              <a:gd name="connsiteX18" fmla="*/ 2160 w 2597"/>
              <a:gd name="connsiteY18" fmla="*/ 528 h 1407"/>
              <a:gd name="connsiteX19" fmla="*/ 2134 w 2597"/>
              <a:gd name="connsiteY19" fmla="*/ 580 h 1407"/>
              <a:gd name="connsiteX20" fmla="*/ 2107 w 2597"/>
              <a:gd name="connsiteY20" fmla="*/ 607 h 1407"/>
              <a:gd name="connsiteX21" fmla="*/ 2094 w 2597"/>
              <a:gd name="connsiteY21" fmla="*/ 646 h 1407"/>
              <a:gd name="connsiteX22" fmla="*/ 2029 w 2597"/>
              <a:gd name="connsiteY22" fmla="*/ 724 h 1407"/>
              <a:gd name="connsiteX23" fmla="*/ 1924 w 2597"/>
              <a:gd name="connsiteY23" fmla="*/ 829 h 1407"/>
              <a:gd name="connsiteX24" fmla="*/ 1793 w 2597"/>
              <a:gd name="connsiteY24" fmla="*/ 711 h 1407"/>
              <a:gd name="connsiteX25" fmla="*/ 1649 w 2597"/>
              <a:gd name="connsiteY25" fmla="*/ 646 h 1407"/>
              <a:gd name="connsiteX26" fmla="*/ 1584 w 2597"/>
              <a:gd name="connsiteY26" fmla="*/ 659 h 1407"/>
              <a:gd name="connsiteX27" fmla="*/ 1558 w 2597"/>
              <a:gd name="connsiteY27" fmla="*/ 711 h 1407"/>
              <a:gd name="connsiteX28" fmla="*/ 1544 w 2597"/>
              <a:gd name="connsiteY28" fmla="*/ 751 h 1407"/>
              <a:gd name="connsiteX29" fmla="*/ 1492 w 2597"/>
              <a:gd name="connsiteY29" fmla="*/ 855 h 1407"/>
              <a:gd name="connsiteX30" fmla="*/ 1322 w 2597"/>
              <a:gd name="connsiteY30" fmla="*/ 999 h 1407"/>
              <a:gd name="connsiteX31" fmla="*/ 1191 w 2597"/>
              <a:gd name="connsiteY31" fmla="*/ 934 h 1407"/>
              <a:gd name="connsiteX32" fmla="*/ 1126 w 2597"/>
              <a:gd name="connsiteY32" fmla="*/ 868 h 1407"/>
              <a:gd name="connsiteX33" fmla="*/ 890 w 2597"/>
              <a:gd name="connsiteY33" fmla="*/ 1117 h 1407"/>
              <a:gd name="connsiteX34" fmla="*/ 720 w 2597"/>
              <a:gd name="connsiteY34" fmla="*/ 1366 h 1407"/>
              <a:gd name="connsiteX35" fmla="*/ 764 w 2597"/>
              <a:gd name="connsiteY35" fmla="*/ 1248 h 1407"/>
              <a:gd name="connsiteX36" fmla="*/ 769 w 2597"/>
              <a:gd name="connsiteY36" fmla="*/ 1248 h 1407"/>
              <a:gd name="connsiteX37" fmla="*/ 760 w 2597"/>
              <a:gd name="connsiteY37" fmla="*/ 1251 h 1407"/>
              <a:gd name="connsiteX38" fmla="*/ 766 w 2597"/>
              <a:gd name="connsiteY38" fmla="*/ 1240 h 1407"/>
              <a:gd name="connsiteX39" fmla="*/ 769 w 2597"/>
              <a:gd name="connsiteY39" fmla="*/ 1241 h 1407"/>
              <a:gd name="connsiteX40" fmla="*/ 766 w 2597"/>
              <a:gd name="connsiteY40" fmla="*/ 1255 h 1407"/>
              <a:gd name="connsiteX41" fmla="*/ 760 w 2597"/>
              <a:gd name="connsiteY41" fmla="*/ 1202 h 1407"/>
              <a:gd name="connsiteX42" fmla="*/ 766 w 2597"/>
              <a:gd name="connsiteY42" fmla="*/ 1198 h 1407"/>
              <a:gd name="connsiteX43" fmla="*/ 714 w 2597"/>
              <a:gd name="connsiteY43" fmla="*/ 1191 h 1407"/>
              <a:gd name="connsiteX44" fmla="*/ 615 w 2597"/>
              <a:gd name="connsiteY44" fmla="*/ 1196 h 1407"/>
              <a:gd name="connsiteX45" fmla="*/ 576 w 2597"/>
              <a:gd name="connsiteY45" fmla="*/ 921 h 1407"/>
              <a:gd name="connsiteX46" fmla="*/ 563 w 2597"/>
              <a:gd name="connsiteY46" fmla="*/ 939 h 1407"/>
              <a:gd name="connsiteX47" fmla="*/ 563 w 2597"/>
              <a:gd name="connsiteY47" fmla="*/ 880 h 1407"/>
              <a:gd name="connsiteX48" fmla="*/ 469 w 2597"/>
              <a:gd name="connsiteY48" fmla="*/ 827 h 1407"/>
              <a:gd name="connsiteX49" fmla="*/ 484 w 2597"/>
              <a:gd name="connsiteY49" fmla="*/ 724 h 1407"/>
              <a:gd name="connsiteX50" fmla="*/ 392 w 2597"/>
              <a:gd name="connsiteY50" fmla="*/ 829 h 1407"/>
              <a:gd name="connsiteX51" fmla="*/ 314 w 2597"/>
              <a:gd name="connsiteY51" fmla="*/ 881 h 1407"/>
              <a:gd name="connsiteX52" fmla="*/ 275 w 2597"/>
              <a:gd name="connsiteY52" fmla="*/ 908 h 1407"/>
              <a:gd name="connsiteX53" fmla="*/ 78 w 2597"/>
              <a:gd name="connsiteY53" fmla="*/ 895 h 1407"/>
              <a:gd name="connsiteX54" fmla="*/ 52 w 2597"/>
              <a:gd name="connsiteY54" fmla="*/ 855 h 1407"/>
              <a:gd name="connsiteX55" fmla="*/ 0 w 2597"/>
              <a:gd name="connsiteY55" fmla="*/ 672 h 1407"/>
              <a:gd name="connsiteX56" fmla="*/ 65 w 2597"/>
              <a:gd name="connsiteY56" fmla="*/ 567 h 1407"/>
              <a:gd name="connsiteX57" fmla="*/ 144 w 2597"/>
              <a:gd name="connsiteY57" fmla="*/ 541 h 1407"/>
              <a:gd name="connsiteX58" fmla="*/ 170 w 2597"/>
              <a:gd name="connsiteY58" fmla="*/ 476 h 1407"/>
              <a:gd name="connsiteX0" fmla="*/ 170 w 2597"/>
              <a:gd name="connsiteY0" fmla="*/ 476 h 1408"/>
              <a:gd name="connsiteX1" fmla="*/ 222 w 2597"/>
              <a:gd name="connsiteY1" fmla="*/ 188 h 1408"/>
              <a:gd name="connsiteX2" fmla="*/ 379 w 2597"/>
              <a:gd name="connsiteY2" fmla="*/ 122 h 1408"/>
              <a:gd name="connsiteX3" fmla="*/ 419 w 2597"/>
              <a:gd name="connsiteY3" fmla="*/ 109 h 1408"/>
              <a:gd name="connsiteX4" fmla="*/ 563 w 2597"/>
              <a:gd name="connsiteY4" fmla="*/ 57 h 1408"/>
              <a:gd name="connsiteX5" fmla="*/ 1126 w 2597"/>
              <a:gd name="connsiteY5" fmla="*/ 70 h 1408"/>
              <a:gd name="connsiteX6" fmla="*/ 1296 w 2597"/>
              <a:gd name="connsiteY6" fmla="*/ 161 h 1408"/>
              <a:gd name="connsiteX7" fmla="*/ 1453 w 2597"/>
              <a:gd name="connsiteY7" fmla="*/ 148 h 1408"/>
              <a:gd name="connsiteX8" fmla="*/ 1584 w 2597"/>
              <a:gd name="connsiteY8" fmla="*/ 96 h 1408"/>
              <a:gd name="connsiteX9" fmla="*/ 1872 w 2597"/>
              <a:gd name="connsiteY9" fmla="*/ 57 h 1408"/>
              <a:gd name="connsiteX10" fmla="*/ 2343 w 2597"/>
              <a:gd name="connsiteY10" fmla="*/ 57 h 1408"/>
              <a:gd name="connsiteX11" fmla="*/ 2461 w 2597"/>
              <a:gd name="connsiteY11" fmla="*/ 188 h 1408"/>
              <a:gd name="connsiteX12" fmla="*/ 2592 w 2597"/>
              <a:gd name="connsiteY12" fmla="*/ 620 h 1408"/>
              <a:gd name="connsiteX13" fmla="*/ 2579 w 2597"/>
              <a:gd name="connsiteY13" fmla="*/ 1025 h 1408"/>
              <a:gd name="connsiteX14" fmla="*/ 2539 w 2597"/>
              <a:gd name="connsiteY14" fmla="*/ 1012 h 1408"/>
              <a:gd name="connsiteX15" fmla="*/ 2487 w 2597"/>
              <a:gd name="connsiteY15" fmla="*/ 973 h 1408"/>
              <a:gd name="connsiteX16" fmla="*/ 2408 w 2597"/>
              <a:gd name="connsiteY16" fmla="*/ 895 h 1408"/>
              <a:gd name="connsiteX17" fmla="*/ 2264 w 2597"/>
              <a:gd name="connsiteY17" fmla="*/ 659 h 1408"/>
              <a:gd name="connsiteX18" fmla="*/ 2160 w 2597"/>
              <a:gd name="connsiteY18" fmla="*/ 528 h 1408"/>
              <a:gd name="connsiteX19" fmla="*/ 2134 w 2597"/>
              <a:gd name="connsiteY19" fmla="*/ 580 h 1408"/>
              <a:gd name="connsiteX20" fmla="*/ 2107 w 2597"/>
              <a:gd name="connsiteY20" fmla="*/ 607 h 1408"/>
              <a:gd name="connsiteX21" fmla="*/ 2094 w 2597"/>
              <a:gd name="connsiteY21" fmla="*/ 646 h 1408"/>
              <a:gd name="connsiteX22" fmla="*/ 2029 w 2597"/>
              <a:gd name="connsiteY22" fmla="*/ 724 h 1408"/>
              <a:gd name="connsiteX23" fmla="*/ 1924 w 2597"/>
              <a:gd name="connsiteY23" fmla="*/ 829 h 1408"/>
              <a:gd name="connsiteX24" fmla="*/ 1793 w 2597"/>
              <a:gd name="connsiteY24" fmla="*/ 711 h 1408"/>
              <a:gd name="connsiteX25" fmla="*/ 1649 w 2597"/>
              <a:gd name="connsiteY25" fmla="*/ 646 h 1408"/>
              <a:gd name="connsiteX26" fmla="*/ 1584 w 2597"/>
              <a:gd name="connsiteY26" fmla="*/ 659 h 1408"/>
              <a:gd name="connsiteX27" fmla="*/ 1558 w 2597"/>
              <a:gd name="connsiteY27" fmla="*/ 711 h 1408"/>
              <a:gd name="connsiteX28" fmla="*/ 1544 w 2597"/>
              <a:gd name="connsiteY28" fmla="*/ 751 h 1408"/>
              <a:gd name="connsiteX29" fmla="*/ 1492 w 2597"/>
              <a:gd name="connsiteY29" fmla="*/ 855 h 1408"/>
              <a:gd name="connsiteX30" fmla="*/ 1322 w 2597"/>
              <a:gd name="connsiteY30" fmla="*/ 999 h 1408"/>
              <a:gd name="connsiteX31" fmla="*/ 1191 w 2597"/>
              <a:gd name="connsiteY31" fmla="*/ 934 h 1408"/>
              <a:gd name="connsiteX32" fmla="*/ 1126 w 2597"/>
              <a:gd name="connsiteY32" fmla="*/ 868 h 1408"/>
              <a:gd name="connsiteX33" fmla="*/ 890 w 2597"/>
              <a:gd name="connsiteY33" fmla="*/ 1117 h 1408"/>
              <a:gd name="connsiteX34" fmla="*/ 720 w 2597"/>
              <a:gd name="connsiteY34" fmla="*/ 1366 h 1408"/>
              <a:gd name="connsiteX35" fmla="*/ 769 w 2597"/>
              <a:gd name="connsiteY35" fmla="*/ 1257 h 1408"/>
              <a:gd name="connsiteX36" fmla="*/ 764 w 2597"/>
              <a:gd name="connsiteY36" fmla="*/ 1248 h 1408"/>
              <a:gd name="connsiteX37" fmla="*/ 769 w 2597"/>
              <a:gd name="connsiteY37" fmla="*/ 1248 h 1408"/>
              <a:gd name="connsiteX38" fmla="*/ 760 w 2597"/>
              <a:gd name="connsiteY38" fmla="*/ 1251 h 1408"/>
              <a:gd name="connsiteX39" fmla="*/ 766 w 2597"/>
              <a:gd name="connsiteY39" fmla="*/ 1240 h 1408"/>
              <a:gd name="connsiteX40" fmla="*/ 769 w 2597"/>
              <a:gd name="connsiteY40" fmla="*/ 1241 h 1408"/>
              <a:gd name="connsiteX41" fmla="*/ 766 w 2597"/>
              <a:gd name="connsiteY41" fmla="*/ 1255 h 1408"/>
              <a:gd name="connsiteX42" fmla="*/ 760 w 2597"/>
              <a:gd name="connsiteY42" fmla="*/ 1202 h 1408"/>
              <a:gd name="connsiteX43" fmla="*/ 766 w 2597"/>
              <a:gd name="connsiteY43" fmla="*/ 1198 h 1408"/>
              <a:gd name="connsiteX44" fmla="*/ 714 w 2597"/>
              <a:gd name="connsiteY44" fmla="*/ 1191 h 1408"/>
              <a:gd name="connsiteX45" fmla="*/ 615 w 2597"/>
              <a:gd name="connsiteY45" fmla="*/ 1196 h 1408"/>
              <a:gd name="connsiteX46" fmla="*/ 576 w 2597"/>
              <a:gd name="connsiteY46" fmla="*/ 921 h 1408"/>
              <a:gd name="connsiteX47" fmla="*/ 563 w 2597"/>
              <a:gd name="connsiteY47" fmla="*/ 939 h 1408"/>
              <a:gd name="connsiteX48" fmla="*/ 563 w 2597"/>
              <a:gd name="connsiteY48" fmla="*/ 880 h 1408"/>
              <a:gd name="connsiteX49" fmla="*/ 469 w 2597"/>
              <a:gd name="connsiteY49" fmla="*/ 827 h 1408"/>
              <a:gd name="connsiteX50" fmla="*/ 484 w 2597"/>
              <a:gd name="connsiteY50" fmla="*/ 724 h 1408"/>
              <a:gd name="connsiteX51" fmla="*/ 392 w 2597"/>
              <a:gd name="connsiteY51" fmla="*/ 829 h 1408"/>
              <a:gd name="connsiteX52" fmla="*/ 314 w 2597"/>
              <a:gd name="connsiteY52" fmla="*/ 881 h 1408"/>
              <a:gd name="connsiteX53" fmla="*/ 275 w 2597"/>
              <a:gd name="connsiteY53" fmla="*/ 908 h 1408"/>
              <a:gd name="connsiteX54" fmla="*/ 78 w 2597"/>
              <a:gd name="connsiteY54" fmla="*/ 895 h 1408"/>
              <a:gd name="connsiteX55" fmla="*/ 52 w 2597"/>
              <a:gd name="connsiteY55" fmla="*/ 855 h 1408"/>
              <a:gd name="connsiteX56" fmla="*/ 0 w 2597"/>
              <a:gd name="connsiteY56" fmla="*/ 672 h 1408"/>
              <a:gd name="connsiteX57" fmla="*/ 65 w 2597"/>
              <a:gd name="connsiteY57" fmla="*/ 567 h 1408"/>
              <a:gd name="connsiteX58" fmla="*/ 144 w 2597"/>
              <a:gd name="connsiteY58" fmla="*/ 541 h 1408"/>
              <a:gd name="connsiteX59" fmla="*/ 170 w 2597"/>
              <a:gd name="connsiteY59" fmla="*/ 476 h 1408"/>
              <a:gd name="connsiteX0" fmla="*/ 170 w 2597"/>
              <a:gd name="connsiteY0" fmla="*/ 476 h 1409"/>
              <a:gd name="connsiteX1" fmla="*/ 222 w 2597"/>
              <a:gd name="connsiteY1" fmla="*/ 188 h 1409"/>
              <a:gd name="connsiteX2" fmla="*/ 379 w 2597"/>
              <a:gd name="connsiteY2" fmla="*/ 122 h 1409"/>
              <a:gd name="connsiteX3" fmla="*/ 419 w 2597"/>
              <a:gd name="connsiteY3" fmla="*/ 109 h 1409"/>
              <a:gd name="connsiteX4" fmla="*/ 563 w 2597"/>
              <a:gd name="connsiteY4" fmla="*/ 57 h 1409"/>
              <a:gd name="connsiteX5" fmla="*/ 1126 w 2597"/>
              <a:gd name="connsiteY5" fmla="*/ 70 h 1409"/>
              <a:gd name="connsiteX6" fmla="*/ 1296 w 2597"/>
              <a:gd name="connsiteY6" fmla="*/ 161 h 1409"/>
              <a:gd name="connsiteX7" fmla="*/ 1453 w 2597"/>
              <a:gd name="connsiteY7" fmla="*/ 148 h 1409"/>
              <a:gd name="connsiteX8" fmla="*/ 1584 w 2597"/>
              <a:gd name="connsiteY8" fmla="*/ 96 h 1409"/>
              <a:gd name="connsiteX9" fmla="*/ 1872 w 2597"/>
              <a:gd name="connsiteY9" fmla="*/ 57 h 1409"/>
              <a:gd name="connsiteX10" fmla="*/ 2343 w 2597"/>
              <a:gd name="connsiteY10" fmla="*/ 57 h 1409"/>
              <a:gd name="connsiteX11" fmla="*/ 2461 w 2597"/>
              <a:gd name="connsiteY11" fmla="*/ 188 h 1409"/>
              <a:gd name="connsiteX12" fmla="*/ 2592 w 2597"/>
              <a:gd name="connsiteY12" fmla="*/ 620 h 1409"/>
              <a:gd name="connsiteX13" fmla="*/ 2579 w 2597"/>
              <a:gd name="connsiteY13" fmla="*/ 1025 h 1409"/>
              <a:gd name="connsiteX14" fmla="*/ 2539 w 2597"/>
              <a:gd name="connsiteY14" fmla="*/ 1012 h 1409"/>
              <a:gd name="connsiteX15" fmla="*/ 2487 w 2597"/>
              <a:gd name="connsiteY15" fmla="*/ 973 h 1409"/>
              <a:gd name="connsiteX16" fmla="*/ 2408 w 2597"/>
              <a:gd name="connsiteY16" fmla="*/ 895 h 1409"/>
              <a:gd name="connsiteX17" fmla="*/ 2264 w 2597"/>
              <a:gd name="connsiteY17" fmla="*/ 659 h 1409"/>
              <a:gd name="connsiteX18" fmla="*/ 2160 w 2597"/>
              <a:gd name="connsiteY18" fmla="*/ 528 h 1409"/>
              <a:gd name="connsiteX19" fmla="*/ 2134 w 2597"/>
              <a:gd name="connsiteY19" fmla="*/ 580 h 1409"/>
              <a:gd name="connsiteX20" fmla="*/ 2107 w 2597"/>
              <a:gd name="connsiteY20" fmla="*/ 607 h 1409"/>
              <a:gd name="connsiteX21" fmla="*/ 2094 w 2597"/>
              <a:gd name="connsiteY21" fmla="*/ 646 h 1409"/>
              <a:gd name="connsiteX22" fmla="*/ 2029 w 2597"/>
              <a:gd name="connsiteY22" fmla="*/ 724 h 1409"/>
              <a:gd name="connsiteX23" fmla="*/ 1924 w 2597"/>
              <a:gd name="connsiteY23" fmla="*/ 829 h 1409"/>
              <a:gd name="connsiteX24" fmla="*/ 1793 w 2597"/>
              <a:gd name="connsiteY24" fmla="*/ 711 h 1409"/>
              <a:gd name="connsiteX25" fmla="*/ 1649 w 2597"/>
              <a:gd name="connsiteY25" fmla="*/ 646 h 1409"/>
              <a:gd name="connsiteX26" fmla="*/ 1584 w 2597"/>
              <a:gd name="connsiteY26" fmla="*/ 659 h 1409"/>
              <a:gd name="connsiteX27" fmla="*/ 1558 w 2597"/>
              <a:gd name="connsiteY27" fmla="*/ 711 h 1409"/>
              <a:gd name="connsiteX28" fmla="*/ 1544 w 2597"/>
              <a:gd name="connsiteY28" fmla="*/ 751 h 1409"/>
              <a:gd name="connsiteX29" fmla="*/ 1492 w 2597"/>
              <a:gd name="connsiteY29" fmla="*/ 855 h 1409"/>
              <a:gd name="connsiteX30" fmla="*/ 1322 w 2597"/>
              <a:gd name="connsiteY30" fmla="*/ 999 h 1409"/>
              <a:gd name="connsiteX31" fmla="*/ 1191 w 2597"/>
              <a:gd name="connsiteY31" fmla="*/ 934 h 1409"/>
              <a:gd name="connsiteX32" fmla="*/ 1126 w 2597"/>
              <a:gd name="connsiteY32" fmla="*/ 868 h 1409"/>
              <a:gd name="connsiteX33" fmla="*/ 890 w 2597"/>
              <a:gd name="connsiteY33" fmla="*/ 1117 h 1409"/>
              <a:gd name="connsiteX34" fmla="*/ 720 w 2597"/>
              <a:gd name="connsiteY34" fmla="*/ 1366 h 1409"/>
              <a:gd name="connsiteX35" fmla="*/ 764 w 2597"/>
              <a:gd name="connsiteY35" fmla="*/ 1203 h 1409"/>
              <a:gd name="connsiteX36" fmla="*/ 769 w 2597"/>
              <a:gd name="connsiteY36" fmla="*/ 1257 h 1409"/>
              <a:gd name="connsiteX37" fmla="*/ 764 w 2597"/>
              <a:gd name="connsiteY37" fmla="*/ 1248 h 1409"/>
              <a:gd name="connsiteX38" fmla="*/ 769 w 2597"/>
              <a:gd name="connsiteY38" fmla="*/ 1248 h 1409"/>
              <a:gd name="connsiteX39" fmla="*/ 760 w 2597"/>
              <a:gd name="connsiteY39" fmla="*/ 1251 h 1409"/>
              <a:gd name="connsiteX40" fmla="*/ 766 w 2597"/>
              <a:gd name="connsiteY40" fmla="*/ 1240 h 1409"/>
              <a:gd name="connsiteX41" fmla="*/ 769 w 2597"/>
              <a:gd name="connsiteY41" fmla="*/ 1241 h 1409"/>
              <a:gd name="connsiteX42" fmla="*/ 766 w 2597"/>
              <a:gd name="connsiteY42" fmla="*/ 1255 h 1409"/>
              <a:gd name="connsiteX43" fmla="*/ 760 w 2597"/>
              <a:gd name="connsiteY43" fmla="*/ 1202 h 1409"/>
              <a:gd name="connsiteX44" fmla="*/ 766 w 2597"/>
              <a:gd name="connsiteY44" fmla="*/ 1198 h 1409"/>
              <a:gd name="connsiteX45" fmla="*/ 714 w 2597"/>
              <a:gd name="connsiteY45" fmla="*/ 1191 h 1409"/>
              <a:gd name="connsiteX46" fmla="*/ 615 w 2597"/>
              <a:gd name="connsiteY46" fmla="*/ 1196 h 1409"/>
              <a:gd name="connsiteX47" fmla="*/ 576 w 2597"/>
              <a:gd name="connsiteY47" fmla="*/ 921 h 1409"/>
              <a:gd name="connsiteX48" fmla="*/ 563 w 2597"/>
              <a:gd name="connsiteY48" fmla="*/ 939 h 1409"/>
              <a:gd name="connsiteX49" fmla="*/ 563 w 2597"/>
              <a:gd name="connsiteY49" fmla="*/ 880 h 1409"/>
              <a:gd name="connsiteX50" fmla="*/ 469 w 2597"/>
              <a:gd name="connsiteY50" fmla="*/ 827 h 1409"/>
              <a:gd name="connsiteX51" fmla="*/ 484 w 2597"/>
              <a:gd name="connsiteY51" fmla="*/ 724 h 1409"/>
              <a:gd name="connsiteX52" fmla="*/ 392 w 2597"/>
              <a:gd name="connsiteY52" fmla="*/ 829 h 1409"/>
              <a:gd name="connsiteX53" fmla="*/ 314 w 2597"/>
              <a:gd name="connsiteY53" fmla="*/ 881 h 1409"/>
              <a:gd name="connsiteX54" fmla="*/ 275 w 2597"/>
              <a:gd name="connsiteY54" fmla="*/ 908 h 1409"/>
              <a:gd name="connsiteX55" fmla="*/ 78 w 2597"/>
              <a:gd name="connsiteY55" fmla="*/ 895 h 1409"/>
              <a:gd name="connsiteX56" fmla="*/ 52 w 2597"/>
              <a:gd name="connsiteY56" fmla="*/ 855 h 1409"/>
              <a:gd name="connsiteX57" fmla="*/ 0 w 2597"/>
              <a:gd name="connsiteY57" fmla="*/ 672 h 1409"/>
              <a:gd name="connsiteX58" fmla="*/ 65 w 2597"/>
              <a:gd name="connsiteY58" fmla="*/ 567 h 1409"/>
              <a:gd name="connsiteX59" fmla="*/ 144 w 2597"/>
              <a:gd name="connsiteY59" fmla="*/ 541 h 1409"/>
              <a:gd name="connsiteX60" fmla="*/ 170 w 2597"/>
              <a:gd name="connsiteY60" fmla="*/ 476 h 1409"/>
              <a:gd name="connsiteX0" fmla="*/ 170 w 2597"/>
              <a:gd name="connsiteY0" fmla="*/ 476 h 1295"/>
              <a:gd name="connsiteX1" fmla="*/ 222 w 2597"/>
              <a:gd name="connsiteY1" fmla="*/ 188 h 1295"/>
              <a:gd name="connsiteX2" fmla="*/ 379 w 2597"/>
              <a:gd name="connsiteY2" fmla="*/ 122 h 1295"/>
              <a:gd name="connsiteX3" fmla="*/ 419 w 2597"/>
              <a:gd name="connsiteY3" fmla="*/ 109 h 1295"/>
              <a:gd name="connsiteX4" fmla="*/ 563 w 2597"/>
              <a:gd name="connsiteY4" fmla="*/ 57 h 1295"/>
              <a:gd name="connsiteX5" fmla="*/ 1126 w 2597"/>
              <a:gd name="connsiteY5" fmla="*/ 70 h 1295"/>
              <a:gd name="connsiteX6" fmla="*/ 1296 w 2597"/>
              <a:gd name="connsiteY6" fmla="*/ 161 h 1295"/>
              <a:gd name="connsiteX7" fmla="*/ 1453 w 2597"/>
              <a:gd name="connsiteY7" fmla="*/ 148 h 1295"/>
              <a:gd name="connsiteX8" fmla="*/ 1584 w 2597"/>
              <a:gd name="connsiteY8" fmla="*/ 96 h 1295"/>
              <a:gd name="connsiteX9" fmla="*/ 1872 w 2597"/>
              <a:gd name="connsiteY9" fmla="*/ 57 h 1295"/>
              <a:gd name="connsiteX10" fmla="*/ 2343 w 2597"/>
              <a:gd name="connsiteY10" fmla="*/ 57 h 1295"/>
              <a:gd name="connsiteX11" fmla="*/ 2461 w 2597"/>
              <a:gd name="connsiteY11" fmla="*/ 188 h 1295"/>
              <a:gd name="connsiteX12" fmla="*/ 2592 w 2597"/>
              <a:gd name="connsiteY12" fmla="*/ 620 h 1295"/>
              <a:gd name="connsiteX13" fmla="*/ 2579 w 2597"/>
              <a:gd name="connsiteY13" fmla="*/ 1025 h 1295"/>
              <a:gd name="connsiteX14" fmla="*/ 2539 w 2597"/>
              <a:gd name="connsiteY14" fmla="*/ 1012 h 1295"/>
              <a:gd name="connsiteX15" fmla="*/ 2487 w 2597"/>
              <a:gd name="connsiteY15" fmla="*/ 973 h 1295"/>
              <a:gd name="connsiteX16" fmla="*/ 2408 w 2597"/>
              <a:gd name="connsiteY16" fmla="*/ 895 h 1295"/>
              <a:gd name="connsiteX17" fmla="*/ 2264 w 2597"/>
              <a:gd name="connsiteY17" fmla="*/ 659 h 1295"/>
              <a:gd name="connsiteX18" fmla="*/ 2160 w 2597"/>
              <a:gd name="connsiteY18" fmla="*/ 528 h 1295"/>
              <a:gd name="connsiteX19" fmla="*/ 2134 w 2597"/>
              <a:gd name="connsiteY19" fmla="*/ 580 h 1295"/>
              <a:gd name="connsiteX20" fmla="*/ 2107 w 2597"/>
              <a:gd name="connsiteY20" fmla="*/ 607 h 1295"/>
              <a:gd name="connsiteX21" fmla="*/ 2094 w 2597"/>
              <a:gd name="connsiteY21" fmla="*/ 646 h 1295"/>
              <a:gd name="connsiteX22" fmla="*/ 2029 w 2597"/>
              <a:gd name="connsiteY22" fmla="*/ 724 h 1295"/>
              <a:gd name="connsiteX23" fmla="*/ 1924 w 2597"/>
              <a:gd name="connsiteY23" fmla="*/ 829 h 1295"/>
              <a:gd name="connsiteX24" fmla="*/ 1793 w 2597"/>
              <a:gd name="connsiteY24" fmla="*/ 711 h 1295"/>
              <a:gd name="connsiteX25" fmla="*/ 1649 w 2597"/>
              <a:gd name="connsiteY25" fmla="*/ 646 h 1295"/>
              <a:gd name="connsiteX26" fmla="*/ 1584 w 2597"/>
              <a:gd name="connsiteY26" fmla="*/ 659 h 1295"/>
              <a:gd name="connsiteX27" fmla="*/ 1558 w 2597"/>
              <a:gd name="connsiteY27" fmla="*/ 711 h 1295"/>
              <a:gd name="connsiteX28" fmla="*/ 1544 w 2597"/>
              <a:gd name="connsiteY28" fmla="*/ 751 h 1295"/>
              <a:gd name="connsiteX29" fmla="*/ 1492 w 2597"/>
              <a:gd name="connsiteY29" fmla="*/ 855 h 1295"/>
              <a:gd name="connsiteX30" fmla="*/ 1322 w 2597"/>
              <a:gd name="connsiteY30" fmla="*/ 999 h 1295"/>
              <a:gd name="connsiteX31" fmla="*/ 1191 w 2597"/>
              <a:gd name="connsiteY31" fmla="*/ 934 h 1295"/>
              <a:gd name="connsiteX32" fmla="*/ 1126 w 2597"/>
              <a:gd name="connsiteY32" fmla="*/ 868 h 1295"/>
              <a:gd name="connsiteX33" fmla="*/ 890 w 2597"/>
              <a:gd name="connsiteY33" fmla="*/ 1117 h 1295"/>
              <a:gd name="connsiteX34" fmla="*/ 766 w 2597"/>
              <a:gd name="connsiteY34" fmla="*/ 1252 h 1295"/>
              <a:gd name="connsiteX35" fmla="*/ 764 w 2597"/>
              <a:gd name="connsiteY35" fmla="*/ 1203 h 1295"/>
              <a:gd name="connsiteX36" fmla="*/ 769 w 2597"/>
              <a:gd name="connsiteY36" fmla="*/ 1257 h 1295"/>
              <a:gd name="connsiteX37" fmla="*/ 764 w 2597"/>
              <a:gd name="connsiteY37" fmla="*/ 1248 h 1295"/>
              <a:gd name="connsiteX38" fmla="*/ 769 w 2597"/>
              <a:gd name="connsiteY38" fmla="*/ 1248 h 1295"/>
              <a:gd name="connsiteX39" fmla="*/ 760 w 2597"/>
              <a:gd name="connsiteY39" fmla="*/ 1251 h 1295"/>
              <a:gd name="connsiteX40" fmla="*/ 766 w 2597"/>
              <a:gd name="connsiteY40" fmla="*/ 1240 h 1295"/>
              <a:gd name="connsiteX41" fmla="*/ 769 w 2597"/>
              <a:gd name="connsiteY41" fmla="*/ 1241 h 1295"/>
              <a:gd name="connsiteX42" fmla="*/ 766 w 2597"/>
              <a:gd name="connsiteY42" fmla="*/ 1255 h 1295"/>
              <a:gd name="connsiteX43" fmla="*/ 760 w 2597"/>
              <a:gd name="connsiteY43" fmla="*/ 1202 h 1295"/>
              <a:gd name="connsiteX44" fmla="*/ 766 w 2597"/>
              <a:gd name="connsiteY44" fmla="*/ 1198 h 1295"/>
              <a:gd name="connsiteX45" fmla="*/ 714 w 2597"/>
              <a:gd name="connsiteY45" fmla="*/ 1191 h 1295"/>
              <a:gd name="connsiteX46" fmla="*/ 615 w 2597"/>
              <a:gd name="connsiteY46" fmla="*/ 1196 h 1295"/>
              <a:gd name="connsiteX47" fmla="*/ 576 w 2597"/>
              <a:gd name="connsiteY47" fmla="*/ 921 h 1295"/>
              <a:gd name="connsiteX48" fmla="*/ 563 w 2597"/>
              <a:gd name="connsiteY48" fmla="*/ 939 h 1295"/>
              <a:gd name="connsiteX49" fmla="*/ 563 w 2597"/>
              <a:gd name="connsiteY49" fmla="*/ 880 h 1295"/>
              <a:gd name="connsiteX50" fmla="*/ 469 w 2597"/>
              <a:gd name="connsiteY50" fmla="*/ 827 h 1295"/>
              <a:gd name="connsiteX51" fmla="*/ 484 w 2597"/>
              <a:gd name="connsiteY51" fmla="*/ 724 h 1295"/>
              <a:gd name="connsiteX52" fmla="*/ 392 w 2597"/>
              <a:gd name="connsiteY52" fmla="*/ 829 h 1295"/>
              <a:gd name="connsiteX53" fmla="*/ 314 w 2597"/>
              <a:gd name="connsiteY53" fmla="*/ 881 h 1295"/>
              <a:gd name="connsiteX54" fmla="*/ 275 w 2597"/>
              <a:gd name="connsiteY54" fmla="*/ 908 h 1295"/>
              <a:gd name="connsiteX55" fmla="*/ 78 w 2597"/>
              <a:gd name="connsiteY55" fmla="*/ 895 h 1295"/>
              <a:gd name="connsiteX56" fmla="*/ 52 w 2597"/>
              <a:gd name="connsiteY56" fmla="*/ 855 h 1295"/>
              <a:gd name="connsiteX57" fmla="*/ 0 w 2597"/>
              <a:gd name="connsiteY57" fmla="*/ 672 h 1295"/>
              <a:gd name="connsiteX58" fmla="*/ 65 w 2597"/>
              <a:gd name="connsiteY58" fmla="*/ 567 h 1295"/>
              <a:gd name="connsiteX59" fmla="*/ 144 w 2597"/>
              <a:gd name="connsiteY59" fmla="*/ 541 h 1295"/>
              <a:gd name="connsiteX60" fmla="*/ 170 w 2597"/>
              <a:gd name="connsiteY60" fmla="*/ 476 h 1295"/>
              <a:gd name="connsiteX0" fmla="*/ 170 w 2597"/>
              <a:gd name="connsiteY0" fmla="*/ 476 h 1295"/>
              <a:gd name="connsiteX1" fmla="*/ 222 w 2597"/>
              <a:gd name="connsiteY1" fmla="*/ 188 h 1295"/>
              <a:gd name="connsiteX2" fmla="*/ 379 w 2597"/>
              <a:gd name="connsiteY2" fmla="*/ 122 h 1295"/>
              <a:gd name="connsiteX3" fmla="*/ 419 w 2597"/>
              <a:gd name="connsiteY3" fmla="*/ 109 h 1295"/>
              <a:gd name="connsiteX4" fmla="*/ 563 w 2597"/>
              <a:gd name="connsiteY4" fmla="*/ 57 h 1295"/>
              <a:gd name="connsiteX5" fmla="*/ 1126 w 2597"/>
              <a:gd name="connsiteY5" fmla="*/ 70 h 1295"/>
              <a:gd name="connsiteX6" fmla="*/ 1296 w 2597"/>
              <a:gd name="connsiteY6" fmla="*/ 161 h 1295"/>
              <a:gd name="connsiteX7" fmla="*/ 1453 w 2597"/>
              <a:gd name="connsiteY7" fmla="*/ 148 h 1295"/>
              <a:gd name="connsiteX8" fmla="*/ 1584 w 2597"/>
              <a:gd name="connsiteY8" fmla="*/ 96 h 1295"/>
              <a:gd name="connsiteX9" fmla="*/ 1872 w 2597"/>
              <a:gd name="connsiteY9" fmla="*/ 57 h 1295"/>
              <a:gd name="connsiteX10" fmla="*/ 2343 w 2597"/>
              <a:gd name="connsiteY10" fmla="*/ 57 h 1295"/>
              <a:gd name="connsiteX11" fmla="*/ 2461 w 2597"/>
              <a:gd name="connsiteY11" fmla="*/ 188 h 1295"/>
              <a:gd name="connsiteX12" fmla="*/ 2592 w 2597"/>
              <a:gd name="connsiteY12" fmla="*/ 620 h 1295"/>
              <a:gd name="connsiteX13" fmla="*/ 2579 w 2597"/>
              <a:gd name="connsiteY13" fmla="*/ 1025 h 1295"/>
              <a:gd name="connsiteX14" fmla="*/ 2539 w 2597"/>
              <a:gd name="connsiteY14" fmla="*/ 1012 h 1295"/>
              <a:gd name="connsiteX15" fmla="*/ 2487 w 2597"/>
              <a:gd name="connsiteY15" fmla="*/ 973 h 1295"/>
              <a:gd name="connsiteX16" fmla="*/ 2408 w 2597"/>
              <a:gd name="connsiteY16" fmla="*/ 895 h 1295"/>
              <a:gd name="connsiteX17" fmla="*/ 2264 w 2597"/>
              <a:gd name="connsiteY17" fmla="*/ 659 h 1295"/>
              <a:gd name="connsiteX18" fmla="*/ 2160 w 2597"/>
              <a:gd name="connsiteY18" fmla="*/ 528 h 1295"/>
              <a:gd name="connsiteX19" fmla="*/ 2134 w 2597"/>
              <a:gd name="connsiteY19" fmla="*/ 580 h 1295"/>
              <a:gd name="connsiteX20" fmla="*/ 2107 w 2597"/>
              <a:gd name="connsiteY20" fmla="*/ 607 h 1295"/>
              <a:gd name="connsiteX21" fmla="*/ 2094 w 2597"/>
              <a:gd name="connsiteY21" fmla="*/ 646 h 1295"/>
              <a:gd name="connsiteX22" fmla="*/ 2029 w 2597"/>
              <a:gd name="connsiteY22" fmla="*/ 724 h 1295"/>
              <a:gd name="connsiteX23" fmla="*/ 1924 w 2597"/>
              <a:gd name="connsiteY23" fmla="*/ 829 h 1295"/>
              <a:gd name="connsiteX24" fmla="*/ 1793 w 2597"/>
              <a:gd name="connsiteY24" fmla="*/ 711 h 1295"/>
              <a:gd name="connsiteX25" fmla="*/ 1649 w 2597"/>
              <a:gd name="connsiteY25" fmla="*/ 646 h 1295"/>
              <a:gd name="connsiteX26" fmla="*/ 1584 w 2597"/>
              <a:gd name="connsiteY26" fmla="*/ 659 h 1295"/>
              <a:gd name="connsiteX27" fmla="*/ 1558 w 2597"/>
              <a:gd name="connsiteY27" fmla="*/ 711 h 1295"/>
              <a:gd name="connsiteX28" fmla="*/ 1544 w 2597"/>
              <a:gd name="connsiteY28" fmla="*/ 751 h 1295"/>
              <a:gd name="connsiteX29" fmla="*/ 1492 w 2597"/>
              <a:gd name="connsiteY29" fmla="*/ 855 h 1295"/>
              <a:gd name="connsiteX30" fmla="*/ 1322 w 2597"/>
              <a:gd name="connsiteY30" fmla="*/ 999 h 1295"/>
              <a:gd name="connsiteX31" fmla="*/ 1191 w 2597"/>
              <a:gd name="connsiteY31" fmla="*/ 934 h 1295"/>
              <a:gd name="connsiteX32" fmla="*/ 1126 w 2597"/>
              <a:gd name="connsiteY32" fmla="*/ 868 h 1295"/>
              <a:gd name="connsiteX33" fmla="*/ 890 w 2597"/>
              <a:gd name="connsiteY33" fmla="*/ 1117 h 1295"/>
              <a:gd name="connsiteX34" fmla="*/ 766 w 2597"/>
              <a:gd name="connsiteY34" fmla="*/ 1252 h 1295"/>
              <a:gd name="connsiteX35" fmla="*/ 764 w 2597"/>
              <a:gd name="connsiteY35" fmla="*/ 1203 h 1295"/>
              <a:gd name="connsiteX36" fmla="*/ 769 w 2597"/>
              <a:gd name="connsiteY36" fmla="*/ 1257 h 1295"/>
              <a:gd name="connsiteX37" fmla="*/ 764 w 2597"/>
              <a:gd name="connsiteY37" fmla="*/ 1248 h 1295"/>
              <a:gd name="connsiteX38" fmla="*/ 769 w 2597"/>
              <a:gd name="connsiteY38" fmla="*/ 1248 h 1295"/>
              <a:gd name="connsiteX39" fmla="*/ 760 w 2597"/>
              <a:gd name="connsiteY39" fmla="*/ 1251 h 1295"/>
              <a:gd name="connsiteX40" fmla="*/ 766 w 2597"/>
              <a:gd name="connsiteY40" fmla="*/ 1240 h 1295"/>
              <a:gd name="connsiteX41" fmla="*/ 769 w 2597"/>
              <a:gd name="connsiteY41" fmla="*/ 1241 h 1295"/>
              <a:gd name="connsiteX42" fmla="*/ 766 w 2597"/>
              <a:gd name="connsiteY42" fmla="*/ 1255 h 1295"/>
              <a:gd name="connsiteX43" fmla="*/ 760 w 2597"/>
              <a:gd name="connsiteY43" fmla="*/ 1202 h 1295"/>
              <a:gd name="connsiteX44" fmla="*/ 766 w 2597"/>
              <a:gd name="connsiteY44" fmla="*/ 1198 h 1295"/>
              <a:gd name="connsiteX45" fmla="*/ 714 w 2597"/>
              <a:gd name="connsiteY45" fmla="*/ 1191 h 1295"/>
              <a:gd name="connsiteX46" fmla="*/ 615 w 2597"/>
              <a:gd name="connsiteY46" fmla="*/ 1196 h 1295"/>
              <a:gd name="connsiteX47" fmla="*/ 576 w 2597"/>
              <a:gd name="connsiteY47" fmla="*/ 921 h 1295"/>
              <a:gd name="connsiteX48" fmla="*/ 563 w 2597"/>
              <a:gd name="connsiteY48" fmla="*/ 939 h 1295"/>
              <a:gd name="connsiteX49" fmla="*/ 563 w 2597"/>
              <a:gd name="connsiteY49" fmla="*/ 880 h 1295"/>
              <a:gd name="connsiteX50" fmla="*/ 469 w 2597"/>
              <a:gd name="connsiteY50" fmla="*/ 827 h 1295"/>
              <a:gd name="connsiteX51" fmla="*/ 484 w 2597"/>
              <a:gd name="connsiteY51" fmla="*/ 724 h 1295"/>
              <a:gd name="connsiteX52" fmla="*/ 392 w 2597"/>
              <a:gd name="connsiteY52" fmla="*/ 829 h 1295"/>
              <a:gd name="connsiteX53" fmla="*/ 314 w 2597"/>
              <a:gd name="connsiteY53" fmla="*/ 881 h 1295"/>
              <a:gd name="connsiteX54" fmla="*/ 275 w 2597"/>
              <a:gd name="connsiteY54" fmla="*/ 908 h 1295"/>
              <a:gd name="connsiteX55" fmla="*/ 78 w 2597"/>
              <a:gd name="connsiteY55" fmla="*/ 895 h 1295"/>
              <a:gd name="connsiteX56" fmla="*/ 52 w 2597"/>
              <a:gd name="connsiteY56" fmla="*/ 855 h 1295"/>
              <a:gd name="connsiteX57" fmla="*/ 0 w 2597"/>
              <a:gd name="connsiteY57" fmla="*/ 672 h 1295"/>
              <a:gd name="connsiteX58" fmla="*/ 65 w 2597"/>
              <a:gd name="connsiteY58" fmla="*/ 567 h 1295"/>
              <a:gd name="connsiteX59" fmla="*/ 144 w 2597"/>
              <a:gd name="connsiteY59" fmla="*/ 541 h 1295"/>
              <a:gd name="connsiteX60" fmla="*/ 170 w 2597"/>
              <a:gd name="connsiteY60" fmla="*/ 476 h 1295"/>
              <a:gd name="connsiteX0" fmla="*/ 170 w 2597"/>
              <a:gd name="connsiteY0" fmla="*/ 476 h 1295"/>
              <a:gd name="connsiteX1" fmla="*/ 222 w 2597"/>
              <a:gd name="connsiteY1" fmla="*/ 188 h 1295"/>
              <a:gd name="connsiteX2" fmla="*/ 379 w 2597"/>
              <a:gd name="connsiteY2" fmla="*/ 122 h 1295"/>
              <a:gd name="connsiteX3" fmla="*/ 419 w 2597"/>
              <a:gd name="connsiteY3" fmla="*/ 109 h 1295"/>
              <a:gd name="connsiteX4" fmla="*/ 563 w 2597"/>
              <a:gd name="connsiteY4" fmla="*/ 57 h 1295"/>
              <a:gd name="connsiteX5" fmla="*/ 1126 w 2597"/>
              <a:gd name="connsiteY5" fmla="*/ 70 h 1295"/>
              <a:gd name="connsiteX6" fmla="*/ 1296 w 2597"/>
              <a:gd name="connsiteY6" fmla="*/ 161 h 1295"/>
              <a:gd name="connsiteX7" fmla="*/ 1453 w 2597"/>
              <a:gd name="connsiteY7" fmla="*/ 148 h 1295"/>
              <a:gd name="connsiteX8" fmla="*/ 1584 w 2597"/>
              <a:gd name="connsiteY8" fmla="*/ 96 h 1295"/>
              <a:gd name="connsiteX9" fmla="*/ 1872 w 2597"/>
              <a:gd name="connsiteY9" fmla="*/ 57 h 1295"/>
              <a:gd name="connsiteX10" fmla="*/ 2343 w 2597"/>
              <a:gd name="connsiteY10" fmla="*/ 57 h 1295"/>
              <a:gd name="connsiteX11" fmla="*/ 2461 w 2597"/>
              <a:gd name="connsiteY11" fmla="*/ 188 h 1295"/>
              <a:gd name="connsiteX12" fmla="*/ 2592 w 2597"/>
              <a:gd name="connsiteY12" fmla="*/ 620 h 1295"/>
              <a:gd name="connsiteX13" fmla="*/ 2579 w 2597"/>
              <a:gd name="connsiteY13" fmla="*/ 1025 h 1295"/>
              <a:gd name="connsiteX14" fmla="*/ 2539 w 2597"/>
              <a:gd name="connsiteY14" fmla="*/ 1012 h 1295"/>
              <a:gd name="connsiteX15" fmla="*/ 2487 w 2597"/>
              <a:gd name="connsiteY15" fmla="*/ 973 h 1295"/>
              <a:gd name="connsiteX16" fmla="*/ 2408 w 2597"/>
              <a:gd name="connsiteY16" fmla="*/ 895 h 1295"/>
              <a:gd name="connsiteX17" fmla="*/ 2264 w 2597"/>
              <a:gd name="connsiteY17" fmla="*/ 659 h 1295"/>
              <a:gd name="connsiteX18" fmla="*/ 2160 w 2597"/>
              <a:gd name="connsiteY18" fmla="*/ 528 h 1295"/>
              <a:gd name="connsiteX19" fmla="*/ 2134 w 2597"/>
              <a:gd name="connsiteY19" fmla="*/ 580 h 1295"/>
              <a:gd name="connsiteX20" fmla="*/ 2107 w 2597"/>
              <a:gd name="connsiteY20" fmla="*/ 607 h 1295"/>
              <a:gd name="connsiteX21" fmla="*/ 2094 w 2597"/>
              <a:gd name="connsiteY21" fmla="*/ 646 h 1295"/>
              <a:gd name="connsiteX22" fmla="*/ 2029 w 2597"/>
              <a:gd name="connsiteY22" fmla="*/ 724 h 1295"/>
              <a:gd name="connsiteX23" fmla="*/ 1924 w 2597"/>
              <a:gd name="connsiteY23" fmla="*/ 829 h 1295"/>
              <a:gd name="connsiteX24" fmla="*/ 1793 w 2597"/>
              <a:gd name="connsiteY24" fmla="*/ 711 h 1295"/>
              <a:gd name="connsiteX25" fmla="*/ 1649 w 2597"/>
              <a:gd name="connsiteY25" fmla="*/ 646 h 1295"/>
              <a:gd name="connsiteX26" fmla="*/ 1584 w 2597"/>
              <a:gd name="connsiteY26" fmla="*/ 659 h 1295"/>
              <a:gd name="connsiteX27" fmla="*/ 1558 w 2597"/>
              <a:gd name="connsiteY27" fmla="*/ 711 h 1295"/>
              <a:gd name="connsiteX28" fmla="*/ 1544 w 2597"/>
              <a:gd name="connsiteY28" fmla="*/ 751 h 1295"/>
              <a:gd name="connsiteX29" fmla="*/ 1492 w 2597"/>
              <a:gd name="connsiteY29" fmla="*/ 855 h 1295"/>
              <a:gd name="connsiteX30" fmla="*/ 1322 w 2597"/>
              <a:gd name="connsiteY30" fmla="*/ 999 h 1295"/>
              <a:gd name="connsiteX31" fmla="*/ 1191 w 2597"/>
              <a:gd name="connsiteY31" fmla="*/ 934 h 1295"/>
              <a:gd name="connsiteX32" fmla="*/ 1126 w 2597"/>
              <a:gd name="connsiteY32" fmla="*/ 868 h 1295"/>
              <a:gd name="connsiteX33" fmla="*/ 890 w 2597"/>
              <a:gd name="connsiteY33" fmla="*/ 1117 h 1295"/>
              <a:gd name="connsiteX34" fmla="*/ 766 w 2597"/>
              <a:gd name="connsiteY34" fmla="*/ 1252 h 1295"/>
              <a:gd name="connsiteX35" fmla="*/ 764 w 2597"/>
              <a:gd name="connsiteY35" fmla="*/ 1203 h 1295"/>
              <a:gd name="connsiteX36" fmla="*/ 769 w 2597"/>
              <a:gd name="connsiteY36" fmla="*/ 1257 h 1295"/>
              <a:gd name="connsiteX37" fmla="*/ 764 w 2597"/>
              <a:gd name="connsiteY37" fmla="*/ 1248 h 1295"/>
              <a:gd name="connsiteX38" fmla="*/ 769 w 2597"/>
              <a:gd name="connsiteY38" fmla="*/ 1248 h 1295"/>
              <a:gd name="connsiteX39" fmla="*/ 760 w 2597"/>
              <a:gd name="connsiteY39" fmla="*/ 1251 h 1295"/>
              <a:gd name="connsiteX40" fmla="*/ 766 w 2597"/>
              <a:gd name="connsiteY40" fmla="*/ 1240 h 1295"/>
              <a:gd name="connsiteX41" fmla="*/ 769 w 2597"/>
              <a:gd name="connsiteY41" fmla="*/ 1241 h 1295"/>
              <a:gd name="connsiteX42" fmla="*/ 766 w 2597"/>
              <a:gd name="connsiteY42" fmla="*/ 1255 h 1295"/>
              <a:gd name="connsiteX43" fmla="*/ 760 w 2597"/>
              <a:gd name="connsiteY43" fmla="*/ 1202 h 1295"/>
              <a:gd name="connsiteX44" fmla="*/ 766 w 2597"/>
              <a:gd name="connsiteY44" fmla="*/ 1198 h 1295"/>
              <a:gd name="connsiteX45" fmla="*/ 672 w 2597"/>
              <a:gd name="connsiteY45" fmla="*/ 1196 h 1295"/>
              <a:gd name="connsiteX46" fmla="*/ 714 w 2597"/>
              <a:gd name="connsiteY46" fmla="*/ 1191 h 1295"/>
              <a:gd name="connsiteX47" fmla="*/ 615 w 2597"/>
              <a:gd name="connsiteY47" fmla="*/ 1196 h 1295"/>
              <a:gd name="connsiteX48" fmla="*/ 576 w 2597"/>
              <a:gd name="connsiteY48" fmla="*/ 921 h 1295"/>
              <a:gd name="connsiteX49" fmla="*/ 563 w 2597"/>
              <a:gd name="connsiteY49" fmla="*/ 939 h 1295"/>
              <a:gd name="connsiteX50" fmla="*/ 563 w 2597"/>
              <a:gd name="connsiteY50" fmla="*/ 880 h 1295"/>
              <a:gd name="connsiteX51" fmla="*/ 469 w 2597"/>
              <a:gd name="connsiteY51" fmla="*/ 827 h 1295"/>
              <a:gd name="connsiteX52" fmla="*/ 484 w 2597"/>
              <a:gd name="connsiteY52" fmla="*/ 724 h 1295"/>
              <a:gd name="connsiteX53" fmla="*/ 392 w 2597"/>
              <a:gd name="connsiteY53" fmla="*/ 829 h 1295"/>
              <a:gd name="connsiteX54" fmla="*/ 314 w 2597"/>
              <a:gd name="connsiteY54" fmla="*/ 881 h 1295"/>
              <a:gd name="connsiteX55" fmla="*/ 275 w 2597"/>
              <a:gd name="connsiteY55" fmla="*/ 908 h 1295"/>
              <a:gd name="connsiteX56" fmla="*/ 78 w 2597"/>
              <a:gd name="connsiteY56" fmla="*/ 895 h 1295"/>
              <a:gd name="connsiteX57" fmla="*/ 52 w 2597"/>
              <a:gd name="connsiteY57" fmla="*/ 855 h 1295"/>
              <a:gd name="connsiteX58" fmla="*/ 0 w 2597"/>
              <a:gd name="connsiteY58" fmla="*/ 672 h 1295"/>
              <a:gd name="connsiteX59" fmla="*/ 65 w 2597"/>
              <a:gd name="connsiteY59" fmla="*/ 567 h 1295"/>
              <a:gd name="connsiteX60" fmla="*/ 144 w 2597"/>
              <a:gd name="connsiteY60" fmla="*/ 541 h 1295"/>
              <a:gd name="connsiteX61" fmla="*/ 170 w 2597"/>
              <a:gd name="connsiteY61" fmla="*/ 476 h 1295"/>
              <a:gd name="connsiteX0" fmla="*/ 170 w 2597"/>
              <a:gd name="connsiteY0" fmla="*/ 476 h 1295"/>
              <a:gd name="connsiteX1" fmla="*/ 222 w 2597"/>
              <a:gd name="connsiteY1" fmla="*/ 188 h 1295"/>
              <a:gd name="connsiteX2" fmla="*/ 379 w 2597"/>
              <a:gd name="connsiteY2" fmla="*/ 122 h 1295"/>
              <a:gd name="connsiteX3" fmla="*/ 419 w 2597"/>
              <a:gd name="connsiteY3" fmla="*/ 109 h 1295"/>
              <a:gd name="connsiteX4" fmla="*/ 563 w 2597"/>
              <a:gd name="connsiteY4" fmla="*/ 57 h 1295"/>
              <a:gd name="connsiteX5" fmla="*/ 1126 w 2597"/>
              <a:gd name="connsiteY5" fmla="*/ 70 h 1295"/>
              <a:gd name="connsiteX6" fmla="*/ 1296 w 2597"/>
              <a:gd name="connsiteY6" fmla="*/ 161 h 1295"/>
              <a:gd name="connsiteX7" fmla="*/ 1453 w 2597"/>
              <a:gd name="connsiteY7" fmla="*/ 148 h 1295"/>
              <a:gd name="connsiteX8" fmla="*/ 1584 w 2597"/>
              <a:gd name="connsiteY8" fmla="*/ 96 h 1295"/>
              <a:gd name="connsiteX9" fmla="*/ 1872 w 2597"/>
              <a:gd name="connsiteY9" fmla="*/ 57 h 1295"/>
              <a:gd name="connsiteX10" fmla="*/ 2343 w 2597"/>
              <a:gd name="connsiteY10" fmla="*/ 57 h 1295"/>
              <a:gd name="connsiteX11" fmla="*/ 2461 w 2597"/>
              <a:gd name="connsiteY11" fmla="*/ 188 h 1295"/>
              <a:gd name="connsiteX12" fmla="*/ 2592 w 2597"/>
              <a:gd name="connsiteY12" fmla="*/ 620 h 1295"/>
              <a:gd name="connsiteX13" fmla="*/ 2579 w 2597"/>
              <a:gd name="connsiteY13" fmla="*/ 1025 h 1295"/>
              <a:gd name="connsiteX14" fmla="*/ 2539 w 2597"/>
              <a:gd name="connsiteY14" fmla="*/ 1012 h 1295"/>
              <a:gd name="connsiteX15" fmla="*/ 2487 w 2597"/>
              <a:gd name="connsiteY15" fmla="*/ 973 h 1295"/>
              <a:gd name="connsiteX16" fmla="*/ 2408 w 2597"/>
              <a:gd name="connsiteY16" fmla="*/ 895 h 1295"/>
              <a:gd name="connsiteX17" fmla="*/ 2264 w 2597"/>
              <a:gd name="connsiteY17" fmla="*/ 659 h 1295"/>
              <a:gd name="connsiteX18" fmla="*/ 2160 w 2597"/>
              <a:gd name="connsiteY18" fmla="*/ 528 h 1295"/>
              <a:gd name="connsiteX19" fmla="*/ 2134 w 2597"/>
              <a:gd name="connsiteY19" fmla="*/ 580 h 1295"/>
              <a:gd name="connsiteX20" fmla="*/ 2107 w 2597"/>
              <a:gd name="connsiteY20" fmla="*/ 607 h 1295"/>
              <a:gd name="connsiteX21" fmla="*/ 2094 w 2597"/>
              <a:gd name="connsiteY21" fmla="*/ 646 h 1295"/>
              <a:gd name="connsiteX22" fmla="*/ 2029 w 2597"/>
              <a:gd name="connsiteY22" fmla="*/ 724 h 1295"/>
              <a:gd name="connsiteX23" fmla="*/ 1924 w 2597"/>
              <a:gd name="connsiteY23" fmla="*/ 829 h 1295"/>
              <a:gd name="connsiteX24" fmla="*/ 1793 w 2597"/>
              <a:gd name="connsiteY24" fmla="*/ 711 h 1295"/>
              <a:gd name="connsiteX25" fmla="*/ 1649 w 2597"/>
              <a:gd name="connsiteY25" fmla="*/ 646 h 1295"/>
              <a:gd name="connsiteX26" fmla="*/ 1584 w 2597"/>
              <a:gd name="connsiteY26" fmla="*/ 659 h 1295"/>
              <a:gd name="connsiteX27" fmla="*/ 1558 w 2597"/>
              <a:gd name="connsiteY27" fmla="*/ 711 h 1295"/>
              <a:gd name="connsiteX28" fmla="*/ 1544 w 2597"/>
              <a:gd name="connsiteY28" fmla="*/ 751 h 1295"/>
              <a:gd name="connsiteX29" fmla="*/ 1492 w 2597"/>
              <a:gd name="connsiteY29" fmla="*/ 855 h 1295"/>
              <a:gd name="connsiteX30" fmla="*/ 1322 w 2597"/>
              <a:gd name="connsiteY30" fmla="*/ 999 h 1295"/>
              <a:gd name="connsiteX31" fmla="*/ 1191 w 2597"/>
              <a:gd name="connsiteY31" fmla="*/ 934 h 1295"/>
              <a:gd name="connsiteX32" fmla="*/ 1126 w 2597"/>
              <a:gd name="connsiteY32" fmla="*/ 868 h 1295"/>
              <a:gd name="connsiteX33" fmla="*/ 890 w 2597"/>
              <a:gd name="connsiteY33" fmla="*/ 1117 h 1295"/>
              <a:gd name="connsiteX34" fmla="*/ 766 w 2597"/>
              <a:gd name="connsiteY34" fmla="*/ 1252 h 1295"/>
              <a:gd name="connsiteX35" fmla="*/ 764 w 2597"/>
              <a:gd name="connsiteY35" fmla="*/ 1203 h 1295"/>
              <a:gd name="connsiteX36" fmla="*/ 769 w 2597"/>
              <a:gd name="connsiteY36" fmla="*/ 1257 h 1295"/>
              <a:gd name="connsiteX37" fmla="*/ 764 w 2597"/>
              <a:gd name="connsiteY37" fmla="*/ 1248 h 1295"/>
              <a:gd name="connsiteX38" fmla="*/ 769 w 2597"/>
              <a:gd name="connsiteY38" fmla="*/ 1248 h 1295"/>
              <a:gd name="connsiteX39" fmla="*/ 760 w 2597"/>
              <a:gd name="connsiteY39" fmla="*/ 1251 h 1295"/>
              <a:gd name="connsiteX40" fmla="*/ 766 w 2597"/>
              <a:gd name="connsiteY40" fmla="*/ 1240 h 1295"/>
              <a:gd name="connsiteX41" fmla="*/ 769 w 2597"/>
              <a:gd name="connsiteY41" fmla="*/ 1241 h 1295"/>
              <a:gd name="connsiteX42" fmla="*/ 766 w 2597"/>
              <a:gd name="connsiteY42" fmla="*/ 1255 h 1295"/>
              <a:gd name="connsiteX43" fmla="*/ 760 w 2597"/>
              <a:gd name="connsiteY43" fmla="*/ 1202 h 1295"/>
              <a:gd name="connsiteX44" fmla="*/ 766 w 2597"/>
              <a:gd name="connsiteY44" fmla="*/ 1198 h 1295"/>
              <a:gd name="connsiteX45" fmla="*/ 669 w 2597"/>
              <a:gd name="connsiteY45" fmla="*/ 1251 h 1295"/>
              <a:gd name="connsiteX46" fmla="*/ 672 w 2597"/>
              <a:gd name="connsiteY46" fmla="*/ 1196 h 1295"/>
              <a:gd name="connsiteX47" fmla="*/ 714 w 2597"/>
              <a:gd name="connsiteY47" fmla="*/ 1191 h 1295"/>
              <a:gd name="connsiteX48" fmla="*/ 615 w 2597"/>
              <a:gd name="connsiteY48" fmla="*/ 1196 h 1295"/>
              <a:gd name="connsiteX49" fmla="*/ 576 w 2597"/>
              <a:gd name="connsiteY49" fmla="*/ 921 h 1295"/>
              <a:gd name="connsiteX50" fmla="*/ 563 w 2597"/>
              <a:gd name="connsiteY50" fmla="*/ 939 h 1295"/>
              <a:gd name="connsiteX51" fmla="*/ 563 w 2597"/>
              <a:gd name="connsiteY51" fmla="*/ 880 h 1295"/>
              <a:gd name="connsiteX52" fmla="*/ 469 w 2597"/>
              <a:gd name="connsiteY52" fmla="*/ 827 h 1295"/>
              <a:gd name="connsiteX53" fmla="*/ 484 w 2597"/>
              <a:gd name="connsiteY53" fmla="*/ 724 h 1295"/>
              <a:gd name="connsiteX54" fmla="*/ 392 w 2597"/>
              <a:gd name="connsiteY54" fmla="*/ 829 h 1295"/>
              <a:gd name="connsiteX55" fmla="*/ 314 w 2597"/>
              <a:gd name="connsiteY55" fmla="*/ 881 h 1295"/>
              <a:gd name="connsiteX56" fmla="*/ 275 w 2597"/>
              <a:gd name="connsiteY56" fmla="*/ 908 h 1295"/>
              <a:gd name="connsiteX57" fmla="*/ 78 w 2597"/>
              <a:gd name="connsiteY57" fmla="*/ 895 h 1295"/>
              <a:gd name="connsiteX58" fmla="*/ 52 w 2597"/>
              <a:gd name="connsiteY58" fmla="*/ 855 h 1295"/>
              <a:gd name="connsiteX59" fmla="*/ 0 w 2597"/>
              <a:gd name="connsiteY59" fmla="*/ 672 h 1295"/>
              <a:gd name="connsiteX60" fmla="*/ 65 w 2597"/>
              <a:gd name="connsiteY60" fmla="*/ 567 h 1295"/>
              <a:gd name="connsiteX61" fmla="*/ 144 w 2597"/>
              <a:gd name="connsiteY61" fmla="*/ 541 h 1295"/>
              <a:gd name="connsiteX62" fmla="*/ 170 w 2597"/>
              <a:gd name="connsiteY62" fmla="*/ 476 h 1295"/>
              <a:gd name="connsiteX0" fmla="*/ 170 w 2597"/>
              <a:gd name="connsiteY0" fmla="*/ 476 h 1295"/>
              <a:gd name="connsiteX1" fmla="*/ 222 w 2597"/>
              <a:gd name="connsiteY1" fmla="*/ 188 h 1295"/>
              <a:gd name="connsiteX2" fmla="*/ 379 w 2597"/>
              <a:gd name="connsiteY2" fmla="*/ 122 h 1295"/>
              <a:gd name="connsiteX3" fmla="*/ 419 w 2597"/>
              <a:gd name="connsiteY3" fmla="*/ 109 h 1295"/>
              <a:gd name="connsiteX4" fmla="*/ 563 w 2597"/>
              <a:gd name="connsiteY4" fmla="*/ 57 h 1295"/>
              <a:gd name="connsiteX5" fmla="*/ 1126 w 2597"/>
              <a:gd name="connsiteY5" fmla="*/ 70 h 1295"/>
              <a:gd name="connsiteX6" fmla="*/ 1296 w 2597"/>
              <a:gd name="connsiteY6" fmla="*/ 161 h 1295"/>
              <a:gd name="connsiteX7" fmla="*/ 1453 w 2597"/>
              <a:gd name="connsiteY7" fmla="*/ 148 h 1295"/>
              <a:gd name="connsiteX8" fmla="*/ 1584 w 2597"/>
              <a:gd name="connsiteY8" fmla="*/ 96 h 1295"/>
              <a:gd name="connsiteX9" fmla="*/ 1872 w 2597"/>
              <a:gd name="connsiteY9" fmla="*/ 57 h 1295"/>
              <a:gd name="connsiteX10" fmla="*/ 2343 w 2597"/>
              <a:gd name="connsiteY10" fmla="*/ 57 h 1295"/>
              <a:gd name="connsiteX11" fmla="*/ 2461 w 2597"/>
              <a:gd name="connsiteY11" fmla="*/ 188 h 1295"/>
              <a:gd name="connsiteX12" fmla="*/ 2592 w 2597"/>
              <a:gd name="connsiteY12" fmla="*/ 620 h 1295"/>
              <a:gd name="connsiteX13" fmla="*/ 2579 w 2597"/>
              <a:gd name="connsiteY13" fmla="*/ 1025 h 1295"/>
              <a:gd name="connsiteX14" fmla="*/ 2539 w 2597"/>
              <a:gd name="connsiteY14" fmla="*/ 1012 h 1295"/>
              <a:gd name="connsiteX15" fmla="*/ 2487 w 2597"/>
              <a:gd name="connsiteY15" fmla="*/ 973 h 1295"/>
              <a:gd name="connsiteX16" fmla="*/ 2408 w 2597"/>
              <a:gd name="connsiteY16" fmla="*/ 895 h 1295"/>
              <a:gd name="connsiteX17" fmla="*/ 2264 w 2597"/>
              <a:gd name="connsiteY17" fmla="*/ 659 h 1295"/>
              <a:gd name="connsiteX18" fmla="*/ 2160 w 2597"/>
              <a:gd name="connsiteY18" fmla="*/ 528 h 1295"/>
              <a:gd name="connsiteX19" fmla="*/ 2134 w 2597"/>
              <a:gd name="connsiteY19" fmla="*/ 580 h 1295"/>
              <a:gd name="connsiteX20" fmla="*/ 2107 w 2597"/>
              <a:gd name="connsiteY20" fmla="*/ 607 h 1295"/>
              <a:gd name="connsiteX21" fmla="*/ 2094 w 2597"/>
              <a:gd name="connsiteY21" fmla="*/ 646 h 1295"/>
              <a:gd name="connsiteX22" fmla="*/ 2029 w 2597"/>
              <a:gd name="connsiteY22" fmla="*/ 724 h 1295"/>
              <a:gd name="connsiteX23" fmla="*/ 1924 w 2597"/>
              <a:gd name="connsiteY23" fmla="*/ 829 h 1295"/>
              <a:gd name="connsiteX24" fmla="*/ 1793 w 2597"/>
              <a:gd name="connsiteY24" fmla="*/ 711 h 1295"/>
              <a:gd name="connsiteX25" fmla="*/ 1649 w 2597"/>
              <a:gd name="connsiteY25" fmla="*/ 646 h 1295"/>
              <a:gd name="connsiteX26" fmla="*/ 1584 w 2597"/>
              <a:gd name="connsiteY26" fmla="*/ 659 h 1295"/>
              <a:gd name="connsiteX27" fmla="*/ 1558 w 2597"/>
              <a:gd name="connsiteY27" fmla="*/ 711 h 1295"/>
              <a:gd name="connsiteX28" fmla="*/ 1544 w 2597"/>
              <a:gd name="connsiteY28" fmla="*/ 751 h 1295"/>
              <a:gd name="connsiteX29" fmla="*/ 1492 w 2597"/>
              <a:gd name="connsiteY29" fmla="*/ 855 h 1295"/>
              <a:gd name="connsiteX30" fmla="*/ 1322 w 2597"/>
              <a:gd name="connsiteY30" fmla="*/ 999 h 1295"/>
              <a:gd name="connsiteX31" fmla="*/ 1191 w 2597"/>
              <a:gd name="connsiteY31" fmla="*/ 934 h 1295"/>
              <a:gd name="connsiteX32" fmla="*/ 1126 w 2597"/>
              <a:gd name="connsiteY32" fmla="*/ 868 h 1295"/>
              <a:gd name="connsiteX33" fmla="*/ 890 w 2597"/>
              <a:gd name="connsiteY33" fmla="*/ 1117 h 1295"/>
              <a:gd name="connsiteX34" fmla="*/ 766 w 2597"/>
              <a:gd name="connsiteY34" fmla="*/ 1252 h 1295"/>
              <a:gd name="connsiteX35" fmla="*/ 764 w 2597"/>
              <a:gd name="connsiteY35" fmla="*/ 1203 h 1295"/>
              <a:gd name="connsiteX36" fmla="*/ 769 w 2597"/>
              <a:gd name="connsiteY36" fmla="*/ 1257 h 1295"/>
              <a:gd name="connsiteX37" fmla="*/ 764 w 2597"/>
              <a:gd name="connsiteY37" fmla="*/ 1248 h 1295"/>
              <a:gd name="connsiteX38" fmla="*/ 769 w 2597"/>
              <a:gd name="connsiteY38" fmla="*/ 1248 h 1295"/>
              <a:gd name="connsiteX39" fmla="*/ 760 w 2597"/>
              <a:gd name="connsiteY39" fmla="*/ 1251 h 1295"/>
              <a:gd name="connsiteX40" fmla="*/ 766 w 2597"/>
              <a:gd name="connsiteY40" fmla="*/ 1240 h 1295"/>
              <a:gd name="connsiteX41" fmla="*/ 769 w 2597"/>
              <a:gd name="connsiteY41" fmla="*/ 1241 h 1295"/>
              <a:gd name="connsiteX42" fmla="*/ 766 w 2597"/>
              <a:gd name="connsiteY42" fmla="*/ 1255 h 1295"/>
              <a:gd name="connsiteX43" fmla="*/ 760 w 2597"/>
              <a:gd name="connsiteY43" fmla="*/ 1202 h 1295"/>
              <a:gd name="connsiteX44" fmla="*/ 766 w 2597"/>
              <a:gd name="connsiteY44" fmla="*/ 1198 h 1295"/>
              <a:gd name="connsiteX45" fmla="*/ 717 w 2597"/>
              <a:gd name="connsiteY45" fmla="*/ 1254 h 1295"/>
              <a:gd name="connsiteX46" fmla="*/ 669 w 2597"/>
              <a:gd name="connsiteY46" fmla="*/ 1251 h 1295"/>
              <a:gd name="connsiteX47" fmla="*/ 672 w 2597"/>
              <a:gd name="connsiteY47" fmla="*/ 1196 h 1295"/>
              <a:gd name="connsiteX48" fmla="*/ 714 w 2597"/>
              <a:gd name="connsiteY48" fmla="*/ 1191 h 1295"/>
              <a:gd name="connsiteX49" fmla="*/ 615 w 2597"/>
              <a:gd name="connsiteY49" fmla="*/ 1196 h 1295"/>
              <a:gd name="connsiteX50" fmla="*/ 576 w 2597"/>
              <a:gd name="connsiteY50" fmla="*/ 921 h 1295"/>
              <a:gd name="connsiteX51" fmla="*/ 563 w 2597"/>
              <a:gd name="connsiteY51" fmla="*/ 939 h 1295"/>
              <a:gd name="connsiteX52" fmla="*/ 563 w 2597"/>
              <a:gd name="connsiteY52" fmla="*/ 880 h 1295"/>
              <a:gd name="connsiteX53" fmla="*/ 469 w 2597"/>
              <a:gd name="connsiteY53" fmla="*/ 827 h 1295"/>
              <a:gd name="connsiteX54" fmla="*/ 484 w 2597"/>
              <a:gd name="connsiteY54" fmla="*/ 724 h 1295"/>
              <a:gd name="connsiteX55" fmla="*/ 392 w 2597"/>
              <a:gd name="connsiteY55" fmla="*/ 829 h 1295"/>
              <a:gd name="connsiteX56" fmla="*/ 314 w 2597"/>
              <a:gd name="connsiteY56" fmla="*/ 881 h 1295"/>
              <a:gd name="connsiteX57" fmla="*/ 275 w 2597"/>
              <a:gd name="connsiteY57" fmla="*/ 908 h 1295"/>
              <a:gd name="connsiteX58" fmla="*/ 78 w 2597"/>
              <a:gd name="connsiteY58" fmla="*/ 895 h 1295"/>
              <a:gd name="connsiteX59" fmla="*/ 52 w 2597"/>
              <a:gd name="connsiteY59" fmla="*/ 855 h 1295"/>
              <a:gd name="connsiteX60" fmla="*/ 0 w 2597"/>
              <a:gd name="connsiteY60" fmla="*/ 672 h 1295"/>
              <a:gd name="connsiteX61" fmla="*/ 65 w 2597"/>
              <a:gd name="connsiteY61" fmla="*/ 567 h 1295"/>
              <a:gd name="connsiteX62" fmla="*/ 144 w 2597"/>
              <a:gd name="connsiteY62" fmla="*/ 541 h 1295"/>
              <a:gd name="connsiteX63" fmla="*/ 170 w 2597"/>
              <a:gd name="connsiteY63" fmla="*/ 476 h 1295"/>
              <a:gd name="connsiteX0" fmla="*/ 170 w 2597"/>
              <a:gd name="connsiteY0" fmla="*/ 476 h 1295"/>
              <a:gd name="connsiteX1" fmla="*/ 222 w 2597"/>
              <a:gd name="connsiteY1" fmla="*/ 188 h 1295"/>
              <a:gd name="connsiteX2" fmla="*/ 379 w 2597"/>
              <a:gd name="connsiteY2" fmla="*/ 122 h 1295"/>
              <a:gd name="connsiteX3" fmla="*/ 419 w 2597"/>
              <a:gd name="connsiteY3" fmla="*/ 109 h 1295"/>
              <a:gd name="connsiteX4" fmla="*/ 563 w 2597"/>
              <a:gd name="connsiteY4" fmla="*/ 57 h 1295"/>
              <a:gd name="connsiteX5" fmla="*/ 1126 w 2597"/>
              <a:gd name="connsiteY5" fmla="*/ 70 h 1295"/>
              <a:gd name="connsiteX6" fmla="*/ 1296 w 2597"/>
              <a:gd name="connsiteY6" fmla="*/ 161 h 1295"/>
              <a:gd name="connsiteX7" fmla="*/ 1453 w 2597"/>
              <a:gd name="connsiteY7" fmla="*/ 148 h 1295"/>
              <a:gd name="connsiteX8" fmla="*/ 1584 w 2597"/>
              <a:gd name="connsiteY8" fmla="*/ 96 h 1295"/>
              <a:gd name="connsiteX9" fmla="*/ 1872 w 2597"/>
              <a:gd name="connsiteY9" fmla="*/ 57 h 1295"/>
              <a:gd name="connsiteX10" fmla="*/ 2343 w 2597"/>
              <a:gd name="connsiteY10" fmla="*/ 57 h 1295"/>
              <a:gd name="connsiteX11" fmla="*/ 2461 w 2597"/>
              <a:gd name="connsiteY11" fmla="*/ 188 h 1295"/>
              <a:gd name="connsiteX12" fmla="*/ 2592 w 2597"/>
              <a:gd name="connsiteY12" fmla="*/ 620 h 1295"/>
              <a:gd name="connsiteX13" fmla="*/ 2579 w 2597"/>
              <a:gd name="connsiteY13" fmla="*/ 1025 h 1295"/>
              <a:gd name="connsiteX14" fmla="*/ 2539 w 2597"/>
              <a:gd name="connsiteY14" fmla="*/ 1012 h 1295"/>
              <a:gd name="connsiteX15" fmla="*/ 2487 w 2597"/>
              <a:gd name="connsiteY15" fmla="*/ 973 h 1295"/>
              <a:gd name="connsiteX16" fmla="*/ 2408 w 2597"/>
              <a:gd name="connsiteY16" fmla="*/ 895 h 1295"/>
              <a:gd name="connsiteX17" fmla="*/ 2264 w 2597"/>
              <a:gd name="connsiteY17" fmla="*/ 659 h 1295"/>
              <a:gd name="connsiteX18" fmla="*/ 2160 w 2597"/>
              <a:gd name="connsiteY18" fmla="*/ 528 h 1295"/>
              <a:gd name="connsiteX19" fmla="*/ 2134 w 2597"/>
              <a:gd name="connsiteY19" fmla="*/ 580 h 1295"/>
              <a:gd name="connsiteX20" fmla="*/ 2107 w 2597"/>
              <a:gd name="connsiteY20" fmla="*/ 607 h 1295"/>
              <a:gd name="connsiteX21" fmla="*/ 2094 w 2597"/>
              <a:gd name="connsiteY21" fmla="*/ 646 h 1295"/>
              <a:gd name="connsiteX22" fmla="*/ 2029 w 2597"/>
              <a:gd name="connsiteY22" fmla="*/ 724 h 1295"/>
              <a:gd name="connsiteX23" fmla="*/ 1924 w 2597"/>
              <a:gd name="connsiteY23" fmla="*/ 829 h 1295"/>
              <a:gd name="connsiteX24" fmla="*/ 1793 w 2597"/>
              <a:gd name="connsiteY24" fmla="*/ 711 h 1295"/>
              <a:gd name="connsiteX25" fmla="*/ 1649 w 2597"/>
              <a:gd name="connsiteY25" fmla="*/ 646 h 1295"/>
              <a:gd name="connsiteX26" fmla="*/ 1584 w 2597"/>
              <a:gd name="connsiteY26" fmla="*/ 659 h 1295"/>
              <a:gd name="connsiteX27" fmla="*/ 1558 w 2597"/>
              <a:gd name="connsiteY27" fmla="*/ 711 h 1295"/>
              <a:gd name="connsiteX28" fmla="*/ 1544 w 2597"/>
              <a:gd name="connsiteY28" fmla="*/ 751 h 1295"/>
              <a:gd name="connsiteX29" fmla="*/ 1492 w 2597"/>
              <a:gd name="connsiteY29" fmla="*/ 855 h 1295"/>
              <a:gd name="connsiteX30" fmla="*/ 1322 w 2597"/>
              <a:gd name="connsiteY30" fmla="*/ 999 h 1295"/>
              <a:gd name="connsiteX31" fmla="*/ 1191 w 2597"/>
              <a:gd name="connsiteY31" fmla="*/ 934 h 1295"/>
              <a:gd name="connsiteX32" fmla="*/ 1126 w 2597"/>
              <a:gd name="connsiteY32" fmla="*/ 868 h 1295"/>
              <a:gd name="connsiteX33" fmla="*/ 890 w 2597"/>
              <a:gd name="connsiteY33" fmla="*/ 1117 h 1295"/>
              <a:gd name="connsiteX34" fmla="*/ 766 w 2597"/>
              <a:gd name="connsiteY34" fmla="*/ 1252 h 1295"/>
              <a:gd name="connsiteX35" fmla="*/ 764 w 2597"/>
              <a:gd name="connsiteY35" fmla="*/ 1203 h 1295"/>
              <a:gd name="connsiteX36" fmla="*/ 769 w 2597"/>
              <a:gd name="connsiteY36" fmla="*/ 1257 h 1295"/>
              <a:gd name="connsiteX37" fmla="*/ 764 w 2597"/>
              <a:gd name="connsiteY37" fmla="*/ 1248 h 1295"/>
              <a:gd name="connsiteX38" fmla="*/ 769 w 2597"/>
              <a:gd name="connsiteY38" fmla="*/ 1248 h 1295"/>
              <a:gd name="connsiteX39" fmla="*/ 760 w 2597"/>
              <a:gd name="connsiteY39" fmla="*/ 1251 h 1295"/>
              <a:gd name="connsiteX40" fmla="*/ 766 w 2597"/>
              <a:gd name="connsiteY40" fmla="*/ 1240 h 1295"/>
              <a:gd name="connsiteX41" fmla="*/ 769 w 2597"/>
              <a:gd name="connsiteY41" fmla="*/ 1241 h 1295"/>
              <a:gd name="connsiteX42" fmla="*/ 766 w 2597"/>
              <a:gd name="connsiteY42" fmla="*/ 1255 h 1295"/>
              <a:gd name="connsiteX43" fmla="*/ 760 w 2597"/>
              <a:gd name="connsiteY43" fmla="*/ 1202 h 1295"/>
              <a:gd name="connsiteX44" fmla="*/ 766 w 2597"/>
              <a:gd name="connsiteY44" fmla="*/ 1255 h 1295"/>
              <a:gd name="connsiteX45" fmla="*/ 717 w 2597"/>
              <a:gd name="connsiteY45" fmla="*/ 1254 h 1295"/>
              <a:gd name="connsiteX46" fmla="*/ 669 w 2597"/>
              <a:gd name="connsiteY46" fmla="*/ 1251 h 1295"/>
              <a:gd name="connsiteX47" fmla="*/ 672 w 2597"/>
              <a:gd name="connsiteY47" fmla="*/ 1196 h 1295"/>
              <a:gd name="connsiteX48" fmla="*/ 714 w 2597"/>
              <a:gd name="connsiteY48" fmla="*/ 1191 h 1295"/>
              <a:gd name="connsiteX49" fmla="*/ 615 w 2597"/>
              <a:gd name="connsiteY49" fmla="*/ 1196 h 1295"/>
              <a:gd name="connsiteX50" fmla="*/ 576 w 2597"/>
              <a:gd name="connsiteY50" fmla="*/ 921 h 1295"/>
              <a:gd name="connsiteX51" fmla="*/ 563 w 2597"/>
              <a:gd name="connsiteY51" fmla="*/ 939 h 1295"/>
              <a:gd name="connsiteX52" fmla="*/ 563 w 2597"/>
              <a:gd name="connsiteY52" fmla="*/ 880 h 1295"/>
              <a:gd name="connsiteX53" fmla="*/ 469 w 2597"/>
              <a:gd name="connsiteY53" fmla="*/ 827 h 1295"/>
              <a:gd name="connsiteX54" fmla="*/ 484 w 2597"/>
              <a:gd name="connsiteY54" fmla="*/ 724 h 1295"/>
              <a:gd name="connsiteX55" fmla="*/ 392 w 2597"/>
              <a:gd name="connsiteY55" fmla="*/ 829 h 1295"/>
              <a:gd name="connsiteX56" fmla="*/ 314 w 2597"/>
              <a:gd name="connsiteY56" fmla="*/ 881 h 1295"/>
              <a:gd name="connsiteX57" fmla="*/ 275 w 2597"/>
              <a:gd name="connsiteY57" fmla="*/ 908 h 1295"/>
              <a:gd name="connsiteX58" fmla="*/ 78 w 2597"/>
              <a:gd name="connsiteY58" fmla="*/ 895 h 1295"/>
              <a:gd name="connsiteX59" fmla="*/ 52 w 2597"/>
              <a:gd name="connsiteY59" fmla="*/ 855 h 1295"/>
              <a:gd name="connsiteX60" fmla="*/ 0 w 2597"/>
              <a:gd name="connsiteY60" fmla="*/ 672 h 1295"/>
              <a:gd name="connsiteX61" fmla="*/ 65 w 2597"/>
              <a:gd name="connsiteY61" fmla="*/ 567 h 1295"/>
              <a:gd name="connsiteX62" fmla="*/ 144 w 2597"/>
              <a:gd name="connsiteY62" fmla="*/ 541 h 1295"/>
              <a:gd name="connsiteX63" fmla="*/ 170 w 2597"/>
              <a:gd name="connsiteY63" fmla="*/ 476 h 1295"/>
              <a:gd name="connsiteX0" fmla="*/ 170 w 2597"/>
              <a:gd name="connsiteY0" fmla="*/ 476 h 1295"/>
              <a:gd name="connsiteX1" fmla="*/ 222 w 2597"/>
              <a:gd name="connsiteY1" fmla="*/ 188 h 1295"/>
              <a:gd name="connsiteX2" fmla="*/ 379 w 2597"/>
              <a:gd name="connsiteY2" fmla="*/ 122 h 1295"/>
              <a:gd name="connsiteX3" fmla="*/ 419 w 2597"/>
              <a:gd name="connsiteY3" fmla="*/ 109 h 1295"/>
              <a:gd name="connsiteX4" fmla="*/ 563 w 2597"/>
              <a:gd name="connsiteY4" fmla="*/ 57 h 1295"/>
              <a:gd name="connsiteX5" fmla="*/ 1126 w 2597"/>
              <a:gd name="connsiteY5" fmla="*/ 70 h 1295"/>
              <a:gd name="connsiteX6" fmla="*/ 1296 w 2597"/>
              <a:gd name="connsiteY6" fmla="*/ 161 h 1295"/>
              <a:gd name="connsiteX7" fmla="*/ 1453 w 2597"/>
              <a:gd name="connsiteY7" fmla="*/ 148 h 1295"/>
              <a:gd name="connsiteX8" fmla="*/ 1584 w 2597"/>
              <a:gd name="connsiteY8" fmla="*/ 96 h 1295"/>
              <a:gd name="connsiteX9" fmla="*/ 1872 w 2597"/>
              <a:gd name="connsiteY9" fmla="*/ 57 h 1295"/>
              <a:gd name="connsiteX10" fmla="*/ 2343 w 2597"/>
              <a:gd name="connsiteY10" fmla="*/ 57 h 1295"/>
              <a:gd name="connsiteX11" fmla="*/ 2461 w 2597"/>
              <a:gd name="connsiteY11" fmla="*/ 188 h 1295"/>
              <a:gd name="connsiteX12" fmla="*/ 2592 w 2597"/>
              <a:gd name="connsiteY12" fmla="*/ 620 h 1295"/>
              <a:gd name="connsiteX13" fmla="*/ 2579 w 2597"/>
              <a:gd name="connsiteY13" fmla="*/ 1025 h 1295"/>
              <a:gd name="connsiteX14" fmla="*/ 2539 w 2597"/>
              <a:gd name="connsiteY14" fmla="*/ 1012 h 1295"/>
              <a:gd name="connsiteX15" fmla="*/ 2487 w 2597"/>
              <a:gd name="connsiteY15" fmla="*/ 973 h 1295"/>
              <a:gd name="connsiteX16" fmla="*/ 2408 w 2597"/>
              <a:gd name="connsiteY16" fmla="*/ 895 h 1295"/>
              <a:gd name="connsiteX17" fmla="*/ 2264 w 2597"/>
              <a:gd name="connsiteY17" fmla="*/ 659 h 1295"/>
              <a:gd name="connsiteX18" fmla="*/ 2160 w 2597"/>
              <a:gd name="connsiteY18" fmla="*/ 528 h 1295"/>
              <a:gd name="connsiteX19" fmla="*/ 2134 w 2597"/>
              <a:gd name="connsiteY19" fmla="*/ 580 h 1295"/>
              <a:gd name="connsiteX20" fmla="*/ 2107 w 2597"/>
              <a:gd name="connsiteY20" fmla="*/ 607 h 1295"/>
              <a:gd name="connsiteX21" fmla="*/ 2094 w 2597"/>
              <a:gd name="connsiteY21" fmla="*/ 646 h 1295"/>
              <a:gd name="connsiteX22" fmla="*/ 2029 w 2597"/>
              <a:gd name="connsiteY22" fmla="*/ 724 h 1295"/>
              <a:gd name="connsiteX23" fmla="*/ 1924 w 2597"/>
              <a:gd name="connsiteY23" fmla="*/ 829 h 1295"/>
              <a:gd name="connsiteX24" fmla="*/ 1793 w 2597"/>
              <a:gd name="connsiteY24" fmla="*/ 711 h 1295"/>
              <a:gd name="connsiteX25" fmla="*/ 1649 w 2597"/>
              <a:gd name="connsiteY25" fmla="*/ 646 h 1295"/>
              <a:gd name="connsiteX26" fmla="*/ 1584 w 2597"/>
              <a:gd name="connsiteY26" fmla="*/ 659 h 1295"/>
              <a:gd name="connsiteX27" fmla="*/ 1558 w 2597"/>
              <a:gd name="connsiteY27" fmla="*/ 711 h 1295"/>
              <a:gd name="connsiteX28" fmla="*/ 1544 w 2597"/>
              <a:gd name="connsiteY28" fmla="*/ 751 h 1295"/>
              <a:gd name="connsiteX29" fmla="*/ 1492 w 2597"/>
              <a:gd name="connsiteY29" fmla="*/ 855 h 1295"/>
              <a:gd name="connsiteX30" fmla="*/ 1322 w 2597"/>
              <a:gd name="connsiteY30" fmla="*/ 999 h 1295"/>
              <a:gd name="connsiteX31" fmla="*/ 1191 w 2597"/>
              <a:gd name="connsiteY31" fmla="*/ 934 h 1295"/>
              <a:gd name="connsiteX32" fmla="*/ 1126 w 2597"/>
              <a:gd name="connsiteY32" fmla="*/ 868 h 1295"/>
              <a:gd name="connsiteX33" fmla="*/ 890 w 2597"/>
              <a:gd name="connsiteY33" fmla="*/ 1117 h 1295"/>
              <a:gd name="connsiteX34" fmla="*/ 766 w 2597"/>
              <a:gd name="connsiteY34" fmla="*/ 1252 h 1295"/>
              <a:gd name="connsiteX35" fmla="*/ 764 w 2597"/>
              <a:gd name="connsiteY35" fmla="*/ 1203 h 1295"/>
              <a:gd name="connsiteX36" fmla="*/ 769 w 2597"/>
              <a:gd name="connsiteY36" fmla="*/ 1257 h 1295"/>
              <a:gd name="connsiteX37" fmla="*/ 764 w 2597"/>
              <a:gd name="connsiteY37" fmla="*/ 1248 h 1295"/>
              <a:gd name="connsiteX38" fmla="*/ 769 w 2597"/>
              <a:gd name="connsiteY38" fmla="*/ 1248 h 1295"/>
              <a:gd name="connsiteX39" fmla="*/ 760 w 2597"/>
              <a:gd name="connsiteY39" fmla="*/ 1251 h 1295"/>
              <a:gd name="connsiteX40" fmla="*/ 766 w 2597"/>
              <a:gd name="connsiteY40" fmla="*/ 1240 h 1295"/>
              <a:gd name="connsiteX41" fmla="*/ 769 w 2597"/>
              <a:gd name="connsiteY41" fmla="*/ 1241 h 1295"/>
              <a:gd name="connsiteX42" fmla="*/ 766 w 2597"/>
              <a:gd name="connsiteY42" fmla="*/ 1255 h 1295"/>
              <a:gd name="connsiteX43" fmla="*/ 760 w 2597"/>
              <a:gd name="connsiteY43" fmla="*/ 1202 h 1295"/>
              <a:gd name="connsiteX44" fmla="*/ 766 w 2597"/>
              <a:gd name="connsiteY44" fmla="*/ 1255 h 1295"/>
              <a:gd name="connsiteX45" fmla="*/ 717 w 2597"/>
              <a:gd name="connsiteY45" fmla="*/ 1254 h 1295"/>
              <a:gd name="connsiteX46" fmla="*/ 669 w 2597"/>
              <a:gd name="connsiteY46" fmla="*/ 1251 h 1295"/>
              <a:gd name="connsiteX47" fmla="*/ 672 w 2597"/>
              <a:gd name="connsiteY47" fmla="*/ 1196 h 1295"/>
              <a:gd name="connsiteX48" fmla="*/ 714 w 2597"/>
              <a:gd name="connsiteY48" fmla="*/ 1191 h 1295"/>
              <a:gd name="connsiteX49" fmla="*/ 615 w 2597"/>
              <a:gd name="connsiteY49" fmla="*/ 1196 h 1295"/>
              <a:gd name="connsiteX50" fmla="*/ 576 w 2597"/>
              <a:gd name="connsiteY50" fmla="*/ 921 h 1295"/>
              <a:gd name="connsiteX51" fmla="*/ 563 w 2597"/>
              <a:gd name="connsiteY51" fmla="*/ 939 h 1295"/>
              <a:gd name="connsiteX52" fmla="*/ 563 w 2597"/>
              <a:gd name="connsiteY52" fmla="*/ 880 h 1295"/>
              <a:gd name="connsiteX53" fmla="*/ 469 w 2597"/>
              <a:gd name="connsiteY53" fmla="*/ 827 h 1295"/>
              <a:gd name="connsiteX54" fmla="*/ 484 w 2597"/>
              <a:gd name="connsiteY54" fmla="*/ 724 h 1295"/>
              <a:gd name="connsiteX55" fmla="*/ 392 w 2597"/>
              <a:gd name="connsiteY55" fmla="*/ 829 h 1295"/>
              <a:gd name="connsiteX56" fmla="*/ 314 w 2597"/>
              <a:gd name="connsiteY56" fmla="*/ 881 h 1295"/>
              <a:gd name="connsiteX57" fmla="*/ 275 w 2597"/>
              <a:gd name="connsiteY57" fmla="*/ 908 h 1295"/>
              <a:gd name="connsiteX58" fmla="*/ 78 w 2597"/>
              <a:gd name="connsiteY58" fmla="*/ 895 h 1295"/>
              <a:gd name="connsiteX59" fmla="*/ 52 w 2597"/>
              <a:gd name="connsiteY59" fmla="*/ 855 h 1295"/>
              <a:gd name="connsiteX60" fmla="*/ 0 w 2597"/>
              <a:gd name="connsiteY60" fmla="*/ 672 h 1295"/>
              <a:gd name="connsiteX61" fmla="*/ 65 w 2597"/>
              <a:gd name="connsiteY61" fmla="*/ 567 h 1295"/>
              <a:gd name="connsiteX62" fmla="*/ 144 w 2597"/>
              <a:gd name="connsiteY62" fmla="*/ 541 h 1295"/>
              <a:gd name="connsiteX63" fmla="*/ 170 w 2597"/>
              <a:gd name="connsiteY63" fmla="*/ 476 h 1295"/>
              <a:gd name="connsiteX0" fmla="*/ 170 w 2597"/>
              <a:gd name="connsiteY0" fmla="*/ 476 h 1295"/>
              <a:gd name="connsiteX1" fmla="*/ 222 w 2597"/>
              <a:gd name="connsiteY1" fmla="*/ 188 h 1295"/>
              <a:gd name="connsiteX2" fmla="*/ 379 w 2597"/>
              <a:gd name="connsiteY2" fmla="*/ 122 h 1295"/>
              <a:gd name="connsiteX3" fmla="*/ 419 w 2597"/>
              <a:gd name="connsiteY3" fmla="*/ 109 h 1295"/>
              <a:gd name="connsiteX4" fmla="*/ 563 w 2597"/>
              <a:gd name="connsiteY4" fmla="*/ 57 h 1295"/>
              <a:gd name="connsiteX5" fmla="*/ 1126 w 2597"/>
              <a:gd name="connsiteY5" fmla="*/ 70 h 1295"/>
              <a:gd name="connsiteX6" fmla="*/ 1296 w 2597"/>
              <a:gd name="connsiteY6" fmla="*/ 161 h 1295"/>
              <a:gd name="connsiteX7" fmla="*/ 1453 w 2597"/>
              <a:gd name="connsiteY7" fmla="*/ 148 h 1295"/>
              <a:gd name="connsiteX8" fmla="*/ 1584 w 2597"/>
              <a:gd name="connsiteY8" fmla="*/ 96 h 1295"/>
              <a:gd name="connsiteX9" fmla="*/ 1872 w 2597"/>
              <a:gd name="connsiteY9" fmla="*/ 57 h 1295"/>
              <a:gd name="connsiteX10" fmla="*/ 2343 w 2597"/>
              <a:gd name="connsiteY10" fmla="*/ 57 h 1295"/>
              <a:gd name="connsiteX11" fmla="*/ 2461 w 2597"/>
              <a:gd name="connsiteY11" fmla="*/ 188 h 1295"/>
              <a:gd name="connsiteX12" fmla="*/ 2592 w 2597"/>
              <a:gd name="connsiteY12" fmla="*/ 620 h 1295"/>
              <a:gd name="connsiteX13" fmla="*/ 2579 w 2597"/>
              <a:gd name="connsiteY13" fmla="*/ 1025 h 1295"/>
              <a:gd name="connsiteX14" fmla="*/ 2539 w 2597"/>
              <a:gd name="connsiteY14" fmla="*/ 1012 h 1295"/>
              <a:gd name="connsiteX15" fmla="*/ 2487 w 2597"/>
              <a:gd name="connsiteY15" fmla="*/ 973 h 1295"/>
              <a:gd name="connsiteX16" fmla="*/ 2408 w 2597"/>
              <a:gd name="connsiteY16" fmla="*/ 895 h 1295"/>
              <a:gd name="connsiteX17" fmla="*/ 2264 w 2597"/>
              <a:gd name="connsiteY17" fmla="*/ 659 h 1295"/>
              <a:gd name="connsiteX18" fmla="*/ 2160 w 2597"/>
              <a:gd name="connsiteY18" fmla="*/ 528 h 1295"/>
              <a:gd name="connsiteX19" fmla="*/ 2134 w 2597"/>
              <a:gd name="connsiteY19" fmla="*/ 580 h 1295"/>
              <a:gd name="connsiteX20" fmla="*/ 2107 w 2597"/>
              <a:gd name="connsiteY20" fmla="*/ 607 h 1295"/>
              <a:gd name="connsiteX21" fmla="*/ 2094 w 2597"/>
              <a:gd name="connsiteY21" fmla="*/ 646 h 1295"/>
              <a:gd name="connsiteX22" fmla="*/ 2029 w 2597"/>
              <a:gd name="connsiteY22" fmla="*/ 724 h 1295"/>
              <a:gd name="connsiteX23" fmla="*/ 1924 w 2597"/>
              <a:gd name="connsiteY23" fmla="*/ 829 h 1295"/>
              <a:gd name="connsiteX24" fmla="*/ 1793 w 2597"/>
              <a:gd name="connsiteY24" fmla="*/ 711 h 1295"/>
              <a:gd name="connsiteX25" fmla="*/ 1649 w 2597"/>
              <a:gd name="connsiteY25" fmla="*/ 646 h 1295"/>
              <a:gd name="connsiteX26" fmla="*/ 1584 w 2597"/>
              <a:gd name="connsiteY26" fmla="*/ 659 h 1295"/>
              <a:gd name="connsiteX27" fmla="*/ 1558 w 2597"/>
              <a:gd name="connsiteY27" fmla="*/ 711 h 1295"/>
              <a:gd name="connsiteX28" fmla="*/ 1544 w 2597"/>
              <a:gd name="connsiteY28" fmla="*/ 751 h 1295"/>
              <a:gd name="connsiteX29" fmla="*/ 1492 w 2597"/>
              <a:gd name="connsiteY29" fmla="*/ 855 h 1295"/>
              <a:gd name="connsiteX30" fmla="*/ 1322 w 2597"/>
              <a:gd name="connsiteY30" fmla="*/ 999 h 1295"/>
              <a:gd name="connsiteX31" fmla="*/ 1191 w 2597"/>
              <a:gd name="connsiteY31" fmla="*/ 934 h 1295"/>
              <a:gd name="connsiteX32" fmla="*/ 1126 w 2597"/>
              <a:gd name="connsiteY32" fmla="*/ 868 h 1295"/>
              <a:gd name="connsiteX33" fmla="*/ 890 w 2597"/>
              <a:gd name="connsiteY33" fmla="*/ 1117 h 1295"/>
              <a:gd name="connsiteX34" fmla="*/ 766 w 2597"/>
              <a:gd name="connsiteY34" fmla="*/ 1252 h 1295"/>
              <a:gd name="connsiteX35" fmla="*/ 764 w 2597"/>
              <a:gd name="connsiteY35" fmla="*/ 1203 h 1295"/>
              <a:gd name="connsiteX36" fmla="*/ 769 w 2597"/>
              <a:gd name="connsiteY36" fmla="*/ 1257 h 1295"/>
              <a:gd name="connsiteX37" fmla="*/ 764 w 2597"/>
              <a:gd name="connsiteY37" fmla="*/ 1248 h 1295"/>
              <a:gd name="connsiteX38" fmla="*/ 769 w 2597"/>
              <a:gd name="connsiteY38" fmla="*/ 1248 h 1295"/>
              <a:gd name="connsiteX39" fmla="*/ 760 w 2597"/>
              <a:gd name="connsiteY39" fmla="*/ 1251 h 1295"/>
              <a:gd name="connsiteX40" fmla="*/ 766 w 2597"/>
              <a:gd name="connsiteY40" fmla="*/ 1240 h 1295"/>
              <a:gd name="connsiteX41" fmla="*/ 769 w 2597"/>
              <a:gd name="connsiteY41" fmla="*/ 1241 h 1295"/>
              <a:gd name="connsiteX42" fmla="*/ 766 w 2597"/>
              <a:gd name="connsiteY42" fmla="*/ 1255 h 1295"/>
              <a:gd name="connsiteX43" fmla="*/ 760 w 2597"/>
              <a:gd name="connsiteY43" fmla="*/ 1202 h 1295"/>
              <a:gd name="connsiteX44" fmla="*/ 766 w 2597"/>
              <a:gd name="connsiteY44" fmla="*/ 1255 h 1295"/>
              <a:gd name="connsiteX45" fmla="*/ 717 w 2597"/>
              <a:gd name="connsiteY45" fmla="*/ 1254 h 1295"/>
              <a:gd name="connsiteX46" fmla="*/ 669 w 2597"/>
              <a:gd name="connsiteY46" fmla="*/ 1251 h 1295"/>
              <a:gd name="connsiteX47" fmla="*/ 672 w 2597"/>
              <a:gd name="connsiteY47" fmla="*/ 1196 h 1295"/>
              <a:gd name="connsiteX48" fmla="*/ 623 w 2597"/>
              <a:gd name="connsiteY48" fmla="*/ 1191 h 1295"/>
              <a:gd name="connsiteX49" fmla="*/ 615 w 2597"/>
              <a:gd name="connsiteY49" fmla="*/ 1196 h 1295"/>
              <a:gd name="connsiteX50" fmla="*/ 576 w 2597"/>
              <a:gd name="connsiteY50" fmla="*/ 921 h 1295"/>
              <a:gd name="connsiteX51" fmla="*/ 563 w 2597"/>
              <a:gd name="connsiteY51" fmla="*/ 939 h 1295"/>
              <a:gd name="connsiteX52" fmla="*/ 563 w 2597"/>
              <a:gd name="connsiteY52" fmla="*/ 880 h 1295"/>
              <a:gd name="connsiteX53" fmla="*/ 469 w 2597"/>
              <a:gd name="connsiteY53" fmla="*/ 827 h 1295"/>
              <a:gd name="connsiteX54" fmla="*/ 484 w 2597"/>
              <a:gd name="connsiteY54" fmla="*/ 724 h 1295"/>
              <a:gd name="connsiteX55" fmla="*/ 392 w 2597"/>
              <a:gd name="connsiteY55" fmla="*/ 829 h 1295"/>
              <a:gd name="connsiteX56" fmla="*/ 314 w 2597"/>
              <a:gd name="connsiteY56" fmla="*/ 881 h 1295"/>
              <a:gd name="connsiteX57" fmla="*/ 275 w 2597"/>
              <a:gd name="connsiteY57" fmla="*/ 908 h 1295"/>
              <a:gd name="connsiteX58" fmla="*/ 78 w 2597"/>
              <a:gd name="connsiteY58" fmla="*/ 895 h 1295"/>
              <a:gd name="connsiteX59" fmla="*/ 52 w 2597"/>
              <a:gd name="connsiteY59" fmla="*/ 855 h 1295"/>
              <a:gd name="connsiteX60" fmla="*/ 0 w 2597"/>
              <a:gd name="connsiteY60" fmla="*/ 672 h 1295"/>
              <a:gd name="connsiteX61" fmla="*/ 65 w 2597"/>
              <a:gd name="connsiteY61" fmla="*/ 567 h 1295"/>
              <a:gd name="connsiteX62" fmla="*/ 144 w 2597"/>
              <a:gd name="connsiteY62" fmla="*/ 541 h 1295"/>
              <a:gd name="connsiteX63" fmla="*/ 170 w 2597"/>
              <a:gd name="connsiteY63" fmla="*/ 476 h 1295"/>
              <a:gd name="connsiteX0" fmla="*/ 170 w 2597"/>
              <a:gd name="connsiteY0" fmla="*/ 476 h 1295"/>
              <a:gd name="connsiteX1" fmla="*/ 222 w 2597"/>
              <a:gd name="connsiteY1" fmla="*/ 188 h 1295"/>
              <a:gd name="connsiteX2" fmla="*/ 379 w 2597"/>
              <a:gd name="connsiteY2" fmla="*/ 122 h 1295"/>
              <a:gd name="connsiteX3" fmla="*/ 419 w 2597"/>
              <a:gd name="connsiteY3" fmla="*/ 109 h 1295"/>
              <a:gd name="connsiteX4" fmla="*/ 563 w 2597"/>
              <a:gd name="connsiteY4" fmla="*/ 57 h 1295"/>
              <a:gd name="connsiteX5" fmla="*/ 1126 w 2597"/>
              <a:gd name="connsiteY5" fmla="*/ 70 h 1295"/>
              <a:gd name="connsiteX6" fmla="*/ 1296 w 2597"/>
              <a:gd name="connsiteY6" fmla="*/ 161 h 1295"/>
              <a:gd name="connsiteX7" fmla="*/ 1453 w 2597"/>
              <a:gd name="connsiteY7" fmla="*/ 148 h 1295"/>
              <a:gd name="connsiteX8" fmla="*/ 1584 w 2597"/>
              <a:gd name="connsiteY8" fmla="*/ 96 h 1295"/>
              <a:gd name="connsiteX9" fmla="*/ 1872 w 2597"/>
              <a:gd name="connsiteY9" fmla="*/ 57 h 1295"/>
              <a:gd name="connsiteX10" fmla="*/ 2343 w 2597"/>
              <a:gd name="connsiteY10" fmla="*/ 57 h 1295"/>
              <a:gd name="connsiteX11" fmla="*/ 2461 w 2597"/>
              <a:gd name="connsiteY11" fmla="*/ 188 h 1295"/>
              <a:gd name="connsiteX12" fmla="*/ 2592 w 2597"/>
              <a:gd name="connsiteY12" fmla="*/ 620 h 1295"/>
              <a:gd name="connsiteX13" fmla="*/ 2579 w 2597"/>
              <a:gd name="connsiteY13" fmla="*/ 1025 h 1295"/>
              <a:gd name="connsiteX14" fmla="*/ 2539 w 2597"/>
              <a:gd name="connsiteY14" fmla="*/ 1012 h 1295"/>
              <a:gd name="connsiteX15" fmla="*/ 2487 w 2597"/>
              <a:gd name="connsiteY15" fmla="*/ 973 h 1295"/>
              <a:gd name="connsiteX16" fmla="*/ 2408 w 2597"/>
              <a:gd name="connsiteY16" fmla="*/ 895 h 1295"/>
              <a:gd name="connsiteX17" fmla="*/ 2264 w 2597"/>
              <a:gd name="connsiteY17" fmla="*/ 659 h 1295"/>
              <a:gd name="connsiteX18" fmla="*/ 2160 w 2597"/>
              <a:gd name="connsiteY18" fmla="*/ 528 h 1295"/>
              <a:gd name="connsiteX19" fmla="*/ 2134 w 2597"/>
              <a:gd name="connsiteY19" fmla="*/ 580 h 1295"/>
              <a:gd name="connsiteX20" fmla="*/ 2107 w 2597"/>
              <a:gd name="connsiteY20" fmla="*/ 607 h 1295"/>
              <a:gd name="connsiteX21" fmla="*/ 2094 w 2597"/>
              <a:gd name="connsiteY21" fmla="*/ 646 h 1295"/>
              <a:gd name="connsiteX22" fmla="*/ 2029 w 2597"/>
              <a:gd name="connsiteY22" fmla="*/ 724 h 1295"/>
              <a:gd name="connsiteX23" fmla="*/ 1924 w 2597"/>
              <a:gd name="connsiteY23" fmla="*/ 829 h 1295"/>
              <a:gd name="connsiteX24" fmla="*/ 1793 w 2597"/>
              <a:gd name="connsiteY24" fmla="*/ 711 h 1295"/>
              <a:gd name="connsiteX25" fmla="*/ 1649 w 2597"/>
              <a:gd name="connsiteY25" fmla="*/ 646 h 1295"/>
              <a:gd name="connsiteX26" fmla="*/ 1584 w 2597"/>
              <a:gd name="connsiteY26" fmla="*/ 659 h 1295"/>
              <a:gd name="connsiteX27" fmla="*/ 1558 w 2597"/>
              <a:gd name="connsiteY27" fmla="*/ 711 h 1295"/>
              <a:gd name="connsiteX28" fmla="*/ 1544 w 2597"/>
              <a:gd name="connsiteY28" fmla="*/ 751 h 1295"/>
              <a:gd name="connsiteX29" fmla="*/ 1492 w 2597"/>
              <a:gd name="connsiteY29" fmla="*/ 855 h 1295"/>
              <a:gd name="connsiteX30" fmla="*/ 1322 w 2597"/>
              <a:gd name="connsiteY30" fmla="*/ 999 h 1295"/>
              <a:gd name="connsiteX31" fmla="*/ 1191 w 2597"/>
              <a:gd name="connsiteY31" fmla="*/ 934 h 1295"/>
              <a:gd name="connsiteX32" fmla="*/ 1126 w 2597"/>
              <a:gd name="connsiteY32" fmla="*/ 868 h 1295"/>
              <a:gd name="connsiteX33" fmla="*/ 890 w 2597"/>
              <a:gd name="connsiteY33" fmla="*/ 1117 h 1295"/>
              <a:gd name="connsiteX34" fmla="*/ 766 w 2597"/>
              <a:gd name="connsiteY34" fmla="*/ 1252 h 1295"/>
              <a:gd name="connsiteX35" fmla="*/ 764 w 2597"/>
              <a:gd name="connsiteY35" fmla="*/ 1203 h 1295"/>
              <a:gd name="connsiteX36" fmla="*/ 769 w 2597"/>
              <a:gd name="connsiteY36" fmla="*/ 1257 h 1295"/>
              <a:gd name="connsiteX37" fmla="*/ 764 w 2597"/>
              <a:gd name="connsiteY37" fmla="*/ 1248 h 1295"/>
              <a:gd name="connsiteX38" fmla="*/ 769 w 2597"/>
              <a:gd name="connsiteY38" fmla="*/ 1248 h 1295"/>
              <a:gd name="connsiteX39" fmla="*/ 760 w 2597"/>
              <a:gd name="connsiteY39" fmla="*/ 1251 h 1295"/>
              <a:gd name="connsiteX40" fmla="*/ 766 w 2597"/>
              <a:gd name="connsiteY40" fmla="*/ 1240 h 1295"/>
              <a:gd name="connsiteX41" fmla="*/ 769 w 2597"/>
              <a:gd name="connsiteY41" fmla="*/ 1241 h 1295"/>
              <a:gd name="connsiteX42" fmla="*/ 766 w 2597"/>
              <a:gd name="connsiteY42" fmla="*/ 1255 h 1295"/>
              <a:gd name="connsiteX43" fmla="*/ 760 w 2597"/>
              <a:gd name="connsiteY43" fmla="*/ 1202 h 1295"/>
              <a:gd name="connsiteX44" fmla="*/ 766 w 2597"/>
              <a:gd name="connsiteY44" fmla="*/ 1255 h 1295"/>
              <a:gd name="connsiteX45" fmla="*/ 717 w 2597"/>
              <a:gd name="connsiteY45" fmla="*/ 1254 h 1295"/>
              <a:gd name="connsiteX46" fmla="*/ 669 w 2597"/>
              <a:gd name="connsiteY46" fmla="*/ 1251 h 1295"/>
              <a:gd name="connsiteX47" fmla="*/ 626 w 2597"/>
              <a:gd name="connsiteY47" fmla="*/ 1196 h 1295"/>
              <a:gd name="connsiteX48" fmla="*/ 623 w 2597"/>
              <a:gd name="connsiteY48" fmla="*/ 1191 h 1295"/>
              <a:gd name="connsiteX49" fmla="*/ 615 w 2597"/>
              <a:gd name="connsiteY49" fmla="*/ 1196 h 1295"/>
              <a:gd name="connsiteX50" fmla="*/ 576 w 2597"/>
              <a:gd name="connsiteY50" fmla="*/ 921 h 1295"/>
              <a:gd name="connsiteX51" fmla="*/ 563 w 2597"/>
              <a:gd name="connsiteY51" fmla="*/ 939 h 1295"/>
              <a:gd name="connsiteX52" fmla="*/ 563 w 2597"/>
              <a:gd name="connsiteY52" fmla="*/ 880 h 1295"/>
              <a:gd name="connsiteX53" fmla="*/ 469 w 2597"/>
              <a:gd name="connsiteY53" fmla="*/ 827 h 1295"/>
              <a:gd name="connsiteX54" fmla="*/ 484 w 2597"/>
              <a:gd name="connsiteY54" fmla="*/ 724 h 1295"/>
              <a:gd name="connsiteX55" fmla="*/ 392 w 2597"/>
              <a:gd name="connsiteY55" fmla="*/ 829 h 1295"/>
              <a:gd name="connsiteX56" fmla="*/ 314 w 2597"/>
              <a:gd name="connsiteY56" fmla="*/ 881 h 1295"/>
              <a:gd name="connsiteX57" fmla="*/ 275 w 2597"/>
              <a:gd name="connsiteY57" fmla="*/ 908 h 1295"/>
              <a:gd name="connsiteX58" fmla="*/ 78 w 2597"/>
              <a:gd name="connsiteY58" fmla="*/ 895 h 1295"/>
              <a:gd name="connsiteX59" fmla="*/ 52 w 2597"/>
              <a:gd name="connsiteY59" fmla="*/ 855 h 1295"/>
              <a:gd name="connsiteX60" fmla="*/ 0 w 2597"/>
              <a:gd name="connsiteY60" fmla="*/ 672 h 1295"/>
              <a:gd name="connsiteX61" fmla="*/ 65 w 2597"/>
              <a:gd name="connsiteY61" fmla="*/ 567 h 1295"/>
              <a:gd name="connsiteX62" fmla="*/ 144 w 2597"/>
              <a:gd name="connsiteY62" fmla="*/ 541 h 1295"/>
              <a:gd name="connsiteX63" fmla="*/ 170 w 2597"/>
              <a:gd name="connsiteY63" fmla="*/ 476 h 1295"/>
              <a:gd name="connsiteX0" fmla="*/ 170 w 2597"/>
              <a:gd name="connsiteY0" fmla="*/ 476 h 1295"/>
              <a:gd name="connsiteX1" fmla="*/ 222 w 2597"/>
              <a:gd name="connsiteY1" fmla="*/ 188 h 1295"/>
              <a:gd name="connsiteX2" fmla="*/ 379 w 2597"/>
              <a:gd name="connsiteY2" fmla="*/ 122 h 1295"/>
              <a:gd name="connsiteX3" fmla="*/ 419 w 2597"/>
              <a:gd name="connsiteY3" fmla="*/ 109 h 1295"/>
              <a:gd name="connsiteX4" fmla="*/ 563 w 2597"/>
              <a:gd name="connsiteY4" fmla="*/ 57 h 1295"/>
              <a:gd name="connsiteX5" fmla="*/ 1126 w 2597"/>
              <a:gd name="connsiteY5" fmla="*/ 70 h 1295"/>
              <a:gd name="connsiteX6" fmla="*/ 1296 w 2597"/>
              <a:gd name="connsiteY6" fmla="*/ 161 h 1295"/>
              <a:gd name="connsiteX7" fmla="*/ 1453 w 2597"/>
              <a:gd name="connsiteY7" fmla="*/ 91 h 1295"/>
              <a:gd name="connsiteX8" fmla="*/ 1584 w 2597"/>
              <a:gd name="connsiteY8" fmla="*/ 96 h 1295"/>
              <a:gd name="connsiteX9" fmla="*/ 1872 w 2597"/>
              <a:gd name="connsiteY9" fmla="*/ 57 h 1295"/>
              <a:gd name="connsiteX10" fmla="*/ 2343 w 2597"/>
              <a:gd name="connsiteY10" fmla="*/ 57 h 1295"/>
              <a:gd name="connsiteX11" fmla="*/ 2461 w 2597"/>
              <a:gd name="connsiteY11" fmla="*/ 188 h 1295"/>
              <a:gd name="connsiteX12" fmla="*/ 2592 w 2597"/>
              <a:gd name="connsiteY12" fmla="*/ 620 h 1295"/>
              <a:gd name="connsiteX13" fmla="*/ 2579 w 2597"/>
              <a:gd name="connsiteY13" fmla="*/ 1025 h 1295"/>
              <a:gd name="connsiteX14" fmla="*/ 2539 w 2597"/>
              <a:gd name="connsiteY14" fmla="*/ 1012 h 1295"/>
              <a:gd name="connsiteX15" fmla="*/ 2487 w 2597"/>
              <a:gd name="connsiteY15" fmla="*/ 973 h 1295"/>
              <a:gd name="connsiteX16" fmla="*/ 2408 w 2597"/>
              <a:gd name="connsiteY16" fmla="*/ 895 h 1295"/>
              <a:gd name="connsiteX17" fmla="*/ 2264 w 2597"/>
              <a:gd name="connsiteY17" fmla="*/ 659 h 1295"/>
              <a:gd name="connsiteX18" fmla="*/ 2160 w 2597"/>
              <a:gd name="connsiteY18" fmla="*/ 528 h 1295"/>
              <a:gd name="connsiteX19" fmla="*/ 2134 w 2597"/>
              <a:gd name="connsiteY19" fmla="*/ 580 h 1295"/>
              <a:gd name="connsiteX20" fmla="*/ 2107 w 2597"/>
              <a:gd name="connsiteY20" fmla="*/ 607 h 1295"/>
              <a:gd name="connsiteX21" fmla="*/ 2094 w 2597"/>
              <a:gd name="connsiteY21" fmla="*/ 646 h 1295"/>
              <a:gd name="connsiteX22" fmla="*/ 2029 w 2597"/>
              <a:gd name="connsiteY22" fmla="*/ 724 h 1295"/>
              <a:gd name="connsiteX23" fmla="*/ 1924 w 2597"/>
              <a:gd name="connsiteY23" fmla="*/ 829 h 1295"/>
              <a:gd name="connsiteX24" fmla="*/ 1793 w 2597"/>
              <a:gd name="connsiteY24" fmla="*/ 711 h 1295"/>
              <a:gd name="connsiteX25" fmla="*/ 1649 w 2597"/>
              <a:gd name="connsiteY25" fmla="*/ 646 h 1295"/>
              <a:gd name="connsiteX26" fmla="*/ 1584 w 2597"/>
              <a:gd name="connsiteY26" fmla="*/ 659 h 1295"/>
              <a:gd name="connsiteX27" fmla="*/ 1558 w 2597"/>
              <a:gd name="connsiteY27" fmla="*/ 711 h 1295"/>
              <a:gd name="connsiteX28" fmla="*/ 1544 w 2597"/>
              <a:gd name="connsiteY28" fmla="*/ 751 h 1295"/>
              <a:gd name="connsiteX29" fmla="*/ 1492 w 2597"/>
              <a:gd name="connsiteY29" fmla="*/ 855 h 1295"/>
              <a:gd name="connsiteX30" fmla="*/ 1322 w 2597"/>
              <a:gd name="connsiteY30" fmla="*/ 999 h 1295"/>
              <a:gd name="connsiteX31" fmla="*/ 1191 w 2597"/>
              <a:gd name="connsiteY31" fmla="*/ 934 h 1295"/>
              <a:gd name="connsiteX32" fmla="*/ 1126 w 2597"/>
              <a:gd name="connsiteY32" fmla="*/ 868 h 1295"/>
              <a:gd name="connsiteX33" fmla="*/ 890 w 2597"/>
              <a:gd name="connsiteY33" fmla="*/ 1117 h 1295"/>
              <a:gd name="connsiteX34" fmla="*/ 766 w 2597"/>
              <a:gd name="connsiteY34" fmla="*/ 1252 h 1295"/>
              <a:gd name="connsiteX35" fmla="*/ 764 w 2597"/>
              <a:gd name="connsiteY35" fmla="*/ 1203 h 1295"/>
              <a:gd name="connsiteX36" fmla="*/ 769 w 2597"/>
              <a:gd name="connsiteY36" fmla="*/ 1257 h 1295"/>
              <a:gd name="connsiteX37" fmla="*/ 764 w 2597"/>
              <a:gd name="connsiteY37" fmla="*/ 1248 h 1295"/>
              <a:gd name="connsiteX38" fmla="*/ 769 w 2597"/>
              <a:gd name="connsiteY38" fmla="*/ 1248 h 1295"/>
              <a:gd name="connsiteX39" fmla="*/ 760 w 2597"/>
              <a:gd name="connsiteY39" fmla="*/ 1251 h 1295"/>
              <a:gd name="connsiteX40" fmla="*/ 766 w 2597"/>
              <a:gd name="connsiteY40" fmla="*/ 1240 h 1295"/>
              <a:gd name="connsiteX41" fmla="*/ 769 w 2597"/>
              <a:gd name="connsiteY41" fmla="*/ 1241 h 1295"/>
              <a:gd name="connsiteX42" fmla="*/ 766 w 2597"/>
              <a:gd name="connsiteY42" fmla="*/ 1255 h 1295"/>
              <a:gd name="connsiteX43" fmla="*/ 760 w 2597"/>
              <a:gd name="connsiteY43" fmla="*/ 1202 h 1295"/>
              <a:gd name="connsiteX44" fmla="*/ 766 w 2597"/>
              <a:gd name="connsiteY44" fmla="*/ 1255 h 1295"/>
              <a:gd name="connsiteX45" fmla="*/ 717 w 2597"/>
              <a:gd name="connsiteY45" fmla="*/ 1254 h 1295"/>
              <a:gd name="connsiteX46" fmla="*/ 669 w 2597"/>
              <a:gd name="connsiteY46" fmla="*/ 1251 h 1295"/>
              <a:gd name="connsiteX47" fmla="*/ 626 w 2597"/>
              <a:gd name="connsiteY47" fmla="*/ 1196 h 1295"/>
              <a:gd name="connsiteX48" fmla="*/ 623 w 2597"/>
              <a:gd name="connsiteY48" fmla="*/ 1191 h 1295"/>
              <a:gd name="connsiteX49" fmla="*/ 615 w 2597"/>
              <a:gd name="connsiteY49" fmla="*/ 1196 h 1295"/>
              <a:gd name="connsiteX50" fmla="*/ 576 w 2597"/>
              <a:gd name="connsiteY50" fmla="*/ 921 h 1295"/>
              <a:gd name="connsiteX51" fmla="*/ 563 w 2597"/>
              <a:gd name="connsiteY51" fmla="*/ 939 h 1295"/>
              <a:gd name="connsiteX52" fmla="*/ 563 w 2597"/>
              <a:gd name="connsiteY52" fmla="*/ 880 h 1295"/>
              <a:gd name="connsiteX53" fmla="*/ 469 w 2597"/>
              <a:gd name="connsiteY53" fmla="*/ 827 h 1295"/>
              <a:gd name="connsiteX54" fmla="*/ 484 w 2597"/>
              <a:gd name="connsiteY54" fmla="*/ 724 h 1295"/>
              <a:gd name="connsiteX55" fmla="*/ 392 w 2597"/>
              <a:gd name="connsiteY55" fmla="*/ 829 h 1295"/>
              <a:gd name="connsiteX56" fmla="*/ 314 w 2597"/>
              <a:gd name="connsiteY56" fmla="*/ 881 h 1295"/>
              <a:gd name="connsiteX57" fmla="*/ 275 w 2597"/>
              <a:gd name="connsiteY57" fmla="*/ 908 h 1295"/>
              <a:gd name="connsiteX58" fmla="*/ 78 w 2597"/>
              <a:gd name="connsiteY58" fmla="*/ 895 h 1295"/>
              <a:gd name="connsiteX59" fmla="*/ 52 w 2597"/>
              <a:gd name="connsiteY59" fmla="*/ 855 h 1295"/>
              <a:gd name="connsiteX60" fmla="*/ 0 w 2597"/>
              <a:gd name="connsiteY60" fmla="*/ 672 h 1295"/>
              <a:gd name="connsiteX61" fmla="*/ 65 w 2597"/>
              <a:gd name="connsiteY61" fmla="*/ 567 h 1295"/>
              <a:gd name="connsiteX62" fmla="*/ 144 w 2597"/>
              <a:gd name="connsiteY62" fmla="*/ 541 h 1295"/>
              <a:gd name="connsiteX63" fmla="*/ 170 w 2597"/>
              <a:gd name="connsiteY63" fmla="*/ 476 h 1295"/>
              <a:gd name="connsiteX0" fmla="*/ 170 w 2597"/>
              <a:gd name="connsiteY0" fmla="*/ 476 h 1295"/>
              <a:gd name="connsiteX1" fmla="*/ 222 w 2597"/>
              <a:gd name="connsiteY1" fmla="*/ 188 h 1295"/>
              <a:gd name="connsiteX2" fmla="*/ 379 w 2597"/>
              <a:gd name="connsiteY2" fmla="*/ 122 h 1295"/>
              <a:gd name="connsiteX3" fmla="*/ 419 w 2597"/>
              <a:gd name="connsiteY3" fmla="*/ 109 h 1295"/>
              <a:gd name="connsiteX4" fmla="*/ 563 w 2597"/>
              <a:gd name="connsiteY4" fmla="*/ 57 h 1295"/>
              <a:gd name="connsiteX5" fmla="*/ 1126 w 2597"/>
              <a:gd name="connsiteY5" fmla="*/ 70 h 1295"/>
              <a:gd name="connsiteX6" fmla="*/ 1296 w 2597"/>
              <a:gd name="connsiteY6" fmla="*/ 47 h 1295"/>
              <a:gd name="connsiteX7" fmla="*/ 1453 w 2597"/>
              <a:gd name="connsiteY7" fmla="*/ 91 h 1295"/>
              <a:gd name="connsiteX8" fmla="*/ 1584 w 2597"/>
              <a:gd name="connsiteY8" fmla="*/ 96 h 1295"/>
              <a:gd name="connsiteX9" fmla="*/ 1872 w 2597"/>
              <a:gd name="connsiteY9" fmla="*/ 57 h 1295"/>
              <a:gd name="connsiteX10" fmla="*/ 2343 w 2597"/>
              <a:gd name="connsiteY10" fmla="*/ 57 h 1295"/>
              <a:gd name="connsiteX11" fmla="*/ 2461 w 2597"/>
              <a:gd name="connsiteY11" fmla="*/ 188 h 1295"/>
              <a:gd name="connsiteX12" fmla="*/ 2592 w 2597"/>
              <a:gd name="connsiteY12" fmla="*/ 620 h 1295"/>
              <a:gd name="connsiteX13" fmla="*/ 2579 w 2597"/>
              <a:gd name="connsiteY13" fmla="*/ 1025 h 1295"/>
              <a:gd name="connsiteX14" fmla="*/ 2539 w 2597"/>
              <a:gd name="connsiteY14" fmla="*/ 1012 h 1295"/>
              <a:gd name="connsiteX15" fmla="*/ 2487 w 2597"/>
              <a:gd name="connsiteY15" fmla="*/ 973 h 1295"/>
              <a:gd name="connsiteX16" fmla="*/ 2408 w 2597"/>
              <a:gd name="connsiteY16" fmla="*/ 895 h 1295"/>
              <a:gd name="connsiteX17" fmla="*/ 2264 w 2597"/>
              <a:gd name="connsiteY17" fmla="*/ 659 h 1295"/>
              <a:gd name="connsiteX18" fmla="*/ 2160 w 2597"/>
              <a:gd name="connsiteY18" fmla="*/ 528 h 1295"/>
              <a:gd name="connsiteX19" fmla="*/ 2134 w 2597"/>
              <a:gd name="connsiteY19" fmla="*/ 580 h 1295"/>
              <a:gd name="connsiteX20" fmla="*/ 2107 w 2597"/>
              <a:gd name="connsiteY20" fmla="*/ 607 h 1295"/>
              <a:gd name="connsiteX21" fmla="*/ 2094 w 2597"/>
              <a:gd name="connsiteY21" fmla="*/ 646 h 1295"/>
              <a:gd name="connsiteX22" fmla="*/ 2029 w 2597"/>
              <a:gd name="connsiteY22" fmla="*/ 724 h 1295"/>
              <a:gd name="connsiteX23" fmla="*/ 1924 w 2597"/>
              <a:gd name="connsiteY23" fmla="*/ 829 h 1295"/>
              <a:gd name="connsiteX24" fmla="*/ 1793 w 2597"/>
              <a:gd name="connsiteY24" fmla="*/ 711 h 1295"/>
              <a:gd name="connsiteX25" fmla="*/ 1649 w 2597"/>
              <a:gd name="connsiteY25" fmla="*/ 646 h 1295"/>
              <a:gd name="connsiteX26" fmla="*/ 1584 w 2597"/>
              <a:gd name="connsiteY26" fmla="*/ 659 h 1295"/>
              <a:gd name="connsiteX27" fmla="*/ 1558 w 2597"/>
              <a:gd name="connsiteY27" fmla="*/ 711 h 1295"/>
              <a:gd name="connsiteX28" fmla="*/ 1544 w 2597"/>
              <a:gd name="connsiteY28" fmla="*/ 751 h 1295"/>
              <a:gd name="connsiteX29" fmla="*/ 1492 w 2597"/>
              <a:gd name="connsiteY29" fmla="*/ 855 h 1295"/>
              <a:gd name="connsiteX30" fmla="*/ 1322 w 2597"/>
              <a:gd name="connsiteY30" fmla="*/ 999 h 1295"/>
              <a:gd name="connsiteX31" fmla="*/ 1191 w 2597"/>
              <a:gd name="connsiteY31" fmla="*/ 934 h 1295"/>
              <a:gd name="connsiteX32" fmla="*/ 1126 w 2597"/>
              <a:gd name="connsiteY32" fmla="*/ 868 h 1295"/>
              <a:gd name="connsiteX33" fmla="*/ 890 w 2597"/>
              <a:gd name="connsiteY33" fmla="*/ 1117 h 1295"/>
              <a:gd name="connsiteX34" fmla="*/ 766 w 2597"/>
              <a:gd name="connsiteY34" fmla="*/ 1252 h 1295"/>
              <a:gd name="connsiteX35" fmla="*/ 764 w 2597"/>
              <a:gd name="connsiteY35" fmla="*/ 1203 h 1295"/>
              <a:gd name="connsiteX36" fmla="*/ 769 w 2597"/>
              <a:gd name="connsiteY36" fmla="*/ 1257 h 1295"/>
              <a:gd name="connsiteX37" fmla="*/ 764 w 2597"/>
              <a:gd name="connsiteY37" fmla="*/ 1248 h 1295"/>
              <a:gd name="connsiteX38" fmla="*/ 769 w 2597"/>
              <a:gd name="connsiteY38" fmla="*/ 1248 h 1295"/>
              <a:gd name="connsiteX39" fmla="*/ 760 w 2597"/>
              <a:gd name="connsiteY39" fmla="*/ 1251 h 1295"/>
              <a:gd name="connsiteX40" fmla="*/ 766 w 2597"/>
              <a:gd name="connsiteY40" fmla="*/ 1240 h 1295"/>
              <a:gd name="connsiteX41" fmla="*/ 769 w 2597"/>
              <a:gd name="connsiteY41" fmla="*/ 1241 h 1295"/>
              <a:gd name="connsiteX42" fmla="*/ 766 w 2597"/>
              <a:gd name="connsiteY42" fmla="*/ 1255 h 1295"/>
              <a:gd name="connsiteX43" fmla="*/ 760 w 2597"/>
              <a:gd name="connsiteY43" fmla="*/ 1202 h 1295"/>
              <a:gd name="connsiteX44" fmla="*/ 766 w 2597"/>
              <a:gd name="connsiteY44" fmla="*/ 1255 h 1295"/>
              <a:gd name="connsiteX45" fmla="*/ 717 w 2597"/>
              <a:gd name="connsiteY45" fmla="*/ 1254 h 1295"/>
              <a:gd name="connsiteX46" fmla="*/ 669 w 2597"/>
              <a:gd name="connsiteY46" fmla="*/ 1251 h 1295"/>
              <a:gd name="connsiteX47" fmla="*/ 626 w 2597"/>
              <a:gd name="connsiteY47" fmla="*/ 1196 h 1295"/>
              <a:gd name="connsiteX48" fmla="*/ 623 w 2597"/>
              <a:gd name="connsiteY48" fmla="*/ 1191 h 1295"/>
              <a:gd name="connsiteX49" fmla="*/ 615 w 2597"/>
              <a:gd name="connsiteY49" fmla="*/ 1196 h 1295"/>
              <a:gd name="connsiteX50" fmla="*/ 576 w 2597"/>
              <a:gd name="connsiteY50" fmla="*/ 921 h 1295"/>
              <a:gd name="connsiteX51" fmla="*/ 563 w 2597"/>
              <a:gd name="connsiteY51" fmla="*/ 939 h 1295"/>
              <a:gd name="connsiteX52" fmla="*/ 563 w 2597"/>
              <a:gd name="connsiteY52" fmla="*/ 880 h 1295"/>
              <a:gd name="connsiteX53" fmla="*/ 469 w 2597"/>
              <a:gd name="connsiteY53" fmla="*/ 827 h 1295"/>
              <a:gd name="connsiteX54" fmla="*/ 484 w 2597"/>
              <a:gd name="connsiteY54" fmla="*/ 724 h 1295"/>
              <a:gd name="connsiteX55" fmla="*/ 392 w 2597"/>
              <a:gd name="connsiteY55" fmla="*/ 829 h 1295"/>
              <a:gd name="connsiteX56" fmla="*/ 314 w 2597"/>
              <a:gd name="connsiteY56" fmla="*/ 881 h 1295"/>
              <a:gd name="connsiteX57" fmla="*/ 275 w 2597"/>
              <a:gd name="connsiteY57" fmla="*/ 908 h 1295"/>
              <a:gd name="connsiteX58" fmla="*/ 78 w 2597"/>
              <a:gd name="connsiteY58" fmla="*/ 895 h 1295"/>
              <a:gd name="connsiteX59" fmla="*/ 52 w 2597"/>
              <a:gd name="connsiteY59" fmla="*/ 855 h 1295"/>
              <a:gd name="connsiteX60" fmla="*/ 0 w 2597"/>
              <a:gd name="connsiteY60" fmla="*/ 672 h 1295"/>
              <a:gd name="connsiteX61" fmla="*/ 65 w 2597"/>
              <a:gd name="connsiteY61" fmla="*/ 567 h 1295"/>
              <a:gd name="connsiteX62" fmla="*/ 144 w 2597"/>
              <a:gd name="connsiteY62" fmla="*/ 541 h 1295"/>
              <a:gd name="connsiteX63" fmla="*/ 170 w 2597"/>
              <a:gd name="connsiteY63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1012 h 1295"/>
              <a:gd name="connsiteX15" fmla="*/ 2487 w 2592"/>
              <a:gd name="connsiteY15" fmla="*/ 973 h 1295"/>
              <a:gd name="connsiteX16" fmla="*/ 2408 w 2592"/>
              <a:gd name="connsiteY16" fmla="*/ 895 h 1295"/>
              <a:gd name="connsiteX17" fmla="*/ 2264 w 2592"/>
              <a:gd name="connsiteY17" fmla="*/ 659 h 1295"/>
              <a:gd name="connsiteX18" fmla="*/ 2160 w 2592"/>
              <a:gd name="connsiteY18" fmla="*/ 528 h 1295"/>
              <a:gd name="connsiteX19" fmla="*/ 2134 w 2592"/>
              <a:gd name="connsiteY19" fmla="*/ 580 h 1295"/>
              <a:gd name="connsiteX20" fmla="*/ 2107 w 2592"/>
              <a:gd name="connsiteY20" fmla="*/ 607 h 1295"/>
              <a:gd name="connsiteX21" fmla="*/ 2094 w 2592"/>
              <a:gd name="connsiteY21" fmla="*/ 646 h 1295"/>
              <a:gd name="connsiteX22" fmla="*/ 2029 w 2592"/>
              <a:gd name="connsiteY22" fmla="*/ 724 h 1295"/>
              <a:gd name="connsiteX23" fmla="*/ 1924 w 2592"/>
              <a:gd name="connsiteY23" fmla="*/ 829 h 1295"/>
              <a:gd name="connsiteX24" fmla="*/ 1793 w 2592"/>
              <a:gd name="connsiteY24" fmla="*/ 711 h 1295"/>
              <a:gd name="connsiteX25" fmla="*/ 1649 w 2592"/>
              <a:gd name="connsiteY25" fmla="*/ 646 h 1295"/>
              <a:gd name="connsiteX26" fmla="*/ 1584 w 2592"/>
              <a:gd name="connsiteY26" fmla="*/ 659 h 1295"/>
              <a:gd name="connsiteX27" fmla="*/ 1558 w 2592"/>
              <a:gd name="connsiteY27" fmla="*/ 711 h 1295"/>
              <a:gd name="connsiteX28" fmla="*/ 1544 w 2592"/>
              <a:gd name="connsiteY28" fmla="*/ 751 h 1295"/>
              <a:gd name="connsiteX29" fmla="*/ 1492 w 2592"/>
              <a:gd name="connsiteY29" fmla="*/ 855 h 1295"/>
              <a:gd name="connsiteX30" fmla="*/ 1322 w 2592"/>
              <a:gd name="connsiteY30" fmla="*/ 999 h 1295"/>
              <a:gd name="connsiteX31" fmla="*/ 1191 w 2592"/>
              <a:gd name="connsiteY31" fmla="*/ 934 h 1295"/>
              <a:gd name="connsiteX32" fmla="*/ 1126 w 2592"/>
              <a:gd name="connsiteY32" fmla="*/ 868 h 1295"/>
              <a:gd name="connsiteX33" fmla="*/ 890 w 2592"/>
              <a:gd name="connsiteY33" fmla="*/ 1117 h 1295"/>
              <a:gd name="connsiteX34" fmla="*/ 766 w 2592"/>
              <a:gd name="connsiteY34" fmla="*/ 1252 h 1295"/>
              <a:gd name="connsiteX35" fmla="*/ 764 w 2592"/>
              <a:gd name="connsiteY35" fmla="*/ 1203 h 1295"/>
              <a:gd name="connsiteX36" fmla="*/ 769 w 2592"/>
              <a:gd name="connsiteY36" fmla="*/ 1257 h 1295"/>
              <a:gd name="connsiteX37" fmla="*/ 764 w 2592"/>
              <a:gd name="connsiteY37" fmla="*/ 1248 h 1295"/>
              <a:gd name="connsiteX38" fmla="*/ 769 w 2592"/>
              <a:gd name="connsiteY38" fmla="*/ 1248 h 1295"/>
              <a:gd name="connsiteX39" fmla="*/ 760 w 2592"/>
              <a:gd name="connsiteY39" fmla="*/ 1251 h 1295"/>
              <a:gd name="connsiteX40" fmla="*/ 766 w 2592"/>
              <a:gd name="connsiteY40" fmla="*/ 1240 h 1295"/>
              <a:gd name="connsiteX41" fmla="*/ 769 w 2592"/>
              <a:gd name="connsiteY41" fmla="*/ 1241 h 1295"/>
              <a:gd name="connsiteX42" fmla="*/ 766 w 2592"/>
              <a:gd name="connsiteY42" fmla="*/ 1255 h 1295"/>
              <a:gd name="connsiteX43" fmla="*/ 760 w 2592"/>
              <a:gd name="connsiteY43" fmla="*/ 1202 h 1295"/>
              <a:gd name="connsiteX44" fmla="*/ 766 w 2592"/>
              <a:gd name="connsiteY44" fmla="*/ 1255 h 1295"/>
              <a:gd name="connsiteX45" fmla="*/ 717 w 2592"/>
              <a:gd name="connsiteY45" fmla="*/ 1254 h 1295"/>
              <a:gd name="connsiteX46" fmla="*/ 669 w 2592"/>
              <a:gd name="connsiteY46" fmla="*/ 1251 h 1295"/>
              <a:gd name="connsiteX47" fmla="*/ 626 w 2592"/>
              <a:gd name="connsiteY47" fmla="*/ 1196 h 1295"/>
              <a:gd name="connsiteX48" fmla="*/ 623 w 2592"/>
              <a:gd name="connsiteY48" fmla="*/ 1191 h 1295"/>
              <a:gd name="connsiteX49" fmla="*/ 615 w 2592"/>
              <a:gd name="connsiteY49" fmla="*/ 1196 h 1295"/>
              <a:gd name="connsiteX50" fmla="*/ 576 w 2592"/>
              <a:gd name="connsiteY50" fmla="*/ 921 h 1295"/>
              <a:gd name="connsiteX51" fmla="*/ 563 w 2592"/>
              <a:gd name="connsiteY51" fmla="*/ 939 h 1295"/>
              <a:gd name="connsiteX52" fmla="*/ 563 w 2592"/>
              <a:gd name="connsiteY52" fmla="*/ 880 h 1295"/>
              <a:gd name="connsiteX53" fmla="*/ 469 w 2592"/>
              <a:gd name="connsiteY53" fmla="*/ 827 h 1295"/>
              <a:gd name="connsiteX54" fmla="*/ 484 w 2592"/>
              <a:gd name="connsiteY54" fmla="*/ 724 h 1295"/>
              <a:gd name="connsiteX55" fmla="*/ 392 w 2592"/>
              <a:gd name="connsiteY55" fmla="*/ 829 h 1295"/>
              <a:gd name="connsiteX56" fmla="*/ 314 w 2592"/>
              <a:gd name="connsiteY56" fmla="*/ 881 h 1295"/>
              <a:gd name="connsiteX57" fmla="*/ 275 w 2592"/>
              <a:gd name="connsiteY57" fmla="*/ 908 h 1295"/>
              <a:gd name="connsiteX58" fmla="*/ 78 w 2592"/>
              <a:gd name="connsiteY58" fmla="*/ 895 h 1295"/>
              <a:gd name="connsiteX59" fmla="*/ 52 w 2592"/>
              <a:gd name="connsiteY59" fmla="*/ 855 h 1295"/>
              <a:gd name="connsiteX60" fmla="*/ 0 w 2592"/>
              <a:gd name="connsiteY60" fmla="*/ 672 h 1295"/>
              <a:gd name="connsiteX61" fmla="*/ 65 w 2592"/>
              <a:gd name="connsiteY61" fmla="*/ 567 h 1295"/>
              <a:gd name="connsiteX62" fmla="*/ 144 w 2592"/>
              <a:gd name="connsiteY62" fmla="*/ 541 h 1295"/>
              <a:gd name="connsiteX63" fmla="*/ 170 w 2592"/>
              <a:gd name="connsiteY63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1012 h 1295"/>
              <a:gd name="connsiteX15" fmla="*/ 2483 w 2592"/>
              <a:gd name="connsiteY15" fmla="*/ 887 h 1295"/>
              <a:gd name="connsiteX16" fmla="*/ 2487 w 2592"/>
              <a:gd name="connsiteY16" fmla="*/ 973 h 1295"/>
              <a:gd name="connsiteX17" fmla="*/ 2408 w 2592"/>
              <a:gd name="connsiteY17" fmla="*/ 895 h 1295"/>
              <a:gd name="connsiteX18" fmla="*/ 2264 w 2592"/>
              <a:gd name="connsiteY18" fmla="*/ 659 h 1295"/>
              <a:gd name="connsiteX19" fmla="*/ 2160 w 2592"/>
              <a:gd name="connsiteY19" fmla="*/ 528 h 1295"/>
              <a:gd name="connsiteX20" fmla="*/ 2134 w 2592"/>
              <a:gd name="connsiteY20" fmla="*/ 580 h 1295"/>
              <a:gd name="connsiteX21" fmla="*/ 2107 w 2592"/>
              <a:gd name="connsiteY21" fmla="*/ 607 h 1295"/>
              <a:gd name="connsiteX22" fmla="*/ 2094 w 2592"/>
              <a:gd name="connsiteY22" fmla="*/ 646 h 1295"/>
              <a:gd name="connsiteX23" fmla="*/ 2029 w 2592"/>
              <a:gd name="connsiteY23" fmla="*/ 724 h 1295"/>
              <a:gd name="connsiteX24" fmla="*/ 1924 w 2592"/>
              <a:gd name="connsiteY24" fmla="*/ 829 h 1295"/>
              <a:gd name="connsiteX25" fmla="*/ 1793 w 2592"/>
              <a:gd name="connsiteY25" fmla="*/ 711 h 1295"/>
              <a:gd name="connsiteX26" fmla="*/ 1649 w 2592"/>
              <a:gd name="connsiteY26" fmla="*/ 646 h 1295"/>
              <a:gd name="connsiteX27" fmla="*/ 1584 w 2592"/>
              <a:gd name="connsiteY27" fmla="*/ 659 h 1295"/>
              <a:gd name="connsiteX28" fmla="*/ 1558 w 2592"/>
              <a:gd name="connsiteY28" fmla="*/ 711 h 1295"/>
              <a:gd name="connsiteX29" fmla="*/ 1544 w 2592"/>
              <a:gd name="connsiteY29" fmla="*/ 751 h 1295"/>
              <a:gd name="connsiteX30" fmla="*/ 1492 w 2592"/>
              <a:gd name="connsiteY30" fmla="*/ 855 h 1295"/>
              <a:gd name="connsiteX31" fmla="*/ 1322 w 2592"/>
              <a:gd name="connsiteY31" fmla="*/ 999 h 1295"/>
              <a:gd name="connsiteX32" fmla="*/ 1191 w 2592"/>
              <a:gd name="connsiteY32" fmla="*/ 934 h 1295"/>
              <a:gd name="connsiteX33" fmla="*/ 1126 w 2592"/>
              <a:gd name="connsiteY33" fmla="*/ 868 h 1295"/>
              <a:gd name="connsiteX34" fmla="*/ 890 w 2592"/>
              <a:gd name="connsiteY34" fmla="*/ 1117 h 1295"/>
              <a:gd name="connsiteX35" fmla="*/ 766 w 2592"/>
              <a:gd name="connsiteY35" fmla="*/ 1252 h 1295"/>
              <a:gd name="connsiteX36" fmla="*/ 764 w 2592"/>
              <a:gd name="connsiteY36" fmla="*/ 1203 h 1295"/>
              <a:gd name="connsiteX37" fmla="*/ 769 w 2592"/>
              <a:gd name="connsiteY37" fmla="*/ 1257 h 1295"/>
              <a:gd name="connsiteX38" fmla="*/ 764 w 2592"/>
              <a:gd name="connsiteY38" fmla="*/ 1248 h 1295"/>
              <a:gd name="connsiteX39" fmla="*/ 769 w 2592"/>
              <a:gd name="connsiteY39" fmla="*/ 1248 h 1295"/>
              <a:gd name="connsiteX40" fmla="*/ 760 w 2592"/>
              <a:gd name="connsiteY40" fmla="*/ 1251 h 1295"/>
              <a:gd name="connsiteX41" fmla="*/ 766 w 2592"/>
              <a:gd name="connsiteY41" fmla="*/ 1240 h 1295"/>
              <a:gd name="connsiteX42" fmla="*/ 769 w 2592"/>
              <a:gd name="connsiteY42" fmla="*/ 1241 h 1295"/>
              <a:gd name="connsiteX43" fmla="*/ 766 w 2592"/>
              <a:gd name="connsiteY43" fmla="*/ 1255 h 1295"/>
              <a:gd name="connsiteX44" fmla="*/ 760 w 2592"/>
              <a:gd name="connsiteY44" fmla="*/ 1202 h 1295"/>
              <a:gd name="connsiteX45" fmla="*/ 766 w 2592"/>
              <a:gd name="connsiteY45" fmla="*/ 1255 h 1295"/>
              <a:gd name="connsiteX46" fmla="*/ 717 w 2592"/>
              <a:gd name="connsiteY46" fmla="*/ 1254 h 1295"/>
              <a:gd name="connsiteX47" fmla="*/ 669 w 2592"/>
              <a:gd name="connsiteY47" fmla="*/ 1251 h 1295"/>
              <a:gd name="connsiteX48" fmla="*/ 626 w 2592"/>
              <a:gd name="connsiteY48" fmla="*/ 1196 h 1295"/>
              <a:gd name="connsiteX49" fmla="*/ 623 w 2592"/>
              <a:gd name="connsiteY49" fmla="*/ 1191 h 1295"/>
              <a:gd name="connsiteX50" fmla="*/ 615 w 2592"/>
              <a:gd name="connsiteY50" fmla="*/ 1196 h 1295"/>
              <a:gd name="connsiteX51" fmla="*/ 576 w 2592"/>
              <a:gd name="connsiteY51" fmla="*/ 921 h 1295"/>
              <a:gd name="connsiteX52" fmla="*/ 563 w 2592"/>
              <a:gd name="connsiteY52" fmla="*/ 939 h 1295"/>
              <a:gd name="connsiteX53" fmla="*/ 563 w 2592"/>
              <a:gd name="connsiteY53" fmla="*/ 880 h 1295"/>
              <a:gd name="connsiteX54" fmla="*/ 469 w 2592"/>
              <a:gd name="connsiteY54" fmla="*/ 827 h 1295"/>
              <a:gd name="connsiteX55" fmla="*/ 484 w 2592"/>
              <a:gd name="connsiteY55" fmla="*/ 724 h 1295"/>
              <a:gd name="connsiteX56" fmla="*/ 392 w 2592"/>
              <a:gd name="connsiteY56" fmla="*/ 829 h 1295"/>
              <a:gd name="connsiteX57" fmla="*/ 314 w 2592"/>
              <a:gd name="connsiteY57" fmla="*/ 881 h 1295"/>
              <a:gd name="connsiteX58" fmla="*/ 275 w 2592"/>
              <a:gd name="connsiteY58" fmla="*/ 908 h 1295"/>
              <a:gd name="connsiteX59" fmla="*/ 78 w 2592"/>
              <a:gd name="connsiteY59" fmla="*/ 895 h 1295"/>
              <a:gd name="connsiteX60" fmla="*/ 52 w 2592"/>
              <a:gd name="connsiteY60" fmla="*/ 855 h 1295"/>
              <a:gd name="connsiteX61" fmla="*/ 0 w 2592"/>
              <a:gd name="connsiteY61" fmla="*/ 672 h 1295"/>
              <a:gd name="connsiteX62" fmla="*/ 65 w 2592"/>
              <a:gd name="connsiteY62" fmla="*/ 567 h 1295"/>
              <a:gd name="connsiteX63" fmla="*/ 144 w 2592"/>
              <a:gd name="connsiteY63" fmla="*/ 541 h 1295"/>
              <a:gd name="connsiteX64" fmla="*/ 170 w 2592"/>
              <a:gd name="connsiteY64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1012 h 1295"/>
              <a:gd name="connsiteX15" fmla="*/ 2538 w 2592"/>
              <a:gd name="connsiteY15" fmla="*/ 887 h 1295"/>
              <a:gd name="connsiteX16" fmla="*/ 2483 w 2592"/>
              <a:gd name="connsiteY16" fmla="*/ 887 h 1295"/>
              <a:gd name="connsiteX17" fmla="*/ 2487 w 2592"/>
              <a:gd name="connsiteY17" fmla="*/ 973 h 1295"/>
              <a:gd name="connsiteX18" fmla="*/ 2408 w 2592"/>
              <a:gd name="connsiteY18" fmla="*/ 895 h 1295"/>
              <a:gd name="connsiteX19" fmla="*/ 2264 w 2592"/>
              <a:gd name="connsiteY19" fmla="*/ 659 h 1295"/>
              <a:gd name="connsiteX20" fmla="*/ 2160 w 2592"/>
              <a:gd name="connsiteY20" fmla="*/ 528 h 1295"/>
              <a:gd name="connsiteX21" fmla="*/ 2134 w 2592"/>
              <a:gd name="connsiteY21" fmla="*/ 580 h 1295"/>
              <a:gd name="connsiteX22" fmla="*/ 2107 w 2592"/>
              <a:gd name="connsiteY22" fmla="*/ 607 h 1295"/>
              <a:gd name="connsiteX23" fmla="*/ 2094 w 2592"/>
              <a:gd name="connsiteY23" fmla="*/ 646 h 1295"/>
              <a:gd name="connsiteX24" fmla="*/ 2029 w 2592"/>
              <a:gd name="connsiteY24" fmla="*/ 724 h 1295"/>
              <a:gd name="connsiteX25" fmla="*/ 1924 w 2592"/>
              <a:gd name="connsiteY25" fmla="*/ 829 h 1295"/>
              <a:gd name="connsiteX26" fmla="*/ 1793 w 2592"/>
              <a:gd name="connsiteY26" fmla="*/ 711 h 1295"/>
              <a:gd name="connsiteX27" fmla="*/ 1649 w 2592"/>
              <a:gd name="connsiteY27" fmla="*/ 646 h 1295"/>
              <a:gd name="connsiteX28" fmla="*/ 1584 w 2592"/>
              <a:gd name="connsiteY28" fmla="*/ 659 h 1295"/>
              <a:gd name="connsiteX29" fmla="*/ 1558 w 2592"/>
              <a:gd name="connsiteY29" fmla="*/ 711 h 1295"/>
              <a:gd name="connsiteX30" fmla="*/ 1544 w 2592"/>
              <a:gd name="connsiteY30" fmla="*/ 751 h 1295"/>
              <a:gd name="connsiteX31" fmla="*/ 1492 w 2592"/>
              <a:gd name="connsiteY31" fmla="*/ 855 h 1295"/>
              <a:gd name="connsiteX32" fmla="*/ 1322 w 2592"/>
              <a:gd name="connsiteY32" fmla="*/ 999 h 1295"/>
              <a:gd name="connsiteX33" fmla="*/ 1191 w 2592"/>
              <a:gd name="connsiteY33" fmla="*/ 934 h 1295"/>
              <a:gd name="connsiteX34" fmla="*/ 1126 w 2592"/>
              <a:gd name="connsiteY34" fmla="*/ 868 h 1295"/>
              <a:gd name="connsiteX35" fmla="*/ 890 w 2592"/>
              <a:gd name="connsiteY35" fmla="*/ 1117 h 1295"/>
              <a:gd name="connsiteX36" fmla="*/ 766 w 2592"/>
              <a:gd name="connsiteY36" fmla="*/ 1252 h 1295"/>
              <a:gd name="connsiteX37" fmla="*/ 764 w 2592"/>
              <a:gd name="connsiteY37" fmla="*/ 1203 h 1295"/>
              <a:gd name="connsiteX38" fmla="*/ 769 w 2592"/>
              <a:gd name="connsiteY38" fmla="*/ 1257 h 1295"/>
              <a:gd name="connsiteX39" fmla="*/ 764 w 2592"/>
              <a:gd name="connsiteY39" fmla="*/ 1248 h 1295"/>
              <a:gd name="connsiteX40" fmla="*/ 769 w 2592"/>
              <a:gd name="connsiteY40" fmla="*/ 1248 h 1295"/>
              <a:gd name="connsiteX41" fmla="*/ 760 w 2592"/>
              <a:gd name="connsiteY41" fmla="*/ 1251 h 1295"/>
              <a:gd name="connsiteX42" fmla="*/ 766 w 2592"/>
              <a:gd name="connsiteY42" fmla="*/ 1240 h 1295"/>
              <a:gd name="connsiteX43" fmla="*/ 769 w 2592"/>
              <a:gd name="connsiteY43" fmla="*/ 1241 h 1295"/>
              <a:gd name="connsiteX44" fmla="*/ 766 w 2592"/>
              <a:gd name="connsiteY44" fmla="*/ 1255 h 1295"/>
              <a:gd name="connsiteX45" fmla="*/ 760 w 2592"/>
              <a:gd name="connsiteY45" fmla="*/ 1202 h 1295"/>
              <a:gd name="connsiteX46" fmla="*/ 766 w 2592"/>
              <a:gd name="connsiteY46" fmla="*/ 1255 h 1295"/>
              <a:gd name="connsiteX47" fmla="*/ 717 w 2592"/>
              <a:gd name="connsiteY47" fmla="*/ 1254 h 1295"/>
              <a:gd name="connsiteX48" fmla="*/ 669 w 2592"/>
              <a:gd name="connsiteY48" fmla="*/ 1251 h 1295"/>
              <a:gd name="connsiteX49" fmla="*/ 626 w 2592"/>
              <a:gd name="connsiteY49" fmla="*/ 1196 h 1295"/>
              <a:gd name="connsiteX50" fmla="*/ 623 w 2592"/>
              <a:gd name="connsiteY50" fmla="*/ 1191 h 1295"/>
              <a:gd name="connsiteX51" fmla="*/ 615 w 2592"/>
              <a:gd name="connsiteY51" fmla="*/ 1196 h 1295"/>
              <a:gd name="connsiteX52" fmla="*/ 576 w 2592"/>
              <a:gd name="connsiteY52" fmla="*/ 921 h 1295"/>
              <a:gd name="connsiteX53" fmla="*/ 563 w 2592"/>
              <a:gd name="connsiteY53" fmla="*/ 939 h 1295"/>
              <a:gd name="connsiteX54" fmla="*/ 563 w 2592"/>
              <a:gd name="connsiteY54" fmla="*/ 880 h 1295"/>
              <a:gd name="connsiteX55" fmla="*/ 469 w 2592"/>
              <a:gd name="connsiteY55" fmla="*/ 827 h 1295"/>
              <a:gd name="connsiteX56" fmla="*/ 484 w 2592"/>
              <a:gd name="connsiteY56" fmla="*/ 724 h 1295"/>
              <a:gd name="connsiteX57" fmla="*/ 392 w 2592"/>
              <a:gd name="connsiteY57" fmla="*/ 829 h 1295"/>
              <a:gd name="connsiteX58" fmla="*/ 314 w 2592"/>
              <a:gd name="connsiteY58" fmla="*/ 881 h 1295"/>
              <a:gd name="connsiteX59" fmla="*/ 275 w 2592"/>
              <a:gd name="connsiteY59" fmla="*/ 908 h 1295"/>
              <a:gd name="connsiteX60" fmla="*/ 78 w 2592"/>
              <a:gd name="connsiteY60" fmla="*/ 895 h 1295"/>
              <a:gd name="connsiteX61" fmla="*/ 52 w 2592"/>
              <a:gd name="connsiteY61" fmla="*/ 855 h 1295"/>
              <a:gd name="connsiteX62" fmla="*/ 0 w 2592"/>
              <a:gd name="connsiteY62" fmla="*/ 672 h 1295"/>
              <a:gd name="connsiteX63" fmla="*/ 65 w 2592"/>
              <a:gd name="connsiteY63" fmla="*/ 567 h 1295"/>
              <a:gd name="connsiteX64" fmla="*/ 144 w 2592"/>
              <a:gd name="connsiteY64" fmla="*/ 541 h 1295"/>
              <a:gd name="connsiteX65" fmla="*/ 170 w 2592"/>
              <a:gd name="connsiteY65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1012 h 1295"/>
              <a:gd name="connsiteX15" fmla="*/ 2543 w 2592"/>
              <a:gd name="connsiteY15" fmla="*/ 893 h 1295"/>
              <a:gd name="connsiteX16" fmla="*/ 2538 w 2592"/>
              <a:gd name="connsiteY16" fmla="*/ 887 h 1295"/>
              <a:gd name="connsiteX17" fmla="*/ 2483 w 2592"/>
              <a:gd name="connsiteY17" fmla="*/ 887 h 1295"/>
              <a:gd name="connsiteX18" fmla="*/ 2487 w 2592"/>
              <a:gd name="connsiteY18" fmla="*/ 973 h 1295"/>
              <a:gd name="connsiteX19" fmla="*/ 2408 w 2592"/>
              <a:gd name="connsiteY19" fmla="*/ 895 h 1295"/>
              <a:gd name="connsiteX20" fmla="*/ 2264 w 2592"/>
              <a:gd name="connsiteY20" fmla="*/ 659 h 1295"/>
              <a:gd name="connsiteX21" fmla="*/ 2160 w 2592"/>
              <a:gd name="connsiteY21" fmla="*/ 528 h 1295"/>
              <a:gd name="connsiteX22" fmla="*/ 2134 w 2592"/>
              <a:gd name="connsiteY22" fmla="*/ 580 h 1295"/>
              <a:gd name="connsiteX23" fmla="*/ 2107 w 2592"/>
              <a:gd name="connsiteY23" fmla="*/ 607 h 1295"/>
              <a:gd name="connsiteX24" fmla="*/ 2094 w 2592"/>
              <a:gd name="connsiteY24" fmla="*/ 646 h 1295"/>
              <a:gd name="connsiteX25" fmla="*/ 2029 w 2592"/>
              <a:gd name="connsiteY25" fmla="*/ 724 h 1295"/>
              <a:gd name="connsiteX26" fmla="*/ 1924 w 2592"/>
              <a:gd name="connsiteY26" fmla="*/ 829 h 1295"/>
              <a:gd name="connsiteX27" fmla="*/ 1793 w 2592"/>
              <a:gd name="connsiteY27" fmla="*/ 711 h 1295"/>
              <a:gd name="connsiteX28" fmla="*/ 1649 w 2592"/>
              <a:gd name="connsiteY28" fmla="*/ 646 h 1295"/>
              <a:gd name="connsiteX29" fmla="*/ 1584 w 2592"/>
              <a:gd name="connsiteY29" fmla="*/ 659 h 1295"/>
              <a:gd name="connsiteX30" fmla="*/ 1558 w 2592"/>
              <a:gd name="connsiteY30" fmla="*/ 711 h 1295"/>
              <a:gd name="connsiteX31" fmla="*/ 1544 w 2592"/>
              <a:gd name="connsiteY31" fmla="*/ 751 h 1295"/>
              <a:gd name="connsiteX32" fmla="*/ 1492 w 2592"/>
              <a:gd name="connsiteY32" fmla="*/ 855 h 1295"/>
              <a:gd name="connsiteX33" fmla="*/ 1322 w 2592"/>
              <a:gd name="connsiteY33" fmla="*/ 999 h 1295"/>
              <a:gd name="connsiteX34" fmla="*/ 1191 w 2592"/>
              <a:gd name="connsiteY34" fmla="*/ 934 h 1295"/>
              <a:gd name="connsiteX35" fmla="*/ 1126 w 2592"/>
              <a:gd name="connsiteY35" fmla="*/ 868 h 1295"/>
              <a:gd name="connsiteX36" fmla="*/ 890 w 2592"/>
              <a:gd name="connsiteY36" fmla="*/ 1117 h 1295"/>
              <a:gd name="connsiteX37" fmla="*/ 766 w 2592"/>
              <a:gd name="connsiteY37" fmla="*/ 1252 h 1295"/>
              <a:gd name="connsiteX38" fmla="*/ 764 w 2592"/>
              <a:gd name="connsiteY38" fmla="*/ 1203 h 1295"/>
              <a:gd name="connsiteX39" fmla="*/ 769 w 2592"/>
              <a:gd name="connsiteY39" fmla="*/ 1257 h 1295"/>
              <a:gd name="connsiteX40" fmla="*/ 764 w 2592"/>
              <a:gd name="connsiteY40" fmla="*/ 1248 h 1295"/>
              <a:gd name="connsiteX41" fmla="*/ 769 w 2592"/>
              <a:gd name="connsiteY41" fmla="*/ 1248 h 1295"/>
              <a:gd name="connsiteX42" fmla="*/ 760 w 2592"/>
              <a:gd name="connsiteY42" fmla="*/ 1251 h 1295"/>
              <a:gd name="connsiteX43" fmla="*/ 766 w 2592"/>
              <a:gd name="connsiteY43" fmla="*/ 1240 h 1295"/>
              <a:gd name="connsiteX44" fmla="*/ 769 w 2592"/>
              <a:gd name="connsiteY44" fmla="*/ 1241 h 1295"/>
              <a:gd name="connsiteX45" fmla="*/ 766 w 2592"/>
              <a:gd name="connsiteY45" fmla="*/ 1255 h 1295"/>
              <a:gd name="connsiteX46" fmla="*/ 760 w 2592"/>
              <a:gd name="connsiteY46" fmla="*/ 1202 h 1295"/>
              <a:gd name="connsiteX47" fmla="*/ 766 w 2592"/>
              <a:gd name="connsiteY47" fmla="*/ 1255 h 1295"/>
              <a:gd name="connsiteX48" fmla="*/ 717 w 2592"/>
              <a:gd name="connsiteY48" fmla="*/ 1254 h 1295"/>
              <a:gd name="connsiteX49" fmla="*/ 669 w 2592"/>
              <a:gd name="connsiteY49" fmla="*/ 1251 h 1295"/>
              <a:gd name="connsiteX50" fmla="*/ 626 w 2592"/>
              <a:gd name="connsiteY50" fmla="*/ 1196 h 1295"/>
              <a:gd name="connsiteX51" fmla="*/ 623 w 2592"/>
              <a:gd name="connsiteY51" fmla="*/ 1191 h 1295"/>
              <a:gd name="connsiteX52" fmla="*/ 615 w 2592"/>
              <a:gd name="connsiteY52" fmla="*/ 1196 h 1295"/>
              <a:gd name="connsiteX53" fmla="*/ 576 w 2592"/>
              <a:gd name="connsiteY53" fmla="*/ 921 h 1295"/>
              <a:gd name="connsiteX54" fmla="*/ 563 w 2592"/>
              <a:gd name="connsiteY54" fmla="*/ 939 h 1295"/>
              <a:gd name="connsiteX55" fmla="*/ 563 w 2592"/>
              <a:gd name="connsiteY55" fmla="*/ 880 h 1295"/>
              <a:gd name="connsiteX56" fmla="*/ 469 w 2592"/>
              <a:gd name="connsiteY56" fmla="*/ 827 h 1295"/>
              <a:gd name="connsiteX57" fmla="*/ 484 w 2592"/>
              <a:gd name="connsiteY57" fmla="*/ 724 h 1295"/>
              <a:gd name="connsiteX58" fmla="*/ 392 w 2592"/>
              <a:gd name="connsiteY58" fmla="*/ 829 h 1295"/>
              <a:gd name="connsiteX59" fmla="*/ 314 w 2592"/>
              <a:gd name="connsiteY59" fmla="*/ 881 h 1295"/>
              <a:gd name="connsiteX60" fmla="*/ 275 w 2592"/>
              <a:gd name="connsiteY60" fmla="*/ 908 h 1295"/>
              <a:gd name="connsiteX61" fmla="*/ 78 w 2592"/>
              <a:gd name="connsiteY61" fmla="*/ 895 h 1295"/>
              <a:gd name="connsiteX62" fmla="*/ 52 w 2592"/>
              <a:gd name="connsiteY62" fmla="*/ 855 h 1295"/>
              <a:gd name="connsiteX63" fmla="*/ 0 w 2592"/>
              <a:gd name="connsiteY63" fmla="*/ 672 h 1295"/>
              <a:gd name="connsiteX64" fmla="*/ 65 w 2592"/>
              <a:gd name="connsiteY64" fmla="*/ 567 h 1295"/>
              <a:gd name="connsiteX65" fmla="*/ 144 w 2592"/>
              <a:gd name="connsiteY65" fmla="*/ 541 h 1295"/>
              <a:gd name="connsiteX66" fmla="*/ 170 w 2592"/>
              <a:gd name="connsiteY66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538 w 2592"/>
              <a:gd name="connsiteY16" fmla="*/ 887 h 1295"/>
              <a:gd name="connsiteX17" fmla="*/ 2483 w 2592"/>
              <a:gd name="connsiteY17" fmla="*/ 887 h 1295"/>
              <a:gd name="connsiteX18" fmla="*/ 2487 w 2592"/>
              <a:gd name="connsiteY18" fmla="*/ 973 h 1295"/>
              <a:gd name="connsiteX19" fmla="*/ 2408 w 2592"/>
              <a:gd name="connsiteY19" fmla="*/ 895 h 1295"/>
              <a:gd name="connsiteX20" fmla="*/ 2264 w 2592"/>
              <a:gd name="connsiteY20" fmla="*/ 659 h 1295"/>
              <a:gd name="connsiteX21" fmla="*/ 2160 w 2592"/>
              <a:gd name="connsiteY21" fmla="*/ 528 h 1295"/>
              <a:gd name="connsiteX22" fmla="*/ 2134 w 2592"/>
              <a:gd name="connsiteY22" fmla="*/ 580 h 1295"/>
              <a:gd name="connsiteX23" fmla="*/ 2107 w 2592"/>
              <a:gd name="connsiteY23" fmla="*/ 607 h 1295"/>
              <a:gd name="connsiteX24" fmla="*/ 2094 w 2592"/>
              <a:gd name="connsiteY24" fmla="*/ 646 h 1295"/>
              <a:gd name="connsiteX25" fmla="*/ 2029 w 2592"/>
              <a:gd name="connsiteY25" fmla="*/ 724 h 1295"/>
              <a:gd name="connsiteX26" fmla="*/ 1924 w 2592"/>
              <a:gd name="connsiteY26" fmla="*/ 829 h 1295"/>
              <a:gd name="connsiteX27" fmla="*/ 1793 w 2592"/>
              <a:gd name="connsiteY27" fmla="*/ 711 h 1295"/>
              <a:gd name="connsiteX28" fmla="*/ 1649 w 2592"/>
              <a:gd name="connsiteY28" fmla="*/ 646 h 1295"/>
              <a:gd name="connsiteX29" fmla="*/ 1584 w 2592"/>
              <a:gd name="connsiteY29" fmla="*/ 659 h 1295"/>
              <a:gd name="connsiteX30" fmla="*/ 1558 w 2592"/>
              <a:gd name="connsiteY30" fmla="*/ 711 h 1295"/>
              <a:gd name="connsiteX31" fmla="*/ 1544 w 2592"/>
              <a:gd name="connsiteY31" fmla="*/ 751 h 1295"/>
              <a:gd name="connsiteX32" fmla="*/ 1492 w 2592"/>
              <a:gd name="connsiteY32" fmla="*/ 855 h 1295"/>
              <a:gd name="connsiteX33" fmla="*/ 1322 w 2592"/>
              <a:gd name="connsiteY33" fmla="*/ 999 h 1295"/>
              <a:gd name="connsiteX34" fmla="*/ 1191 w 2592"/>
              <a:gd name="connsiteY34" fmla="*/ 934 h 1295"/>
              <a:gd name="connsiteX35" fmla="*/ 1126 w 2592"/>
              <a:gd name="connsiteY35" fmla="*/ 868 h 1295"/>
              <a:gd name="connsiteX36" fmla="*/ 890 w 2592"/>
              <a:gd name="connsiteY36" fmla="*/ 1117 h 1295"/>
              <a:gd name="connsiteX37" fmla="*/ 766 w 2592"/>
              <a:gd name="connsiteY37" fmla="*/ 1252 h 1295"/>
              <a:gd name="connsiteX38" fmla="*/ 764 w 2592"/>
              <a:gd name="connsiteY38" fmla="*/ 1203 h 1295"/>
              <a:gd name="connsiteX39" fmla="*/ 769 w 2592"/>
              <a:gd name="connsiteY39" fmla="*/ 1257 h 1295"/>
              <a:gd name="connsiteX40" fmla="*/ 764 w 2592"/>
              <a:gd name="connsiteY40" fmla="*/ 1248 h 1295"/>
              <a:gd name="connsiteX41" fmla="*/ 769 w 2592"/>
              <a:gd name="connsiteY41" fmla="*/ 1248 h 1295"/>
              <a:gd name="connsiteX42" fmla="*/ 760 w 2592"/>
              <a:gd name="connsiteY42" fmla="*/ 1251 h 1295"/>
              <a:gd name="connsiteX43" fmla="*/ 766 w 2592"/>
              <a:gd name="connsiteY43" fmla="*/ 1240 h 1295"/>
              <a:gd name="connsiteX44" fmla="*/ 769 w 2592"/>
              <a:gd name="connsiteY44" fmla="*/ 1241 h 1295"/>
              <a:gd name="connsiteX45" fmla="*/ 766 w 2592"/>
              <a:gd name="connsiteY45" fmla="*/ 1255 h 1295"/>
              <a:gd name="connsiteX46" fmla="*/ 760 w 2592"/>
              <a:gd name="connsiteY46" fmla="*/ 1202 h 1295"/>
              <a:gd name="connsiteX47" fmla="*/ 766 w 2592"/>
              <a:gd name="connsiteY47" fmla="*/ 1255 h 1295"/>
              <a:gd name="connsiteX48" fmla="*/ 717 w 2592"/>
              <a:gd name="connsiteY48" fmla="*/ 1254 h 1295"/>
              <a:gd name="connsiteX49" fmla="*/ 669 w 2592"/>
              <a:gd name="connsiteY49" fmla="*/ 1251 h 1295"/>
              <a:gd name="connsiteX50" fmla="*/ 626 w 2592"/>
              <a:gd name="connsiteY50" fmla="*/ 1196 h 1295"/>
              <a:gd name="connsiteX51" fmla="*/ 623 w 2592"/>
              <a:gd name="connsiteY51" fmla="*/ 1191 h 1295"/>
              <a:gd name="connsiteX52" fmla="*/ 615 w 2592"/>
              <a:gd name="connsiteY52" fmla="*/ 1196 h 1295"/>
              <a:gd name="connsiteX53" fmla="*/ 576 w 2592"/>
              <a:gd name="connsiteY53" fmla="*/ 921 h 1295"/>
              <a:gd name="connsiteX54" fmla="*/ 563 w 2592"/>
              <a:gd name="connsiteY54" fmla="*/ 939 h 1295"/>
              <a:gd name="connsiteX55" fmla="*/ 563 w 2592"/>
              <a:gd name="connsiteY55" fmla="*/ 880 h 1295"/>
              <a:gd name="connsiteX56" fmla="*/ 469 w 2592"/>
              <a:gd name="connsiteY56" fmla="*/ 827 h 1295"/>
              <a:gd name="connsiteX57" fmla="*/ 484 w 2592"/>
              <a:gd name="connsiteY57" fmla="*/ 724 h 1295"/>
              <a:gd name="connsiteX58" fmla="*/ 392 w 2592"/>
              <a:gd name="connsiteY58" fmla="*/ 829 h 1295"/>
              <a:gd name="connsiteX59" fmla="*/ 314 w 2592"/>
              <a:gd name="connsiteY59" fmla="*/ 881 h 1295"/>
              <a:gd name="connsiteX60" fmla="*/ 275 w 2592"/>
              <a:gd name="connsiteY60" fmla="*/ 908 h 1295"/>
              <a:gd name="connsiteX61" fmla="*/ 78 w 2592"/>
              <a:gd name="connsiteY61" fmla="*/ 895 h 1295"/>
              <a:gd name="connsiteX62" fmla="*/ 52 w 2592"/>
              <a:gd name="connsiteY62" fmla="*/ 855 h 1295"/>
              <a:gd name="connsiteX63" fmla="*/ 0 w 2592"/>
              <a:gd name="connsiteY63" fmla="*/ 672 h 1295"/>
              <a:gd name="connsiteX64" fmla="*/ 65 w 2592"/>
              <a:gd name="connsiteY64" fmla="*/ 567 h 1295"/>
              <a:gd name="connsiteX65" fmla="*/ 144 w 2592"/>
              <a:gd name="connsiteY65" fmla="*/ 541 h 1295"/>
              <a:gd name="connsiteX66" fmla="*/ 170 w 2592"/>
              <a:gd name="connsiteY66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538 w 2592"/>
              <a:gd name="connsiteY16" fmla="*/ 887 h 1295"/>
              <a:gd name="connsiteX17" fmla="*/ 2483 w 2592"/>
              <a:gd name="connsiteY17" fmla="*/ 887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895 h 1295"/>
              <a:gd name="connsiteX63" fmla="*/ 52 w 2592"/>
              <a:gd name="connsiteY63" fmla="*/ 855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170 w 2592"/>
              <a:gd name="connsiteY67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538 w 2592"/>
              <a:gd name="connsiteY16" fmla="*/ 887 h 1295"/>
              <a:gd name="connsiteX17" fmla="*/ 2483 w 2592"/>
              <a:gd name="connsiteY17" fmla="*/ 887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895 h 1295"/>
              <a:gd name="connsiteX63" fmla="*/ 52 w 2592"/>
              <a:gd name="connsiteY63" fmla="*/ 855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170 w 2592"/>
              <a:gd name="connsiteY67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538 w 2592"/>
              <a:gd name="connsiteY16" fmla="*/ 887 h 1295"/>
              <a:gd name="connsiteX17" fmla="*/ 2483 w 2592"/>
              <a:gd name="connsiteY17" fmla="*/ 887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895 h 1295"/>
              <a:gd name="connsiteX63" fmla="*/ 52 w 2592"/>
              <a:gd name="connsiteY63" fmla="*/ 855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170 w 2592"/>
              <a:gd name="connsiteY67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538 w 2592"/>
              <a:gd name="connsiteY16" fmla="*/ 887 h 1295"/>
              <a:gd name="connsiteX17" fmla="*/ 2483 w 2592"/>
              <a:gd name="connsiteY17" fmla="*/ 887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895 h 1295"/>
              <a:gd name="connsiteX63" fmla="*/ 52 w 2592"/>
              <a:gd name="connsiteY63" fmla="*/ 855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170 w 2592"/>
              <a:gd name="connsiteY67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447 w 2592"/>
              <a:gd name="connsiteY16" fmla="*/ 1001 h 1295"/>
              <a:gd name="connsiteX17" fmla="*/ 2483 w 2592"/>
              <a:gd name="connsiteY17" fmla="*/ 887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895 h 1295"/>
              <a:gd name="connsiteX63" fmla="*/ 52 w 2592"/>
              <a:gd name="connsiteY63" fmla="*/ 855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170 w 2592"/>
              <a:gd name="connsiteY67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447 w 2592"/>
              <a:gd name="connsiteY16" fmla="*/ 1001 h 1295"/>
              <a:gd name="connsiteX17" fmla="*/ 2483 w 2592"/>
              <a:gd name="connsiteY17" fmla="*/ 944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895 h 1295"/>
              <a:gd name="connsiteX63" fmla="*/ 52 w 2592"/>
              <a:gd name="connsiteY63" fmla="*/ 855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170 w 2592"/>
              <a:gd name="connsiteY67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447 w 2592"/>
              <a:gd name="connsiteY16" fmla="*/ 1001 h 1295"/>
              <a:gd name="connsiteX17" fmla="*/ 2483 w 2592"/>
              <a:gd name="connsiteY17" fmla="*/ 944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895 h 1295"/>
              <a:gd name="connsiteX63" fmla="*/ 98 w 2592"/>
              <a:gd name="connsiteY63" fmla="*/ 969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170 w 2592"/>
              <a:gd name="connsiteY67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447 w 2592"/>
              <a:gd name="connsiteY16" fmla="*/ 1001 h 1295"/>
              <a:gd name="connsiteX17" fmla="*/ 2483 w 2592"/>
              <a:gd name="connsiteY17" fmla="*/ 944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895 h 1295"/>
              <a:gd name="connsiteX63" fmla="*/ 98 w 2592"/>
              <a:gd name="connsiteY63" fmla="*/ 969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170 w 2592"/>
              <a:gd name="connsiteY67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447 w 2592"/>
              <a:gd name="connsiteY16" fmla="*/ 1001 h 1295"/>
              <a:gd name="connsiteX17" fmla="*/ 2483 w 2592"/>
              <a:gd name="connsiteY17" fmla="*/ 944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952 h 1295"/>
              <a:gd name="connsiteX63" fmla="*/ 98 w 2592"/>
              <a:gd name="connsiteY63" fmla="*/ 969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170 w 2592"/>
              <a:gd name="connsiteY67" fmla="*/ 476 h 1295"/>
              <a:gd name="connsiteX0" fmla="*/ 170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447 w 2592"/>
              <a:gd name="connsiteY16" fmla="*/ 1001 h 1295"/>
              <a:gd name="connsiteX17" fmla="*/ 2483 w 2592"/>
              <a:gd name="connsiteY17" fmla="*/ 944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952 h 1295"/>
              <a:gd name="connsiteX63" fmla="*/ 98 w 2592"/>
              <a:gd name="connsiteY63" fmla="*/ 969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83 w 2592"/>
              <a:gd name="connsiteY67" fmla="*/ 505 h 1295"/>
              <a:gd name="connsiteX68" fmla="*/ 170 w 2592"/>
              <a:gd name="connsiteY68" fmla="*/ 476 h 1295"/>
              <a:gd name="connsiteX0" fmla="*/ 79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447 w 2592"/>
              <a:gd name="connsiteY16" fmla="*/ 1001 h 1295"/>
              <a:gd name="connsiteX17" fmla="*/ 2483 w 2592"/>
              <a:gd name="connsiteY17" fmla="*/ 944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952 h 1295"/>
              <a:gd name="connsiteX63" fmla="*/ 98 w 2592"/>
              <a:gd name="connsiteY63" fmla="*/ 969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83 w 2592"/>
              <a:gd name="connsiteY67" fmla="*/ 505 h 1295"/>
              <a:gd name="connsiteX68" fmla="*/ 79 w 2592"/>
              <a:gd name="connsiteY68" fmla="*/ 476 h 1295"/>
              <a:gd name="connsiteX0" fmla="*/ 79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447 w 2592"/>
              <a:gd name="connsiteY16" fmla="*/ 1001 h 1295"/>
              <a:gd name="connsiteX17" fmla="*/ 2483 w 2592"/>
              <a:gd name="connsiteY17" fmla="*/ 944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24 w 2592"/>
              <a:gd name="connsiteY27" fmla="*/ 829 h 1295"/>
              <a:gd name="connsiteX28" fmla="*/ 1793 w 2592"/>
              <a:gd name="connsiteY28" fmla="*/ 711 h 1295"/>
              <a:gd name="connsiteX29" fmla="*/ 1649 w 2592"/>
              <a:gd name="connsiteY29" fmla="*/ 646 h 1295"/>
              <a:gd name="connsiteX30" fmla="*/ 1584 w 2592"/>
              <a:gd name="connsiteY30" fmla="*/ 659 h 1295"/>
              <a:gd name="connsiteX31" fmla="*/ 1558 w 2592"/>
              <a:gd name="connsiteY31" fmla="*/ 711 h 1295"/>
              <a:gd name="connsiteX32" fmla="*/ 1544 w 2592"/>
              <a:gd name="connsiteY32" fmla="*/ 751 h 1295"/>
              <a:gd name="connsiteX33" fmla="*/ 1492 w 2592"/>
              <a:gd name="connsiteY33" fmla="*/ 855 h 1295"/>
              <a:gd name="connsiteX34" fmla="*/ 1322 w 2592"/>
              <a:gd name="connsiteY34" fmla="*/ 999 h 1295"/>
              <a:gd name="connsiteX35" fmla="*/ 1191 w 2592"/>
              <a:gd name="connsiteY35" fmla="*/ 934 h 1295"/>
              <a:gd name="connsiteX36" fmla="*/ 1126 w 2592"/>
              <a:gd name="connsiteY36" fmla="*/ 868 h 1295"/>
              <a:gd name="connsiteX37" fmla="*/ 890 w 2592"/>
              <a:gd name="connsiteY37" fmla="*/ 1117 h 1295"/>
              <a:gd name="connsiteX38" fmla="*/ 766 w 2592"/>
              <a:gd name="connsiteY38" fmla="*/ 1252 h 1295"/>
              <a:gd name="connsiteX39" fmla="*/ 764 w 2592"/>
              <a:gd name="connsiteY39" fmla="*/ 1203 h 1295"/>
              <a:gd name="connsiteX40" fmla="*/ 769 w 2592"/>
              <a:gd name="connsiteY40" fmla="*/ 1257 h 1295"/>
              <a:gd name="connsiteX41" fmla="*/ 764 w 2592"/>
              <a:gd name="connsiteY41" fmla="*/ 1248 h 1295"/>
              <a:gd name="connsiteX42" fmla="*/ 769 w 2592"/>
              <a:gd name="connsiteY42" fmla="*/ 1248 h 1295"/>
              <a:gd name="connsiteX43" fmla="*/ 760 w 2592"/>
              <a:gd name="connsiteY43" fmla="*/ 1251 h 1295"/>
              <a:gd name="connsiteX44" fmla="*/ 766 w 2592"/>
              <a:gd name="connsiteY44" fmla="*/ 1240 h 1295"/>
              <a:gd name="connsiteX45" fmla="*/ 769 w 2592"/>
              <a:gd name="connsiteY45" fmla="*/ 1241 h 1295"/>
              <a:gd name="connsiteX46" fmla="*/ 766 w 2592"/>
              <a:gd name="connsiteY46" fmla="*/ 1255 h 1295"/>
              <a:gd name="connsiteX47" fmla="*/ 760 w 2592"/>
              <a:gd name="connsiteY47" fmla="*/ 1202 h 1295"/>
              <a:gd name="connsiteX48" fmla="*/ 766 w 2592"/>
              <a:gd name="connsiteY48" fmla="*/ 1255 h 1295"/>
              <a:gd name="connsiteX49" fmla="*/ 717 w 2592"/>
              <a:gd name="connsiteY49" fmla="*/ 1254 h 1295"/>
              <a:gd name="connsiteX50" fmla="*/ 669 w 2592"/>
              <a:gd name="connsiteY50" fmla="*/ 1251 h 1295"/>
              <a:gd name="connsiteX51" fmla="*/ 626 w 2592"/>
              <a:gd name="connsiteY51" fmla="*/ 1196 h 1295"/>
              <a:gd name="connsiteX52" fmla="*/ 623 w 2592"/>
              <a:gd name="connsiteY52" fmla="*/ 1191 h 1295"/>
              <a:gd name="connsiteX53" fmla="*/ 615 w 2592"/>
              <a:gd name="connsiteY53" fmla="*/ 1196 h 1295"/>
              <a:gd name="connsiteX54" fmla="*/ 576 w 2592"/>
              <a:gd name="connsiteY54" fmla="*/ 921 h 1295"/>
              <a:gd name="connsiteX55" fmla="*/ 563 w 2592"/>
              <a:gd name="connsiteY55" fmla="*/ 939 h 1295"/>
              <a:gd name="connsiteX56" fmla="*/ 563 w 2592"/>
              <a:gd name="connsiteY56" fmla="*/ 880 h 1295"/>
              <a:gd name="connsiteX57" fmla="*/ 469 w 2592"/>
              <a:gd name="connsiteY57" fmla="*/ 827 h 1295"/>
              <a:gd name="connsiteX58" fmla="*/ 484 w 2592"/>
              <a:gd name="connsiteY58" fmla="*/ 724 h 1295"/>
              <a:gd name="connsiteX59" fmla="*/ 392 w 2592"/>
              <a:gd name="connsiteY59" fmla="*/ 829 h 1295"/>
              <a:gd name="connsiteX60" fmla="*/ 314 w 2592"/>
              <a:gd name="connsiteY60" fmla="*/ 881 h 1295"/>
              <a:gd name="connsiteX61" fmla="*/ 275 w 2592"/>
              <a:gd name="connsiteY61" fmla="*/ 908 h 1295"/>
              <a:gd name="connsiteX62" fmla="*/ 78 w 2592"/>
              <a:gd name="connsiteY62" fmla="*/ 952 h 1295"/>
              <a:gd name="connsiteX63" fmla="*/ 98 w 2592"/>
              <a:gd name="connsiteY63" fmla="*/ 969 h 1295"/>
              <a:gd name="connsiteX64" fmla="*/ 0 w 2592"/>
              <a:gd name="connsiteY64" fmla="*/ 672 h 1295"/>
              <a:gd name="connsiteX65" fmla="*/ 65 w 2592"/>
              <a:gd name="connsiteY65" fmla="*/ 567 h 1295"/>
              <a:gd name="connsiteX66" fmla="*/ 144 w 2592"/>
              <a:gd name="connsiteY66" fmla="*/ 541 h 1295"/>
              <a:gd name="connsiteX67" fmla="*/ 63 w 2592"/>
              <a:gd name="connsiteY67" fmla="*/ 540 h 1295"/>
              <a:gd name="connsiteX68" fmla="*/ 83 w 2592"/>
              <a:gd name="connsiteY68" fmla="*/ 505 h 1295"/>
              <a:gd name="connsiteX69" fmla="*/ 79 w 2592"/>
              <a:gd name="connsiteY69" fmla="*/ 476 h 1295"/>
              <a:gd name="connsiteX0" fmla="*/ 89 w 2602"/>
              <a:gd name="connsiteY0" fmla="*/ 476 h 1295"/>
              <a:gd name="connsiteX1" fmla="*/ 232 w 2602"/>
              <a:gd name="connsiteY1" fmla="*/ 188 h 1295"/>
              <a:gd name="connsiteX2" fmla="*/ 389 w 2602"/>
              <a:gd name="connsiteY2" fmla="*/ 122 h 1295"/>
              <a:gd name="connsiteX3" fmla="*/ 429 w 2602"/>
              <a:gd name="connsiteY3" fmla="*/ 109 h 1295"/>
              <a:gd name="connsiteX4" fmla="*/ 573 w 2602"/>
              <a:gd name="connsiteY4" fmla="*/ 57 h 1295"/>
              <a:gd name="connsiteX5" fmla="*/ 1136 w 2602"/>
              <a:gd name="connsiteY5" fmla="*/ 70 h 1295"/>
              <a:gd name="connsiteX6" fmla="*/ 1306 w 2602"/>
              <a:gd name="connsiteY6" fmla="*/ 47 h 1295"/>
              <a:gd name="connsiteX7" fmla="*/ 1463 w 2602"/>
              <a:gd name="connsiteY7" fmla="*/ 91 h 1295"/>
              <a:gd name="connsiteX8" fmla="*/ 1594 w 2602"/>
              <a:gd name="connsiteY8" fmla="*/ 96 h 1295"/>
              <a:gd name="connsiteX9" fmla="*/ 1882 w 2602"/>
              <a:gd name="connsiteY9" fmla="*/ 57 h 1295"/>
              <a:gd name="connsiteX10" fmla="*/ 2353 w 2602"/>
              <a:gd name="connsiteY10" fmla="*/ 57 h 1295"/>
              <a:gd name="connsiteX11" fmla="*/ 2471 w 2602"/>
              <a:gd name="connsiteY11" fmla="*/ 188 h 1295"/>
              <a:gd name="connsiteX12" fmla="*/ 2602 w 2602"/>
              <a:gd name="connsiteY12" fmla="*/ 620 h 1295"/>
              <a:gd name="connsiteX13" fmla="*/ 2543 w 2602"/>
              <a:gd name="connsiteY13" fmla="*/ 854 h 1295"/>
              <a:gd name="connsiteX14" fmla="*/ 2549 w 2602"/>
              <a:gd name="connsiteY14" fmla="*/ 841 h 1295"/>
              <a:gd name="connsiteX15" fmla="*/ 2553 w 2602"/>
              <a:gd name="connsiteY15" fmla="*/ 893 h 1295"/>
              <a:gd name="connsiteX16" fmla="*/ 2457 w 2602"/>
              <a:gd name="connsiteY16" fmla="*/ 1001 h 1295"/>
              <a:gd name="connsiteX17" fmla="*/ 2493 w 2602"/>
              <a:gd name="connsiteY17" fmla="*/ 944 h 1295"/>
              <a:gd name="connsiteX18" fmla="*/ 2497 w 2602"/>
              <a:gd name="connsiteY18" fmla="*/ 973 h 1295"/>
              <a:gd name="connsiteX19" fmla="*/ 2442 w 2602"/>
              <a:gd name="connsiteY19" fmla="*/ 954 h 1295"/>
              <a:gd name="connsiteX20" fmla="*/ 2418 w 2602"/>
              <a:gd name="connsiteY20" fmla="*/ 895 h 1295"/>
              <a:gd name="connsiteX21" fmla="*/ 2274 w 2602"/>
              <a:gd name="connsiteY21" fmla="*/ 659 h 1295"/>
              <a:gd name="connsiteX22" fmla="*/ 2170 w 2602"/>
              <a:gd name="connsiteY22" fmla="*/ 528 h 1295"/>
              <a:gd name="connsiteX23" fmla="*/ 2144 w 2602"/>
              <a:gd name="connsiteY23" fmla="*/ 580 h 1295"/>
              <a:gd name="connsiteX24" fmla="*/ 2117 w 2602"/>
              <a:gd name="connsiteY24" fmla="*/ 607 h 1295"/>
              <a:gd name="connsiteX25" fmla="*/ 2104 w 2602"/>
              <a:gd name="connsiteY25" fmla="*/ 646 h 1295"/>
              <a:gd name="connsiteX26" fmla="*/ 2039 w 2602"/>
              <a:gd name="connsiteY26" fmla="*/ 724 h 1295"/>
              <a:gd name="connsiteX27" fmla="*/ 1934 w 2602"/>
              <a:gd name="connsiteY27" fmla="*/ 829 h 1295"/>
              <a:gd name="connsiteX28" fmla="*/ 1803 w 2602"/>
              <a:gd name="connsiteY28" fmla="*/ 711 h 1295"/>
              <a:gd name="connsiteX29" fmla="*/ 1659 w 2602"/>
              <a:gd name="connsiteY29" fmla="*/ 646 h 1295"/>
              <a:gd name="connsiteX30" fmla="*/ 1594 w 2602"/>
              <a:gd name="connsiteY30" fmla="*/ 659 h 1295"/>
              <a:gd name="connsiteX31" fmla="*/ 1568 w 2602"/>
              <a:gd name="connsiteY31" fmla="*/ 711 h 1295"/>
              <a:gd name="connsiteX32" fmla="*/ 1554 w 2602"/>
              <a:gd name="connsiteY32" fmla="*/ 751 h 1295"/>
              <a:gd name="connsiteX33" fmla="*/ 1502 w 2602"/>
              <a:gd name="connsiteY33" fmla="*/ 855 h 1295"/>
              <a:gd name="connsiteX34" fmla="*/ 1332 w 2602"/>
              <a:gd name="connsiteY34" fmla="*/ 999 h 1295"/>
              <a:gd name="connsiteX35" fmla="*/ 1201 w 2602"/>
              <a:gd name="connsiteY35" fmla="*/ 934 h 1295"/>
              <a:gd name="connsiteX36" fmla="*/ 1136 w 2602"/>
              <a:gd name="connsiteY36" fmla="*/ 868 h 1295"/>
              <a:gd name="connsiteX37" fmla="*/ 900 w 2602"/>
              <a:gd name="connsiteY37" fmla="*/ 1117 h 1295"/>
              <a:gd name="connsiteX38" fmla="*/ 776 w 2602"/>
              <a:gd name="connsiteY38" fmla="*/ 1252 h 1295"/>
              <a:gd name="connsiteX39" fmla="*/ 774 w 2602"/>
              <a:gd name="connsiteY39" fmla="*/ 1203 h 1295"/>
              <a:gd name="connsiteX40" fmla="*/ 779 w 2602"/>
              <a:gd name="connsiteY40" fmla="*/ 1257 h 1295"/>
              <a:gd name="connsiteX41" fmla="*/ 774 w 2602"/>
              <a:gd name="connsiteY41" fmla="*/ 1248 h 1295"/>
              <a:gd name="connsiteX42" fmla="*/ 779 w 2602"/>
              <a:gd name="connsiteY42" fmla="*/ 1248 h 1295"/>
              <a:gd name="connsiteX43" fmla="*/ 770 w 2602"/>
              <a:gd name="connsiteY43" fmla="*/ 1251 h 1295"/>
              <a:gd name="connsiteX44" fmla="*/ 776 w 2602"/>
              <a:gd name="connsiteY44" fmla="*/ 1240 h 1295"/>
              <a:gd name="connsiteX45" fmla="*/ 779 w 2602"/>
              <a:gd name="connsiteY45" fmla="*/ 1241 h 1295"/>
              <a:gd name="connsiteX46" fmla="*/ 776 w 2602"/>
              <a:gd name="connsiteY46" fmla="*/ 1255 h 1295"/>
              <a:gd name="connsiteX47" fmla="*/ 770 w 2602"/>
              <a:gd name="connsiteY47" fmla="*/ 1202 h 1295"/>
              <a:gd name="connsiteX48" fmla="*/ 776 w 2602"/>
              <a:gd name="connsiteY48" fmla="*/ 1255 h 1295"/>
              <a:gd name="connsiteX49" fmla="*/ 727 w 2602"/>
              <a:gd name="connsiteY49" fmla="*/ 1254 h 1295"/>
              <a:gd name="connsiteX50" fmla="*/ 679 w 2602"/>
              <a:gd name="connsiteY50" fmla="*/ 1251 h 1295"/>
              <a:gd name="connsiteX51" fmla="*/ 636 w 2602"/>
              <a:gd name="connsiteY51" fmla="*/ 1196 h 1295"/>
              <a:gd name="connsiteX52" fmla="*/ 633 w 2602"/>
              <a:gd name="connsiteY52" fmla="*/ 1191 h 1295"/>
              <a:gd name="connsiteX53" fmla="*/ 625 w 2602"/>
              <a:gd name="connsiteY53" fmla="*/ 1196 h 1295"/>
              <a:gd name="connsiteX54" fmla="*/ 586 w 2602"/>
              <a:gd name="connsiteY54" fmla="*/ 921 h 1295"/>
              <a:gd name="connsiteX55" fmla="*/ 573 w 2602"/>
              <a:gd name="connsiteY55" fmla="*/ 939 h 1295"/>
              <a:gd name="connsiteX56" fmla="*/ 573 w 2602"/>
              <a:gd name="connsiteY56" fmla="*/ 880 h 1295"/>
              <a:gd name="connsiteX57" fmla="*/ 479 w 2602"/>
              <a:gd name="connsiteY57" fmla="*/ 827 h 1295"/>
              <a:gd name="connsiteX58" fmla="*/ 494 w 2602"/>
              <a:gd name="connsiteY58" fmla="*/ 724 h 1295"/>
              <a:gd name="connsiteX59" fmla="*/ 402 w 2602"/>
              <a:gd name="connsiteY59" fmla="*/ 829 h 1295"/>
              <a:gd name="connsiteX60" fmla="*/ 324 w 2602"/>
              <a:gd name="connsiteY60" fmla="*/ 881 h 1295"/>
              <a:gd name="connsiteX61" fmla="*/ 285 w 2602"/>
              <a:gd name="connsiteY61" fmla="*/ 908 h 1295"/>
              <a:gd name="connsiteX62" fmla="*/ 88 w 2602"/>
              <a:gd name="connsiteY62" fmla="*/ 952 h 1295"/>
              <a:gd name="connsiteX63" fmla="*/ 108 w 2602"/>
              <a:gd name="connsiteY63" fmla="*/ 969 h 1295"/>
              <a:gd name="connsiteX64" fmla="*/ 10 w 2602"/>
              <a:gd name="connsiteY64" fmla="*/ 672 h 1295"/>
              <a:gd name="connsiteX65" fmla="*/ 75 w 2602"/>
              <a:gd name="connsiteY65" fmla="*/ 567 h 1295"/>
              <a:gd name="connsiteX66" fmla="*/ 154 w 2602"/>
              <a:gd name="connsiteY66" fmla="*/ 541 h 1295"/>
              <a:gd name="connsiteX67" fmla="*/ 13 w 2602"/>
              <a:gd name="connsiteY67" fmla="*/ 535 h 1295"/>
              <a:gd name="connsiteX68" fmla="*/ 73 w 2602"/>
              <a:gd name="connsiteY68" fmla="*/ 540 h 1295"/>
              <a:gd name="connsiteX69" fmla="*/ 93 w 2602"/>
              <a:gd name="connsiteY69" fmla="*/ 505 h 1295"/>
              <a:gd name="connsiteX70" fmla="*/ 89 w 2602"/>
              <a:gd name="connsiteY70" fmla="*/ 476 h 1295"/>
              <a:gd name="connsiteX0" fmla="*/ 80 w 2593"/>
              <a:gd name="connsiteY0" fmla="*/ 476 h 1295"/>
              <a:gd name="connsiteX1" fmla="*/ 223 w 2593"/>
              <a:gd name="connsiteY1" fmla="*/ 188 h 1295"/>
              <a:gd name="connsiteX2" fmla="*/ 380 w 2593"/>
              <a:gd name="connsiteY2" fmla="*/ 122 h 1295"/>
              <a:gd name="connsiteX3" fmla="*/ 420 w 2593"/>
              <a:gd name="connsiteY3" fmla="*/ 109 h 1295"/>
              <a:gd name="connsiteX4" fmla="*/ 564 w 2593"/>
              <a:gd name="connsiteY4" fmla="*/ 57 h 1295"/>
              <a:gd name="connsiteX5" fmla="*/ 1127 w 2593"/>
              <a:gd name="connsiteY5" fmla="*/ 70 h 1295"/>
              <a:gd name="connsiteX6" fmla="*/ 1297 w 2593"/>
              <a:gd name="connsiteY6" fmla="*/ 47 h 1295"/>
              <a:gd name="connsiteX7" fmla="*/ 1454 w 2593"/>
              <a:gd name="connsiteY7" fmla="*/ 91 h 1295"/>
              <a:gd name="connsiteX8" fmla="*/ 1585 w 2593"/>
              <a:gd name="connsiteY8" fmla="*/ 96 h 1295"/>
              <a:gd name="connsiteX9" fmla="*/ 1873 w 2593"/>
              <a:gd name="connsiteY9" fmla="*/ 57 h 1295"/>
              <a:gd name="connsiteX10" fmla="*/ 2344 w 2593"/>
              <a:gd name="connsiteY10" fmla="*/ 57 h 1295"/>
              <a:gd name="connsiteX11" fmla="*/ 2462 w 2593"/>
              <a:gd name="connsiteY11" fmla="*/ 188 h 1295"/>
              <a:gd name="connsiteX12" fmla="*/ 2593 w 2593"/>
              <a:gd name="connsiteY12" fmla="*/ 620 h 1295"/>
              <a:gd name="connsiteX13" fmla="*/ 2534 w 2593"/>
              <a:gd name="connsiteY13" fmla="*/ 854 h 1295"/>
              <a:gd name="connsiteX14" fmla="*/ 2540 w 2593"/>
              <a:gd name="connsiteY14" fmla="*/ 841 h 1295"/>
              <a:gd name="connsiteX15" fmla="*/ 2544 w 2593"/>
              <a:gd name="connsiteY15" fmla="*/ 893 h 1295"/>
              <a:gd name="connsiteX16" fmla="*/ 2448 w 2593"/>
              <a:gd name="connsiteY16" fmla="*/ 1001 h 1295"/>
              <a:gd name="connsiteX17" fmla="*/ 2484 w 2593"/>
              <a:gd name="connsiteY17" fmla="*/ 944 h 1295"/>
              <a:gd name="connsiteX18" fmla="*/ 2488 w 2593"/>
              <a:gd name="connsiteY18" fmla="*/ 973 h 1295"/>
              <a:gd name="connsiteX19" fmla="*/ 2433 w 2593"/>
              <a:gd name="connsiteY19" fmla="*/ 954 h 1295"/>
              <a:gd name="connsiteX20" fmla="*/ 2409 w 2593"/>
              <a:gd name="connsiteY20" fmla="*/ 895 h 1295"/>
              <a:gd name="connsiteX21" fmla="*/ 2265 w 2593"/>
              <a:gd name="connsiteY21" fmla="*/ 659 h 1295"/>
              <a:gd name="connsiteX22" fmla="*/ 2161 w 2593"/>
              <a:gd name="connsiteY22" fmla="*/ 528 h 1295"/>
              <a:gd name="connsiteX23" fmla="*/ 2135 w 2593"/>
              <a:gd name="connsiteY23" fmla="*/ 580 h 1295"/>
              <a:gd name="connsiteX24" fmla="*/ 2108 w 2593"/>
              <a:gd name="connsiteY24" fmla="*/ 607 h 1295"/>
              <a:gd name="connsiteX25" fmla="*/ 2095 w 2593"/>
              <a:gd name="connsiteY25" fmla="*/ 646 h 1295"/>
              <a:gd name="connsiteX26" fmla="*/ 2030 w 2593"/>
              <a:gd name="connsiteY26" fmla="*/ 724 h 1295"/>
              <a:gd name="connsiteX27" fmla="*/ 1925 w 2593"/>
              <a:gd name="connsiteY27" fmla="*/ 829 h 1295"/>
              <a:gd name="connsiteX28" fmla="*/ 1794 w 2593"/>
              <a:gd name="connsiteY28" fmla="*/ 711 h 1295"/>
              <a:gd name="connsiteX29" fmla="*/ 1650 w 2593"/>
              <a:gd name="connsiteY29" fmla="*/ 646 h 1295"/>
              <a:gd name="connsiteX30" fmla="*/ 1585 w 2593"/>
              <a:gd name="connsiteY30" fmla="*/ 659 h 1295"/>
              <a:gd name="connsiteX31" fmla="*/ 1559 w 2593"/>
              <a:gd name="connsiteY31" fmla="*/ 711 h 1295"/>
              <a:gd name="connsiteX32" fmla="*/ 1545 w 2593"/>
              <a:gd name="connsiteY32" fmla="*/ 751 h 1295"/>
              <a:gd name="connsiteX33" fmla="*/ 1493 w 2593"/>
              <a:gd name="connsiteY33" fmla="*/ 855 h 1295"/>
              <a:gd name="connsiteX34" fmla="*/ 1323 w 2593"/>
              <a:gd name="connsiteY34" fmla="*/ 999 h 1295"/>
              <a:gd name="connsiteX35" fmla="*/ 1192 w 2593"/>
              <a:gd name="connsiteY35" fmla="*/ 934 h 1295"/>
              <a:gd name="connsiteX36" fmla="*/ 1127 w 2593"/>
              <a:gd name="connsiteY36" fmla="*/ 868 h 1295"/>
              <a:gd name="connsiteX37" fmla="*/ 891 w 2593"/>
              <a:gd name="connsiteY37" fmla="*/ 1117 h 1295"/>
              <a:gd name="connsiteX38" fmla="*/ 767 w 2593"/>
              <a:gd name="connsiteY38" fmla="*/ 1252 h 1295"/>
              <a:gd name="connsiteX39" fmla="*/ 765 w 2593"/>
              <a:gd name="connsiteY39" fmla="*/ 1203 h 1295"/>
              <a:gd name="connsiteX40" fmla="*/ 770 w 2593"/>
              <a:gd name="connsiteY40" fmla="*/ 1257 h 1295"/>
              <a:gd name="connsiteX41" fmla="*/ 765 w 2593"/>
              <a:gd name="connsiteY41" fmla="*/ 1248 h 1295"/>
              <a:gd name="connsiteX42" fmla="*/ 770 w 2593"/>
              <a:gd name="connsiteY42" fmla="*/ 1248 h 1295"/>
              <a:gd name="connsiteX43" fmla="*/ 761 w 2593"/>
              <a:gd name="connsiteY43" fmla="*/ 1251 h 1295"/>
              <a:gd name="connsiteX44" fmla="*/ 767 w 2593"/>
              <a:gd name="connsiteY44" fmla="*/ 1240 h 1295"/>
              <a:gd name="connsiteX45" fmla="*/ 770 w 2593"/>
              <a:gd name="connsiteY45" fmla="*/ 1241 h 1295"/>
              <a:gd name="connsiteX46" fmla="*/ 767 w 2593"/>
              <a:gd name="connsiteY46" fmla="*/ 1255 h 1295"/>
              <a:gd name="connsiteX47" fmla="*/ 761 w 2593"/>
              <a:gd name="connsiteY47" fmla="*/ 1202 h 1295"/>
              <a:gd name="connsiteX48" fmla="*/ 767 w 2593"/>
              <a:gd name="connsiteY48" fmla="*/ 1255 h 1295"/>
              <a:gd name="connsiteX49" fmla="*/ 718 w 2593"/>
              <a:gd name="connsiteY49" fmla="*/ 1254 h 1295"/>
              <a:gd name="connsiteX50" fmla="*/ 670 w 2593"/>
              <a:gd name="connsiteY50" fmla="*/ 1251 h 1295"/>
              <a:gd name="connsiteX51" fmla="*/ 627 w 2593"/>
              <a:gd name="connsiteY51" fmla="*/ 1196 h 1295"/>
              <a:gd name="connsiteX52" fmla="*/ 624 w 2593"/>
              <a:gd name="connsiteY52" fmla="*/ 1191 h 1295"/>
              <a:gd name="connsiteX53" fmla="*/ 616 w 2593"/>
              <a:gd name="connsiteY53" fmla="*/ 1196 h 1295"/>
              <a:gd name="connsiteX54" fmla="*/ 577 w 2593"/>
              <a:gd name="connsiteY54" fmla="*/ 921 h 1295"/>
              <a:gd name="connsiteX55" fmla="*/ 564 w 2593"/>
              <a:gd name="connsiteY55" fmla="*/ 939 h 1295"/>
              <a:gd name="connsiteX56" fmla="*/ 564 w 2593"/>
              <a:gd name="connsiteY56" fmla="*/ 880 h 1295"/>
              <a:gd name="connsiteX57" fmla="*/ 470 w 2593"/>
              <a:gd name="connsiteY57" fmla="*/ 827 h 1295"/>
              <a:gd name="connsiteX58" fmla="*/ 485 w 2593"/>
              <a:gd name="connsiteY58" fmla="*/ 724 h 1295"/>
              <a:gd name="connsiteX59" fmla="*/ 393 w 2593"/>
              <a:gd name="connsiteY59" fmla="*/ 829 h 1295"/>
              <a:gd name="connsiteX60" fmla="*/ 315 w 2593"/>
              <a:gd name="connsiteY60" fmla="*/ 881 h 1295"/>
              <a:gd name="connsiteX61" fmla="*/ 276 w 2593"/>
              <a:gd name="connsiteY61" fmla="*/ 908 h 1295"/>
              <a:gd name="connsiteX62" fmla="*/ 79 w 2593"/>
              <a:gd name="connsiteY62" fmla="*/ 952 h 1295"/>
              <a:gd name="connsiteX63" fmla="*/ 99 w 2593"/>
              <a:gd name="connsiteY63" fmla="*/ 969 h 1295"/>
              <a:gd name="connsiteX64" fmla="*/ 1 w 2593"/>
              <a:gd name="connsiteY64" fmla="*/ 672 h 1295"/>
              <a:gd name="connsiteX65" fmla="*/ 66 w 2593"/>
              <a:gd name="connsiteY65" fmla="*/ 567 h 1295"/>
              <a:gd name="connsiteX66" fmla="*/ 145 w 2593"/>
              <a:gd name="connsiteY66" fmla="*/ 541 h 1295"/>
              <a:gd name="connsiteX67" fmla="*/ 40 w 2593"/>
              <a:gd name="connsiteY67" fmla="*/ 535 h 1295"/>
              <a:gd name="connsiteX68" fmla="*/ 4 w 2593"/>
              <a:gd name="connsiteY68" fmla="*/ 535 h 1295"/>
              <a:gd name="connsiteX69" fmla="*/ 64 w 2593"/>
              <a:gd name="connsiteY69" fmla="*/ 540 h 1295"/>
              <a:gd name="connsiteX70" fmla="*/ 84 w 2593"/>
              <a:gd name="connsiteY70" fmla="*/ 505 h 1295"/>
              <a:gd name="connsiteX71" fmla="*/ 80 w 2593"/>
              <a:gd name="connsiteY71" fmla="*/ 476 h 1295"/>
              <a:gd name="connsiteX0" fmla="*/ 80 w 2593"/>
              <a:gd name="connsiteY0" fmla="*/ 476 h 1295"/>
              <a:gd name="connsiteX1" fmla="*/ 223 w 2593"/>
              <a:gd name="connsiteY1" fmla="*/ 188 h 1295"/>
              <a:gd name="connsiteX2" fmla="*/ 380 w 2593"/>
              <a:gd name="connsiteY2" fmla="*/ 122 h 1295"/>
              <a:gd name="connsiteX3" fmla="*/ 420 w 2593"/>
              <a:gd name="connsiteY3" fmla="*/ 109 h 1295"/>
              <a:gd name="connsiteX4" fmla="*/ 564 w 2593"/>
              <a:gd name="connsiteY4" fmla="*/ 57 h 1295"/>
              <a:gd name="connsiteX5" fmla="*/ 1127 w 2593"/>
              <a:gd name="connsiteY5" fmla="*/ 70 h 1295"/>
              <a:gd name="connsiteX6" fmla="*/ 1297 w 2593"/>
              <a:gd name="connsiteY6" fmla="*/ 47 h 1295"/>
              <a:gd name="connsiteX7" fmla="*/ 1454 w 2593"/>
              <a:gd name="connsiteY7" fmla="*/ 91 h 1295"/>
              <a:gd name="connsiteX8" fmla="*/ 1585 w 2593"/>
              <a:gd name="connsiteY8" fmla="*/ 96 h 1295"/>
              <a:gd name="connsiteX9" fmla="*/ 1873 w 2593"/>
              <a:gd name="connsiteY9" fmla="*/ 57 h 1295"/>
              <a:gd name="connsiteX10" fmla="*/ 2344 w 2593"/>
              <a:gd name="connsiteY10" fmla="*/ 57 h 1295"/>
              <a:gd name="connsiteX11" fmla="*/ 2462 w 2593"/>
              <a:gd name="connsiteY11" fmla="*/ 188 h 1295"/>
              <a:gd name="connsiteX12" fmla="*/ 2593 w 2593"/>
              <a:gd name="connsiteY12" fmla="*/ 620 h 1295"/>
              <a:gd name="connsiteX13" fmla="*/ 2534 w 2593"/>
              <a:gd name="connsiteY13" fmla="*/ 854 h 1295"/>
              <a:gd name="connsiteX14" fmla="*/ 2540 w 2593"/>
              <a:gd name="connsiteY14" fmla="*/ 841 h 1295"/>
              <a:gd name="connsiteX15" fmla="*/ 2544 w 2593"/>
              <a:gd name="connsiteY15" fmla="*/ 893 h 1295"/>
              <a:gd name="connsiteX16" fmla="*/ 2448 w 2593"/>
              <a:gd name="connsiteY16" fmla="*/ 1001 h 1295"/>
              <a:gd name="connsiteX17" fmla="*/ 2484 w 2593"/>
              <a:gd name="connsiteY17" fmla="*/ 944 h 1295"/>
              <a:gd name="connsiteX18" fmla="*/ 2488 w 2593"/>
              <a:gd name="connsiteY18" fmla="*/ 973 h 1295"/>
              <a:gd name="connsiteX19" fmla="*/ 2433 w 2593"/>
              <a:gd name="connsiteY19" fmla="*/ 954 h 1295"/>
              <a:gd name="connsiteX20" fmla="*/ 2409 w 2593"/>
              <a:gd name="connsiteY20" fmla="*/ 895 h 1295"/>
              <a:gd name="connsiteX21" fmla="*/ 2265 w 2593"/>
              <a:gd name="connsiteY21" fmla="*/ 659 h 1295"/>
              <a:gd name="connsiteX22" fmla="*/ 2161 w 2593"/>
              <a:gd name="connsiteY22" fmla="*/ 528 h 1295"/>
              <a:gd name="connsiteX23" fmla="*/ 2135 w 2593"/>
              <a:gd name="connsiteY23" fmla="*/ 580 h 1295"/>
              <a:gd name="connsiteX24" fmla="*/ 2108 w 2593"/>
              <a:gd name="connsiteY24" fmla="*/ 607 h 1295"/>
              <a:gd name="connsiteX25" fmla="*/ 2095 w 2593"/>
              <a:gd name="connsiteY25" fmla="*/ 646 h 1295"/>
              <a:gd name="connsiteX26" fmla="*/ 2030 w 2593"/>
              <a:gd name="connsiteY26" fmla="*/ 724 h 1295"/>
              <a:gd name="connsiteX27" fmla="*/ 1925 w 2593"/>
              <a:gd name="connsiteY27" fmla="*/ 829 h 1295"/>
              <a:gd name="connsiteX28" fmla="*/ 1794 w 2593"/>
              <a:gd name="connsiteY28" fmla="*/ 711 h 1295"/>
              <a:gd name="connsiteX29" fmla="*/ 1650 w 2593"/>
              <a:gd name="connsiteY29" fmla="*/ 646 h 1295"/>
              <a:gd name="connsiteX30" fmla="*/ 1585 w 2593"/>
              <a:gd name="connsiteY30" fmla="*/ 659 h 1295"/>
              <a:gd name="connsiteX31" fmla="*/ 1559 w 2593"/>
              <a:gd name="connsiteY31" fmla="*/ 711 h 1295"/>
              <a:gd name="connsiteX32" fmla="*/ 1545 w 2593"/>
              <a:gd name="connsiteY32" fmla="*/ 751 h 1295"/>
              <a:gd name="connsiteX33" fmla="*/ 1493 w 2593"/>
              <a:gd name="connsiteY33" fmla="*/ 855 h 1295"/>
              <a:gd name="connsiteX34" fmla="*/ 1323 w 2593"/>
              <a:gd name="connsiteY34" fmla="*/ 999 h 1295"/>
              <a:gd name="connsiteX35" fmla="*/ 1192 w 2593"/>
              <a:gd name="connsiteY35" fmla="*/ 934 h 1295"/>
              <a:gd name="connsiteX36" fmla="*/ 1127 w 2593"/>
              <a:gd name="connsiteY36" fmla="*/ 868 h 1295"/>
              <a:gd name="connsiteX37" fmla="*/ 891 w 2593"/>
              <a:gd name="connsiteY37" fmla="*/ 1117 h 1295"/>
              <a:gd name="connsiteX38" fmla="*/ 767 w 2593"/>
              <a:gd name="connsiteY38" fmla="*/ 1252 h 1295"/>
              <a:gd name="connsiteX39" fmla="*/ 765 w 2593"/>
              <a:gd name="connsiteY39" fmla="*/ 1203 h 1295"/>
              <a:gd name="connsiteX40" fmla="*/ 770 w 2593"/>
              <a:gd name="connsiteY40" fmla="*/ 1257 h 1295"/>
              <a:gd name="connsiteX41" fmla="*/ 765 w 2593"/>
              <a:gd name="connsiteY41" fmla="*/ 1248 h 1295"/>
              <a:gd name="connsiteX42" fmla="*/ 770 w 2593"/>
              <a:gd name="connsiteY42" fmla="*/ 1248 h 1295"/>
              <a:gd name="connsiteX43" fmla="*/ 761 w 2593"/>
              <a:gd name="connsiteY43" fmla="*/ 1251 h 1295"/>
              <a:gd name="connsiteX44" fmla="*/ 767 w 2593"/>
              <a:gd name="connsiteY44" fmla="*/ 1240 h 1295"/>
              <a:gd name="connsiteX45" fmla="*/ 770 w 2593"/>
              <a:gd name="connsiteY45" fmla="*/ 1241 h 1295"/>
              <a:gd name="connsiteX46" fmla="*/ 767 w 2593"/>
              <a:gd name="connsiteY46" fmla="*/ 1255 h 1295"/>
              <a:gd name="connsiteX47" fmla="*/ 761 w 2593"/>
              <a:gd name="connsiteY47" fmla="*/ 1202 h 1295"/>
              <a:gd name="connsiteX48" fmla="*/ 767 w 2593"/>
              <a:gd name="connsiteY48" fmla="*/ 1255 h 1295"/>
              <a:gd name="connsiteX49" fmla="*/ 718 w 2593"/>
              <a:gd name="connsiteY49" fmla="*/ 1254 h 1295"/>
              <a:gd name="connsiteX50" fmla="*/ 670 w 2593"/>
              <a:gd name="connsiteY50" fmla="*/ 1251 h 1295"/>
              <a:gd name="connsiteX51" fmla="*/ 627 w 2593"/>
              <a:gd name="connsiteY51" fmla="*/ 1196 h 1295"/>
              <a:gd name="connsiteX52" fmla="*/ 624 w 2593"/>
              <a:gd name="connsiteY52" fmla="*/ 1191 h 1295"/>
              <a:gd name="connsiteX53" fmla="*/ 616 w 2593"/>
              <a:gd name="connsiteY53" fmla="*/ 1196 h 1295"/>
              <a:gd name="connsiteX54" fmla="*/ 577 w 2593"/>
              <a:gd name="connsiteY54" fmla="*/ 921 h 1295"/>
              <a:gd name="connsiteX55" fmla="*/ 564 w 2593"/>
              <a:gd name="connsiteY55" fmla="*/ 939 h 1295"/>
              <a:gd name="connsiteX56" fmla="*/ 564 w 2593"/>
              <a:gd name="connsiteY56" fmla="*/ 880 h 1295"/>
              <a:gd name="connsiteX57" fmla="*/ 470 w 2593"/>
              <a:gd name="connsiteY57" fmla="*/ 827 h 1295"/>
              <a:gd name="connsiteX58" fmla="*/ 485 w 2593"/>
              <a:gd name="connsiteY58" fmla="*/ 724 h 1295"/>
              <a:gd name="connsiteX59" fmla="*/ 393 w 2593"/>
              <a:gd name="connsiteY59" fmla="*/ 829 h 1295"/>
              <a:gd name="connsiteX60" fmla="*/ 315 w 2593"/>
              <a:gd name="connsiteY60" fmla="*/ 881 h 1295"/>
              <a:gd name="connsiteX61" fmla="*/ 276 w 2593"/>
              <a:gd name="connsiteY61" fmla="*/ 908 h 1295"/>
              <a:gd name="connsiteX62" fmla="*/ 79 w 2593"/>
              <a:gd name="connsiteY62" fmla="*/ 952 h 1295"/>
              <a:gd name="connsiteX63" fmla="*/ 99 w 2593"/>
              <a:gd name="connsiteY63" fmla="*/ 969 h 1295"/>
              <a:gd name="connsiteX64" fmla="*/ 1 w 2593"/>
              <a:gd name="connsiteY64" fmla="*/ 672 h 1295"/>
              <a:gd name="connsiteX65" fmla="*/ 66 w 2593"/>
              <a:gd name="connsiteY65" fmla="*/ 567 h 1295"/>
              <a:gd name="connsiteX66" fmla="*/ 145 w 2593"/>
              <a:gd name="connsiteY66" fmla="*/ 541 h 1295"/>
              <a:gd name="connsiteX67" fmla="*/ 40 w 2593"/>
              <a:gd name="connsiteY67" fmla="*/ 535 h 1295"/>
              <a:gd name="connsiteX68" fmla="*/ 4 w 2593"/>
              <a:gd name="connsiteY68" fmla="*/ 535 h 1295"/>
              <a:gd name="connsiteX69" fmla="*/ 64 w 2593"/>
              <a:gd name="connsiteY69" fmla="*/ 540 h 1295"/>
              <a:gd name="connsiteX70" fmla="*/ 84 w 2593"/>
              <a:gd name="connsiteY70" fmla="*/ 505 h 1295"/>
              <a:gd name="connsiteX71" fmla="*/ 80 w 2593"/>
              <a:gd name="connsiteY71" fmla="*/ 476 h 1295"/>
              <a:gd name="connsiteX0" fmla="*/ 80 w 2593"/>
              <a:gd name="connsiteY0" fmla="*/ 476 h 1295"/>
              <a:gd name="connsiteX1" fmla="*/ 223 w 2593"/>
              <a:gd name="connsiteY1" fmla="*/ 188 h 1295"/>
              <a:gd name="connsiteX2" fmla="*/ 380 w 2593"/>
              <a:gd name="connsiteY2" fmla="*/ 122 h 1295"/>
              <a:gd name="connsiteX3" fmla="*/ 420 w 2593"/>
              <a:gd name="connsiteY3" fmla="*/ 109 h 1295"/>
              <a:gd name="connsiteX4" fmla="*/ 564 w 2593"/>
              <a:gd name="connsiteY4" fmla="*/ 57 h 1295"/>
              <a:gd name="connsiteX5" fmla="*/ 1127 w 2593"/>
              <a:gd name="connsiteY5" fmla="*/ 70 h 1295"/>
              <a:gd name="connsiteX6" fmla="*/ 1297 w 2593"/>
              <a:gd name="connsiteY6" fmla="*/ 47 h 1295"/>
              <a:gd name="connsiteX7" fmla="*/ 1454 w 2593"/>
              <a:gd name="connsiteY7" fmla="*/ 91 h 1295"/>
              <a:gd name="connsiteX8" fmla="*/ 1585 w 2593"/>
              <a:gd name="connsiteY8" fmla="*/ 96 h 1295"/>
              <a:gd name="connsiteX9" fmla="*/ 1873 w 2593"/>
              <a:gd name="connsiteY9" fmla="*/ 57 h 1295"/>
              <a:gd name="connsiteX10" fmla="*/ 2344 w 2593"/>
              <a:gd name="connsiteY10" fmla="*/ 57 h 1295"/>
              <a:gd name="connsiteX11" fmla="*/ 2462 w 2593"/>
              <a:gd name="connsiteY11" fmla="*/ 188 h 1295"/>
              <a:gd name="connsiteX12" fmla="*/ 2593 w 2593"/>
              <a:gd name="connsiteY12" fmla="*/ 620 h 1295"/>
              <a:gd name="connsiteX13" fmla="*/ 2534 w 2593"/>
              <a:gd name="connsiteY13" fmla="*/ 854 h 1295"/>
              <a:gd name="connsiteX14" fmla="*/ 2540 w 2593"/>
              <a:gd name="connsiteY14" fmla="*/ 841 h 1295"/>
              <a:gd name="connsiteX15" fmla="*/ 2544 w 2593"/>
              <a:gd name="connsiteY15" fmla="*/ 893 h 1295"/>
              <a:gd name="connsiteX16" fmla="*/ 2448 w 2593"/>
              <a:gd name="connsiteY16" fmla="*/ 1001 h 1295"/>
              <a:gd name="connsiteX17" fmla="*/ 2484 w 2593"/>
              <a:gd name="connsiteY17" fmla="*/ 944 h 1295"/>
              <a:gd name="connsiteX18" fmla="*/ 2488 w 2593"/>
              <a:gd name="connsiteY18" fmla="*/ 973 h 1295"/>
              <a:gd name="connsiteX19" fmla="*/ 2433 w 2593"/>
              <a:gd name="connsiteY19" fmla="*/ 954 h 1295"/>
              <a:gd name="connsiteX20" fmla="*/ 2409 w 2593"/>
              <a:gd name="connsiteY20" fmla="*/ 895 h 1295"/>
              <a:gd name="connsiteX21" fmla="*/ 2265 w 2593"/>
              <a:gd name="connsiteY21" fmla="*/ 659 h 1295"/>
              <a:gd name="connsiteX22" fmla="*/ 2161 w 2593"/>
              <a:gd name="connsiteY22" fmla="*/ 528 h 1295"/>
              <a:gd name="connsiteX23" fmla="*/ 2135 w 2593"/>
              <a:gd name="connsiteY23" fmla="*/ 580 h 1295"/>
              <a:gd name="connsiteX24" fmla="*/ 2108 w 2593"/>
              <a:gd name="connsiteY24" fmla="*/ 607 h 1295"/>
              <a:gd name="connsiteX25" fmla="*/ 2095 w 2593"/>
              <a:gd name="connsiteY25" fmla="*/ 646 h 1295"/>
              <a:gd name="connsiteX26" fmla="*/ 2030 w 2593"/>
              <a:gd name="connsiteY26" fmla="*/ 724 h 1295"/>
              <a:gd name="connsiteX27" fmla="*/ 1925 w 2593"/>
              <a:gd name="connsiteY27" fmla="*/ 829 h 1295"/>
              <a:gd name="connsiteX28" fmla="*/ 1794 w 2593"/>
              <a:gd name="connsiteY28" fmla="*/ 711 h 1295"/>
              <a:gd name="connsiteX29" fmla="*/ 1650 w 2593"/>
              <a:gd name="connsiteY29" fmla="*/ 646 h 1295"/>
              <a:gd name="connsiteX30" fmla="*/ 1585 w 2593"/>
              <a:gd name="connsiteY30" fmla="*/ 659 h 1295"/>
              <a:gd name="connsiteX31" fmla="*/ 1559 w 2593"/>
              <a:gd name="connsiteY31" fmla="*/ 711 h 1295"/>
              <a:gd name="connsiteX32" fmla="*/ 1545 w 2593"/>
              <a:gd name="connsiteY32" fmla="*/ 751 h 1295"/>
              <a:gd name="connsiteX33" fmla="*/ 1493 w 2593"/>
              <a:gd name="connsiteY33" fmla="*/ 855 h 1295"/>
              <a:gd name="connsiteX34" fmla="*/ 1323 w 2593"/>
              <a:gd name="connsiteY34" fmla="*/ 999 h 1295"/>
              <a:gd name="connsiteX35" fmla="*/ 1192 w 2593"/>
              <a:gd name="connsiteY35" fmla="*/ 934 h 1295"/>
              <a:gd name="connsiteX36" fmla="*/ 1127 w 2593"/>
              <a:gd name="connsiteY36" fmla="*/ 868 h 1295"/>
              <a:gd name="connsiteX37" fmla="*/ 891 w 2593"/>
              <a:gd name="connsiteY37" fmla="*/ 1117 h 1295"/>
              <a:gd name="connsiteX38" fmla="*/ 767 w 2593"/>
              <a:gd name="connsiteY38" fmla="*/ 1252 h 1295"/>
              <a:gd name="connsiteX39" fmla="*/ 765 w 2593"/>
              <a:gd name="connsiteY39" fmla="*/ 1203 h 1295"/>
              <a:gd name="connsiteX40" fmla="*/ 770 w 2593"/>
              <a:gd name="connsiteY40" fmla="*/ 1257 h 1295"/>
              <a:gd name="connsiteX41" fmla="*/ 765 w 2593"/>
              <a:gd name="connsiteY41" fmla="*/ 1248 h 1295"/>
              <a:gd name="connsiteX42" fmla="*/ 770 w 2593"/>
              <a:gd name="connsiteY42" fmla="*/ 1248 h 1295"/>
              <a:gd name="connsiteX43" fmla="*/ 761 w 2593"/>
              <a:gd name="connsiteY43" fmla="*/ 1251 h 1295"/>
              <a:gd name="connsiteX44" fmla="*/ 767 w 2593"/>
              <a:gd name="connsiteY44" fmla="*/ 1240 h 1295"/>
              <a:gd name="connsiteX45" fmla="*/ 770 w 2593"/>
              <a:gd name="connsiteY45" fmla="*/ 1241 h 1295"/>
              <a:gd name="connsiteX46" fmla="*/ 767 w 2593"/>
              <a:gd name="connsiteY46" fmla="*/ 1255 h 1295"/>
              <a:gd name="connsiteX47" fmla="*/ 761 w 2593"/>
              <a:gd name="connsiteY47" fmla="*/ 1202 h 1295"/>
              <a:gd name="connsiteX48" fmla="*/ 767 w 2593"/>
              <a:gd name="connsiteY48" fmla="*/ 1255 h 1295"/>
              <a:gd name="connsiteX49" fmla="*/ 718 w 2593"/>
              <a:gd name="connsiteY49" fmla="*/ 1254 h 1295"/>
              <a:gd name="connsiteX50" fmla="*/ 670 w 2593"/>
              <a:gd name="connsiteY50" fmla="*/ 1251 h 1295"/>
              <a:gd name="connsiteX51" fmla="*/ 627 w 2593"/>
              <a:gd name="connsiteY51" fmla="*/ 1196 h 1295"/>
              <a:gd name="connsiteX52" fmla="*/ 624 w 2593"/>
              <a:gd name="connsiteY52" fmla="*/ 1191 h 1295"/>
              <a:gd name="connsiteX53" fmla="*/ 616 w 2593"/>
              <a:gd name="connsiteY53" fmla="*/ 1196 h 1295"/>
              <a:gd name="connsiteX54" fmla="*/ 577 w 2593"/>
              <a:gd name="connsiteY54" fmla="*/ 921 h 1295"/>
              <a:gd name="connsiteX55" fmla="*/ 564 w 2593"/>
              <a:gd name="connsiteY55" fmla="*/ 939 h 1295"/>
              <a:gd name="connsiteX56" fmla="*/ 564 w 2593"/>
              <a:gd name="connsiteY56" fmla="*/ 880 h 1295"/>
              <a:gd name="connsiteX57" fmla="*/ 470 w 2593"/>
              <a:gd name="connsiteY57" fmla="*/ 827 h 1295"/>
              <a:gd name="connsiteX58" fmla="*/ 485 w 2593"/>
              <a:gd name="connsiteY58" fmla="*/ 724 h 1295"/>
              <a:gd name="connsiteX59" fmla="*/ 393 w 2593"/>
              <a:gd name="connsiteY59" fmla="*/ 829 h 1295"/>
              <a:gd name="connsiteX60" fmla="*/ 315 w 2593"/>
              <a:gd name="connsiteY60" fmla="*/ 881 h 1295"/>
              <a:gd name="connsiteX61" fmla="*/ 276 w 2593"/>
              <a:gd name="connsiteY61" fmla="*/ 908 h 1295"/>
              <a:gd name="connsiteX62" fmla="*/ 79 w 2593"/>
              <a:gd name="connsiteY62" fmla="*/ 952 h 1295"/>
              <a:gd name="connsiteX63" fmla="*/ 99 w 2593"/>
              <a:gd name="connsiteY63" fmla="*/ 969 h 1295"/>
              <a:gd name="connsiteX64" fmla="*/ 1 w 2593"/>
              <a:gd name="connsiteY64" fmla="*/ 672 h 1295"/>
              <a:gd name="connsiteX65" fmla="*/ 66 w 2593"/>
              <a:gd name="connsiteY65" fmla="*/ 567 h 1295"/>
              <a:gd name="connsiteX66" fmla="*/ 145 w 2593"/>
              <a:gd name="connsiteY66" fmla="*/ 541 h 1295"/>
              <a:gd name="connsiteX67" fmla="*/ 54 w 2593"/>
              <a:gd name="connsiteY67" fmla="*/ 535 h 1295"/>
              <a:gd name="connsiteX68" fmla="*/ 40 w 2593"/>
              <a:gd name="connsiteY68" fmla="*/ 535 h 1295"/>
              <a:gd name="connsiteX69" fmla="*/ 4 w 2593"/>
              <a:gd name="connsiteY69" fmla="*/ 535 h 1295"/>
              <a:gd name="connsiteX70" fmla="*/ 64 w 2593"/>
              <a:gd name="connsiteY70" fmla="*/ 540 h 1295"/>
              <a:gd name="connsiteX71" fmla="*/ 84 w 2593"/>
              <a:gd name="connsiteY71" fmla="*/ 505 h 1295"/>
              <a:gd name="connsiteX72" fmla="*/ 80 w 2593"/>
              <a:gd name="connsiteY72" fmla="*/ 476 h 1295"/>
              <a:gd name="connsiteX0" fmla="*/ 85 w 2598"/>
              <a:gd name="connsiteY0" fmla="*/ 476 h 1295"/>
              <a:gd name="connsiteX1" fmla="*/ 228 w 2598"/>
              <a:gd name="connsiteY1" fmla="*/ 188 h 1295"/>
              <a:gd name="connsiteX2" fmla="*/ 385 w 2598"/>
              <a:gd name="connsiteY2" fmla="*/ 122 h 1295"/>
              <a:gd name="connsiteX3" fmla="*/ 425 w 2598"/>
              <a:gd name="connsiteY3" fmla="*/ 109 h 1295"/>
              <a:gd name="connsiteX4" fmla="*/ 569 w 2598"/>
              <a:gd name="connsiteY4" fmla="*/ 57 h 1295"/>
              <a:gd name="connsiteX5" fmla="*/ 1132 w 2598"/>
              <a:gd name="connsiteY5" fmla="*/ 70 h 1295"/>
              <a:gd name="connsiteX6" fmla="*/ 1302 w 2598"/>
              <a:gd name="connsiteY6" fmla="*/ 47 h 1295"/>
              <a:gd name="connsiteX7" fmla="*/ 1459 w 2598"/>
              <a:gd name="connsiteY7" fmla="*/ 91 h 1295"/>
              <a:gd name="connsiteX8" fmla="*/ 1590 w 2598"/>
              <a:gd name="connsiteY8" fmla="*/ 96 h 1295"/>
              <a:gd name="connsiteX9" fmla="*/ 1878 w 2598"/>
              <a:gd name="connsiteY9" fmla="*/ 57 h 1295"/>
              <a:gd name="connsiteX10" fmla="*/ 2349 w 2598"/>
              <a:gd name="connsiteY10" fmla="*/ 57 h 1295"/>
              <a:gd name="connsiteX11" fmla="*/ 2467 w 2598"/>
              <a:gd name="connsiteY11" fmla="*/ 188 h 1295"/>
              <a:gd name="connsiteX12" fmla="*/ 2598 w 2598"/>
              <a:gd name="connsiteY12" fmla="*/ 620 h 1295"/>
              <a:gd name="connsiteX13" fmla="*/ 2539 w 2598"/>
              <a:gd name="connsiteY13" fmla="*/ 854 h 1295"/>
              <a:gd name="connsiteX14" fmla="*/ 2545 w 2598"/>
              <a:gd name="connsiteY14" fmla="*/ 841 h 1295"/>
              <a:gd name="connsiteX15" fmla="*/ 2549 w 2598"/>
              <a:gd name="connsiteY15" fmla="*/ 893 h 1295"/>
              <a:gd name="connsiteX16" fmla="*/ 2453 w 2598"/>
              <a:gd name="connsiteY16" fmla="*/ 1001 h 1295"/>
              <a:gd name="connsiteX17" fmla="*/ 2489 w 2598"/>
              <a:gd name="connsiteY17" fmla="*/ 944 h 1295"/>
              <a:gd name="connsiteX18" fmla="*/ 2493 w 2598"/>
              <a:gd name="connsiteY18" fmla="*/ 973 h 1295"/>
              <a:gd name="connsiteX19" fmla="*/ 2438 w 2598"/>
              <a:gd name="connsiteY19" fmla="*/ 954 h 1295"/>
              <a:gd name="connsiteX20" fmla="*/ 2414 w 2598"/>
              <a:gd name="connsiteY20" fmla="*/ 895 h 1295"/>
              <a:gd name="connsiteX21" fmla="*/ 2270 w 2598"/>
              <a:gd name="connsiteY21" fmla="*/ 659 h 1295"/>
              <a:gd name="connsiteX22" fmla="*/ 2166 w 2598"/>
              <a:gd name="connsiteY22" fmla="*/ 528 h 1295"/>
              <a:gd name="connsiteX23" fmla="*/ 2140 w 2598"/>
              <a:gd name="connsiteY23" fmla="*/ 580 h 1295"/>
              <a:gd name="connsiteX24" fmla="*/ 2113 w 2598"/>
              <a:gd name="connsiteY24" fmla="*/ 607 h 1295"/>
              <a:gd name="connsiteX25" fmla="*/ 2100 w 2598"/>
              <a:gd name="connsiteY25" fmla="*/ 646 h 1295"/>
              <a:gd name="connsiteX26" fmla="*/ 2035 w 2598"/>
              <a:gd name="connsiteY26" fmla="*/ 724 h 1295"/>
              <a:gd name="connsiteX27" fmla="*/ 1930 w 2598"/>
              <a:gd name="connsiteY27" fmla="*/ 829 h 1295"/>
              <a:gd name="connsiteX28" fmla="*/ 1799 w 2598"/>
              <a:gd name="connsiteY28" fmla="*/ 711 h 1295"/>
              <a:gd name="connsiteX29" fmla="*/ 1655 w 2598"/>
              <a:gd name="connsiteY29" fmla="*/ 646 h 1295"/>
              <a:gd name="connsiteX30" fmla="*/ 1590 w 2598"/>
              <a:gd name="connsiteY30" fmla="*/ 659 h 1295"/>
              <a:gd name="connsiteX31" fmla="*/ 1564 w 2598"/>
              <a:gd name="connsiteY31" fmla="*/ 711 h 1295"/>
              <a:gd name="connsiteX32" fmla="*/ 1550 w 2598"/>
              <a:gd name="connsiteY32" fmla="*/ 751 h 1295"/>
              <a:gd name="connsiteX33" fmla="*/ 1498 w 2598"/>
              <a:gd name="connsiteY33" fmla="*/ 855 h 1295"/>
              <a:gd name="connsiteX34" fmla="*/ 1328 w 2598"/>
              <a:gd name="connsiteY34" fmla="*/ 999 h 1295"/>
              <a:gd name="connsiteX35" fmla="*/ 1197 w 2598"/>
              <a:gd name="connsiteY35" fmla="*/ 934 h 1295"/>
              <a:gd name="connsiteX36" fmla="*/ 1132 w 2598"/>
              <a:gd name="connsiteY36" fmla="*/ 868 h 1295"/>
              <a:gd name="connsiteX37" fmla="*/ 896 w 2598"/>
              <a:gd name="connsiteY37" fmla="*/ 1117 h 1295"/>
              <a:gd name="connsiteX38" fmla="*/ 772 w 2598"/>
              <a:gd name="connsiteY38" fmla="*/ 1252 h 1295"/>
              <a:gd name="connsiteX39" fmla="*/ 770 w 2598"/>
              <a:gd name="connsiteY39" fmla="*/ 1203 h 1295"/>
              <a:gd name="connsiteX40" fmla="*/ 775 w 2598"/>
              <a:gd name="connsiteY40" fmla="*/ 1257 h 1295"/>
              <a:gd name="connsiteX41" fmla="*/ 770 w 2598"/>
              <a:gd name="connsiteY41" fmla="*/ 1248 h 1295"/>
              <a:gd name="connsiteX42" fmla="*/ 775 w 2598"/>
              <a:gd name="connsiteY42" fmla="*/ 1248 h 1295"/>
              <a:gd name="connsiteX43" fmla="*/ 766 w 2598"/>
              <a:gd name="connsiteY43" fmla="*/ 1251 h 1295"/>
              <a:gd name="connsiteX44" fmla="*/ 772 w 2598"/>
              <a:gd name="connsiteY44" fmla="*/ 1240 h 1295"/>
              <a:gd name="connsiteX45" fmla="*/ 775 w 2598"/>
              <a:gd name="connsiteY45" fmla="*/ 1241 h 1295"/>
              <a:gd name="connsiteX46" fmla="*/ 772 w 2598"/>
              <a:gd name="connsiteY46" fmla="*/ 1255 h 1295"/>
              <a:gd name="connsiteX47" fmla="*/ 766 w 2598"/>
              <a:gd name="connsiteY47" fmla="*/ 1202 h 1295"/>
              <a:gd name="connsiteX48" fmla="*/ 772 w 2598"/>
              <a:gd name="connsiteY48" fmla="*/ 1255 h 1295"/>
              <a:gd name="connsiteX49" fmla="*/ 723 w 2598"/>
              <a:gd name="connsiteY49" fmla="*/ 1254 h 1295"/>
              <a:gd name="connsiteX50" fmla="*/ 675 w 2598"/>
              <a:gd name="connsiteY50" fmla="*/ 1251 h 1295"/>
              <a:gd name="connsiteX51" fmla="*/ 632 w 2598"/>
              <a:gd name="connsiteY51" fmla="*/ 1196 h 1295"/>
              <a:gd name="connsiteX52" fmla="*/ 629 w 2598"/>
              <a:gd name="connsiteY52" fmla="*/ 1191 h 1295"/>
              <a:gd name="connsiteX53" fmla="*/ 621 w 2598"/>
              <a:gd name="connsiteY53" fmla="*/ 1196 h 1295"/>
              <a:gd name="connsiteX54" fmla="*/ 582 w 2598"/>
              <a:gd name="connsiteY54" fmla="*/ 921 h 1295"/>
              <a:gd name="connsiteX55" fmla="*/ 569 w 2598"/>
              <a:gd name="connsiteY55" fmla="*/ 939 h 1295"/>
              <a:gd name="connsiteX56" fmla="*/ 569 w 2598"/>
              <a:gd name="connsiteY56" fmla="*/ 880 h 1295"/>
              <a:gd name="connsiteX57" fmla="*/ 475 w 2598"/>
              <a:gd name="connsiteY57" fmla="*/ 827 h 1295"/>
              <a:gd name="connsiteX58" fmla="*/ 490 w 2598"/>
              <a:gd name="connsiteY58" fmla="*/ 724 h 1295"/>
              <a:gd name="connsiteX59" fmla="*/ 398 w 2598"/>
              <a:gd name="connsiteY59" fmla="*/ 829 h 1295"/>
              <a:gd name="connsiteX60" fmla="*/ 320 w 2598"/>
              <a:gd name="connsiteY60" fmla="*/ 881 h 1295"/>
              <a:gd name="connsiteX61" fmla="*/ 281 w 2598"/>
              <a:gd name="connsiteY61" fmla="*/ 908 h 1295"/>
              <a:gd name="connsiteX62" fmla="*/ 84 w 2598"/>
              <a:gd name="connsiteY62" fmla="*/ 952 h 1295"/>
              <a:gd name="connsiteX63" fmla="*/ 104 w 2598"/>
              <a:gd name="connsiteY63" fmla="*/ 969 h 1295"/>
              <a:gd name="connsiteX64" fmla="*/ 6 w 2598"/>
              <a:gd name="connsiteY64" fmla="*/ 672 h 1295"/>
              <a:gd name="connsiteX65" fmla="*/ 71 w 2598"/>
              <a:gd name="connsiteY65" fmla="*/ 567 h 1295"/>
              <a:gd name="connsiteX66" fmla="*/ 150 w 2598"/>
              <a:gd name="connsiteY66" fmla="*/ 541 h 1295"/>
              <a:gd name="connsiteX67" fmla="*/ 0 w 2598"/>
              <a:gd name="connsiteY67" fmla="*/ 540 h 1295"/>
              <a:gd name="connsiteX68" fmla="*/ 59 w 2598"/>
              <a:gd name="connsiteY68" fmla="*/ 535 h 1295"/>
              <a:gd name="connsiteX69" fmla="*/ 45 w 2598"/>
              <a:gd name="connsiteY69" fmla="*/ 535 h 1295"/>
              <a:gd name="connsiteX70" fmla="*/ 9 w 2598"/>
              <a:gd name="connsiteY70" fmla="*/ 535 h 1295"/>
              <a:gd name="connsiteX71" fmla="*/ 69 w 2598"/>
              <a:gd name="connsiteY71" fmla="*/ 540 h 1295"/>
              <a:gd name="connsiteX72" fmla="*/ 89 w 2598"/>
              <a:gd name="connsiteY72" fmla="*/ 505 h 1295"/>
              <a:gd name="connsiteX73" fmla="*/ 85 w 2598"/>
              <a:gd name="connsiteY73" fmla="*/ 476 h 1295"/>
              <a:gd name="connsiteX0" fmla="*/ 85 w 2598"/>
              <a:gd name="connsiteY0" fmla="*/ 476 h 1295"/>
              <a:gd name="connsiteX1" fmla="*/ 228 w 2598"/>
              <a:gd name="connsiteY1" fmla="*/ 188 h 1295"/>
              <a:gd name="connsiteX2" fmla="*/ 385 w 2598"/>
              <a:gd name="connsiteY2" fmla="*/ 122 h 1295"/>
              <a:gd name="connsiteX3" fmla="*/ 425 w 2598"/>
              <a:gd name="connsiteY3" fmla="*/ 109 h 1295"/>
              <a:gd name="connsiteX4" fmla="*/ 569 w 2598"/>
              <a:gd name="connsiteY4" fmla="*/ 57 h 1295"/>
              <a:gd name="connsiteX5" fmla="*/ 1132 w 2598"/>
              <a:gd name="connsiteY5" fmla="*/ 70 h 1295"/>
              <a:gd name="connsiteX6" fmla="*/ 1302 w 2598"/>
              <a:gd name="connsiteY6" fmla="*/ 47 h 1295"/>
              <a:gd name="connsiteX7" fmla="*/ 1459 w 2598"/>
              <a:gd name="connsiteY7" fmla="*/ 91 h 1295"/>
              <a:gd name="connsiteX8" fmla="*/ 1590 w 2598"/>
              <a:gd name="connsiteY8" fmla="*/ 96 h 1295"/>
              <a:gd name="connsiteX9" fmla="*/ 1878 w 2598"/>
              <a:gd name="connsiteY9" fmla="*/ 57 h 1295"/>
              <a:gd name="connsiteX10" fmla="*/ 2349 w 2598"/>
              <a:gd name="connsiteY10" fmla="*/ 57 h 1295"/>
              <a:gd name="connsiteX11" fmla="*/ 2467 w 2598"/>
              <a:gd name="connsiteY11" fmla="*/ 188 h 1295"/>
              <a:gd name="connsiteX12" fmla="*/ 2598 w 2598"/>
              <a:gd name="connsiteY12" fmla="*/ 620 h 1295"/>
              <a:gd name="connsiteX13" fmla="*/ 2539 w 2598"/>
              <a:gd name="connsiteY13" fmla="*/ 854 h 1295"/>
              <a:gd name="connsiteX14" fmla="*/ 2545 w 2598"/>
              <a:gd name="connsiteY14" fmla="*/ 841 h 1295"/>
              <a:gd name="connsiteX15" fmla="*/ 2549 w 2598"/>
              <a:gd name="connsiteY15" fmla="*/ 893 h 1295"/>
              <a:gd name="connsiteX16" fmla="*/ 2453 w 2598"/>
              <a:gd name="connsiteY16" fmla="*/ 1001 h 1295"/>
              <a:gd name="connsiteX17" fmla="*/ 2489 w 2598"/>
              <a:gd name="connsiteY17" fmla="*/ 944 h 1295"/>
              <a:gd name="connsiteX18" fmla="*/ 2493 w 2598"/>
              <a:gd name="connsiteY18" fmla="*/ 973 h 1295"/>
              <a:gd name="connsiteX19" fmla="*/ 2438 w 2598"/>
              <a:gd name="connsiteY19" fmla="*/ 954 h 1295"/>
              <a:gd name="connsiteX20" fmla="*/ 2414 w 2598"/>
              <a:gd name="connsiteY20" fmla="*/ 895 h 1295"/>
              <a:gd name="connsiteX21" fmla="*/ 2270 w 2598"/>
              <a:gd name="connsiteY21" fmla="*/ 659 h 1295"/>
              <a:gd name="connsiteX22" fmla="*/ 2166 w 2598"/>
              <a:gd name="connsiteY22" fmla="*/ 528 h 1295"/>
              <a:gd name="connsiteX23" fmla="*/ 2140 w 2598"/>
              <a:gd name="connsiteY23" fmla="*/ 580 h 1295"/>
              <a:gd name="connsiteX24" fmla="*/ 2113 w 2598"/>
              <a:gd name="connsiteY24" fmla="*/ 607 h 1295"/>
              <a:gd name="connsiteX25" fmla="*/ 2100 w 2598"/>
              <a:gd name="connsiteY25" fmla="*/ 646 h 1295"/>
              <a:gd name="connsiteX26" fmla="*/ 2035 w 2598"/>
              <a:gd name="connsiteY26" fmla="*/ 724 h 1295"/>
              <a:gd name="connsiteX27" fmla="*/ 1930 w 2598"/>
              <a:gd name="connsiteY27" fmla="*/ 829 h 1295"/>
              <a:gd name="connsiteX28" fmla="*/ 1799 w 2598"/>
              <a:gd name="connsiteY28" fmla="*/ 711 h 1295"/>
              <a:gd name="connsiteX29" fmla="*/ 1655 w 2598"/>
              <a:gd name="connsiteY29" fmla="*/ 646 h 1295"/>
              <a:gd name="connsiteX30" fmla="*/ 1590 w 2598"/>
              <a:gd name="connsiteY30" fmla="*/ 659 h 1295"/>
              <a:gd name="connsiteX31" fmla="*/ 1564 w 2598"/>
              <a:gd name="connsiteY31" fmla="*/ 711 h 1295"/>
              <a:gd name="connsiteX32" fmla="*/ 1550 w 2598"/>
              <a:gd name="connsiteY32" fmla="*/ 751 h 1295"/>
              <a:gd name="connsiteX33" fmla="*/ 1498 w 2598"/>
              <a:gd name="connsiteY33" fmla="*/ 855 h 1295"/>
              <a:gd name="connsiteX34" fmla="*/ 1328 w 2598"/>
              <a:gd name="connsiteY34" fmla="*/ 999 h 1295"/>
              <a:gd name="connsiteX35" fmla="*/ 1197 w 2598"/>
              <a:gd name="connsiteY35" fmla="*/ 934 h 1295"/>
              <a:gd name="connsiteX36" fmla="*/ 1132 w 2598"/>
              <a:gd name="connsiteY36" fmla="*/ 868 h 1295"/>
              <a:gd name="connsiteX37" fmla="*/ 896 w 2598"/>
              <a:gd name="connsiteY37" fmla="*/ 1117 h 1295"/>
              <a:gd name="connsiteX38" fmla="*/ 772 w 2598"/>
              <a:gd name="connsiteY38" fmla="*/ 1252 h 1295"/>
              <a:gd name="connsiteX39" fmla="*/ 770 w 2598"/>
              <a:gd name="connsiteY39" fmla="*/ 1203 h 1295"/>
              <a:gd name="connsiteX40" fmla="*/ 775 w 2598"/>
              <a:gd name="connsiteY40" fmla="*/ 1257 h 1295"/>
              <a:gd name="connsiteX41" fmla="*/ 770 w 2598"/>
              <a:gd name="connsiteY41" fmla="*/ 1248 h 1295"/>
              <a:gd name="connsiteX42" fmla="*/ 775 w 2598"/>
              <a:gd name="connsiteY42" fmla="*/ 1248 h 1295"/>
              <a:gd name="connsiteX43" fmla="*/ 766 w 2598"/>
              <a:gd name="connsiteY43" fmla="*/ 1251 h 1295"/>
              <a:gd name="connsiteX44" fmla="*/ 772 w 2598"/>
              <a:gd name="connsiteY44" fmla="*/ 1240 h 1295"/>
              <a:gd name="connsiteX45" fmla="*/ 775 w 2598"/>
              <a:gd name="connsiteY45" fmla="*/ 1241 h 1295"/>
              <a:gd name="connsiteX46" fmla="*/ 772 w 2598"/>
              <a:gd name="connsiteY46" fmla="*/ 1255 h 1295"/>
              <a:gd name="connsiteX47" fmla="*/ 766 w 2598"/>
              <a:gd name="connsiteY47" fmla="*/ 1202 h 1295"/>
              <a:gd name="connsiteX48" fmla="*/ 772 w 2598"/>
              <a:gd name="connsiteY48" fmla="*/ 1255 h 1295"/>
              <a:gd name="connsiteX49" fmla="*/ 723 w 2598"/>
              <a:gd name="connsiteY49" fmla="*/ 1254 h 1295"/>
              <a:gd name="connsiteX50" fmla="*/ 675 w 2598"/>
              <a:gd name="connsiteY50" fmla="*/ 1251 h 1295"/>
              <a:gd name="connsiteX51" fmla="*/ 632 w 2598"/>
              <a:gd name="connsiteY51" fmla="*/ 1196 h 1295"/>
              <a:gd name="connsiteX52" fmla="*/ 629 w 2598"/>
              <a:gd name="connsiteY52" fmla="*/ 1191 h 1295"/>
              <a:gd name="connsiteX53" fmla="*/ 621 w 2598"/>
              <a:gd name="connsiteY53" fmla="*/ 1196 h 1295"/>
              <a:gd name="connsiteX54" fmla="*/ 582 w 2598"/>
              <a:gd name="connsiteY54" fmla="*/ 921 h 1295"/>
              <a:gd name="connsiteX55" fmla="*/ 569 w 2598"/>
              <a:gd name="connsiteY55" fmla="*/ 939 h 1295"/>
              <a:gd name="connsiteX56" fmla="*/ 569 w 2598"/>
              <a:gd name="connsiteY56" fmla="*/ 880 h 1295"/>
              <a:gd name="connsiteX57" fmla="*/ 475 w 2598"/>
              <a:gd name="connsiteY57" fmla="*/ 827 h 1295"/>
              <a:gd name="connsiteX58" fmla="*/ 490 w 2598"/>
              <a:gd name="connsiteY58" fmla="*/ 724 h 1295"/>
              <a:gd name="connsiteX59" fmla="*/ 398 w 2598"/>
              <a:gd name="connsiteY59" fmla="*/ 829 h 1295"/>
              <a:gd name="connsiteX60" fmla="*/ 320 w 2598"/>
              <a:gd name="connsiteY60" fmla="*/ 881 h 1295"/>
              <a:gd name="connsiteX61" fmla="*/ 281 w 2598"/>
              <a:gd name="connsiteY61" fmla="*/ 908 h 1295"/>
              <a:gd name="connsiteX62" fmla="*/ 84 w 2598"/>
              <a:gd name="connsiteY62" fmla="*/ 952 h 1295"/>
              <a:gd name="connsiteX63" fmla="*/ 104 w 2598"/>
              <a:gd name="connsiteY63" fmla="*/ 969 h 1295"/>
              <a:gd name="connsiteX64" fmla="*/ 6 w 2598"/>
              <a:gd name="connsiteY64" fmla="*/ 672 h 1295"/>
              <a:gd name="connsiteX65" fmla="*/ 71 w 2598"/>
              <a:gd name="connsiteY65" fmla="*/ 567 h 1295"/>
              <a:gd name="connsiteX66" fmla="*/ 150 w 2598"/>
              <a:gd name="connsiteY66" fmla="*/ 541 h 1295"/>
              <a:gd name="connsiteX67" fmla="*/ 55 w 2598"/>
              <a:gd name="connsiteY67" fmla="*/ 535 h 1295"/>
              <a:gd name="connsiteX68" fmla="*/ 0 w 2598"/>
              <a:gd name="connsiteY68" fmla="*/ 540 h 1295"/>
              <a:gd name="connsiteX69" fmla="*/ 59 w 2598"/>
              <a:gd name="connsiteY69" fmla="*/ 535 h 1295"/>
              <a:gd name="connsiteX70" fmla="*/ 45 w 2598"/>
              <a:gd name="connsiteY70" fmla="*/ 535 h 1295"/>
              <a:gd name="connsiteX71" fmla="*/ 9 w 2598"/>
              <a:gd name="connsiteY71" fmla="*/ 535 h 1295"/>
              <a:gd name="connsiteX72" fmla="*/ 69 w 2598"/>
              <a:gd name="connsiteY72" fmla="*/ 540 h 1295"/>
              <a:gd name="connsiteX73" fmla="*/ 89 w 2598"/>
              <a:gd name="connsiteY73" fmla="*/ 505 h 1295"/>
              <a:gd name="connsiteX74" fmla="*/ 85 w 2598"/>
              <a:gd name="connsiteY74" fmla="*/ 476 h 1295"/>
              <a:gd name="connsiteX0" fmla="*/ 117 w 2630"/>
              <a:gd name="connsiteY0" fmla="*/ 476 h 1295"/>
              <a:gd name="connsiteX1" fmla="*/ 260 w 2630"/>
              <a:gd name="connsiteY1" fmla="*/ 188 h 1295"/>
              <a:gd name="connsiteX2" fmla="*/ 417 w 2630"/>
              <a:gd name="connsiteY2" fmla="*/ 122 h 1295"/>
              <a:gd name="connsiteX3" fmla="*/ 457 w 2630"/>
              <a:gd name="connsiteY3" fmla="*/ 109 h 1295"/>
              <a:gd name="connsiteX4" fmla="*/ 601 w 2630"/>
              <a:gd name="connsiteY4" fmla="*/ 57 h 1295"/>
              <a:gd name="connsiteX5" fmla="*/ 1164 w 2630"/>
              <a:gd name="connsiteY5" fmla="*/ 70 h 1295"/>
              <a:gd name="connsiteX6" fmla="*/ 1334 w 2630"/>
              <a:gd name="connsiteY6" fmla="*/ 47 h 1295"/>
              <a:gd name="connsiteX7" fmla="*/ 1491 w 2630"/>
              <a:gd name="connsiteY7" fmla="*/ 91 h 1295"/>
              <a:gd name="connsiteX8" fmla="*/ 1622 w 2630"/>
              <a:gd name="connsiteY8" fmla="*/ 96 h 1295"/>
              <a:gd name="connsiteX9" fmla="*/ 1910 w 2630"/>
              <a:gd name="connsiteY9" fmla="*/ 57 h 1295"/>
              <a:gd name="connsiteX10" fmla="*/ 2381 w 2630"/>
              <a:gd name="connsiteY10" fmla="*/ 57 h 1295"/>
              <a:gd name="connsiteX11" fmla="*/ 2499 w 2630"/>
              <a:gd name="connsiteY11" fmla="*/ 188 h 1295"/>
              <a:gd name="connsiteX12" fmla="*/ 2630 w 2630"/>
              <a:gd name="connsiteY12" fmla="*/ 620 h 1295"/>
              <a:gd name="connsiteX13" fmla="*/ 2571 w 2630"/>
              <a:gd name="connsiteY13" fmla="*/ 854 h 1295"/>
              <a:gd name="connsiteX14" fmla="*/ 2577 w 2630"/>
              <a:gd name="connsiteY14" fmla="*/ 841 h 1295"/>
              <a:gd name="connsiteX15" fmla="*/ 2581 w 2630"/>
              <a:gd name="connsiteY15" fmla="*/ 893 h 1295"/>
              <a:gd name="connsiteX16" fmla="*/ 2485 w 2630"/>
              <a:gd name="connsiteY16" fmla="*/ 1001 h 1295"/>
              <a:gd name="connsiteX17" fmla="*/ 2521 w 2630"/>
              <a:gd name="connsiteY17" fmla="*/ 944 h 1295"/>
              <a:gd name="connsiteX18" fmla="*/ 2525 w 2630"/>
              <a:gd name="connsiteY18" fmla="*/ 973 h 1295"/>
              <a:gd name="connsiteX19" fmla="*/ 2470 w 2630"/>
              <a:gd name="connsiteY19" fmla="*/ 954 h 1295"/>
              <a:gd name="connsiteX20" fmla="*/ 2446 w 2630"/>
              <a:gd name="connsiteY20" fmla="*/ 895 h 1295"/>
              <a:gd name="connsiteX21" fmla="*/ 2302 w 2630"/>
              <a:gd name="connsiteY21" fmla="*/ 659 h 1295"/>
              <a:gd name="connsiteX22" fmla="*/ 2198 w 2630"/>
              <a:gd name="connsiteY22" fmla="*/ 528 h 1295"/>
              <a:gd name="connsiteX23" fmla="*/ 2172 w 2630"/>
              <a:gd name="connsiteY23" fmla="*/ 580 h 1295"/>
              <a:gd name="connsiteX24" fmla="*/ 2145 w 2630"/>
              <a:gd name="connsiteY24" fmla="*/ 607 h 1295"/>
              <a:gd name="connsiteX25" fmla="*/ 2132 w 2630"/>
              <a:gd name="connsiteY25" fmla="*/ 646 h 1295"/>
              <a:gd name="connsiteX26" fmla="*/ 2067 w 2630"/>
              <a:gd name="connsiteY26" fmla="*/ 724 h 1295"/>
              <a:gd name="connsiteX27" fmla="*/ 1962 w 2630"/>
              <a:gd name="connsiteY27" fmla="*/ 829 h 1295"/>
              <a:gd name="connsiteX28" fmla="*/ 1831 w 2630"/>
              <a:gd name="connsiteY28" fmla="*/ 711 h 1295"/>
              <a:gd name="connsiteX29" fmla="*/ 1687 w 2630"/>
              <a:gd name="connsiteY29" fmla="*/ 646 h 1295"/>
              <a:gd name="connsiteX30" fmla="*/ 1622 w 2630"/>
              <a:gd name="connsiteY30" fmla="*/ 659 h 1295"/>
              <a:gd name="connsiteX31" fmla="*/ 1596 w 2630"/>
              <a:gd name="connsiteY31" fmla="*/ 711 h 1295"/>
              <a:gd name="connsiteX32" fmla="*/ 1582 w 2630"/>
              <a:gd name="connsiteY32" fmla="*/ 751 h 1295"/>
              <a:gd name="connsiteX33" fmla="*/ 1530 w 2630"/>
              <a:gd name="connsiteY33" fmla="*/ 855 h 1295"/>
              <a:gd name="connsiteX34" fmla="*/ 1360 w 2630"/>
              <a:gd name="connsiteY34" fmla="*/ 999 h 1295"/>
              <a:gd name="connsiteX35" fmla="*/ 1229 w 2630"/>
              <a:gd name="connsiteY35" fmla="*/ 934 h 1295"/>
              <a:gd name="connsiteX36" fmla="*/ 1164 w 2630"/>
              <a:gd name="connsiteY36" fmla="*/ 868 h 1295"/>
              <a:gd name="connsiteX37" fmla="*/ 928 w 2630"/>
              <a:gd name="connsiteY37" fmla="*/ 1117 h 1295"/>
              <a:gd name="connsiteX38" fmla="*/ 804 w 2630"/>
              <a:gd name="connsiteY38" fmla="*/ 1252 h 1295"/>
              <a:gd name="connsiteX39" fmla="*/ 802 w 2630"/>
              <a:gd name="connsiteY39" fmla="*/ 1203 h 1295"/>
              <a:gd name="connsiteX40" fmla="*/ 807 w 2630"/>
              <a:gd name="connsiteY40" fmla="*/ 1257 h 1295"/>
              <a:gd name="connsiteX41" fmla="*/ 802 w 2630"/>
              <a:gd name="connsiteY41" fmla="*/ 1248 h 1295"/>
              <a:gd name="connsiteX42" fmla="*/ 807 w 2630"/>
              <a:gd name="connsiteY42" fmla="*/ 1248 h 1295"/>
              <a:gd name="connsiteX43" fmla="*/ 798 w 2630"/>
              <a:gd name="connsiteY43" fmla="*/ 1251 h 1295"/>
              <a:gd name="connsiteX44" fmla="*/ 804 w 2630"/>
              <a:gd name="connsiteY44" fmla="*/ 1240 h 1295"/>
              <a:gd name="connsiteX45" fmla="*/ 807 w 2630"/>
              <a:gd name="connsiteY45" fmla="*/ 1241 h 1295"/>
              <a:gd name="connsiteX46" fmla="*/ 804 w 2630"/>
              <a:gd name="connsiteY46" fmla="*/ 1255 h 1295"/>
              <a:gd name="connsiteX47" fmla="*/ 798 w 2630"/>
              <a:gd name="connsiteY47" fmla="*/ 1202 h 1295"/>
              <a:gd name="connsiteX48" fmla="*/ 804 w 2630"/>
              <a:gd name="connsiteY48" fmla="*/ 1255 h 1295"/>
              <a:gd name="connsiteX49" fmla="*/ 755 w 2630"/>
              <a:gd name="connsiteY49" fmla="*/ 1254 h 1295"/>
              <a:gd name="connsiteX50" fmla="*/ 707 w 2630"/>
              <a:gd name="connsiteY50" fmla="*/ 1251 h 1295"/>
              <a:gd name="connsiteX51" fmla="*/ 664 w 2630"/>
              <a:gd name="connsiteY51" fmla="*/ 1196 h 1295"/>
              <a:gd name="connsiteX52" fmla="*/ 661 w 2630"/>
              <a:gd name="connsiteY52" fmla="*/ 1191 h 1295"/>
              <a:gd name="connsiteX53" fmla="*/ 653 w 2630"/>
              <a:gd name="connsiteY53" fmla="*/ 1196 h 1295"/>
              <a:gd name="connsiteX54" fmla="*/ 614 w 2630"/>
              <a:gd name="connsiteY54" fmla="*/ 921 h 1295"/>
              <a:gd name="connsiteX55" fmla="*/ 601 w 2630"/>
              <a:gd name="connsiteY55" fmla="*/ 939 h 1295"/>
              <a:gd name="connsiteX56" fmla="*/ 601 w 2630"/>
              <a:gd name="connsiteY56" fmla="*/ 880 h 1295"/>
              <a:gd name="connsiteX57" fmla="*/ 507 w 2630"/>
              <a:gd name="connsiteY57" fmla="*/ 827 h 1295"/>
              <a:gd name="connsiteX58" fmla="*/ 522 w 2630"/>
              <a:gd name="connsiteY58" fmla="*/ 724 h 1295"/>
              <a:gd name="connsiteX59" fmla="*/ 430 w 2630"/>
              <a:gd name="connsiteY59" fmla="*/ 829 h 1295"/>
              <a:gd name="connsiteX60" fmla="*/ 352 w 2630"/>
              <a:gd name="connsiteY60" fmla="*/ 881 h 1295"/>
              <a:gd name="connsiteX61" fmla="*/ 313 w 2630"/>
              <a:gd name="connsiteY61" fmla="*/ 908 h 1295"/>
              <a:gd name="connsiteX62" fmla="*/ 116 w 2630"/>
              <a:gd name="connsiteY62" fmla="*/ 952 h 1295"/>
              <a:gd name="connsiteX63" fmla="*/ 136 w 2630"/>
              <a:gd name="connsiteY63" fmla="*/ 969 h 1295"/>
              <a:gd name="connsiteX64" fmla="*/ 38 w 2630"/>
              <a:gd name="connsiteY64" fmla="*/ 672 h 1295"/>
              <a:gd name="connsiteX65" fmla="*/ 103 w 2630"/>
              <a:gd name="connsiteY65" fmla="*/ 567 h 1295"/>
              <a:gd name="connsiteX66" fmla="*/ 182 w 2630"/>
              <a:gd name="connsiteY66" fmla="*/ 541 h 1295"/>
              <a:gd name="connsiteX67" fmla="*/ 0 w 2630"/>
              <a:gd name="connsiteY67" fmla="*/ 540 h 1295"/>
              <a:gd name="connsiteX68" fmla="*/ 87 w 2630"/>
              <a:gd name="connsiteY68" fmla="*/ 535 h 1295"/>
              <a:gd name="connsiteX69" fmla="*/ 32 w 2630"/>
              <a:gd name="connsiteY69" fmla="*/ 540 h 1295"/>
              <a:gd name="connsiteX70" fmla="*/ 91 w 2630"/>
              <a:gd name="connsiteY70" fmla="*/ 535 h 1295"/>
              <a:gd name="connsiteX71" fmla="*/ 77 w 2630"/>
              <a:gd name="connsiteY71" fmla="*/ 535 h 1295"/>
              <a:gd name="connsiteX72" fmla="*/ 41 w 2630"/>
              <a:gd name="connsiteY72" fmla="*/ 535 h 1295"/>
              <a:gd name="connsiteX73" fmla="*/ 101 w 2630"/>
              <a:gd name="connsiteY73" fmla="*/ 540 h 1295"/>
              <a:gd name="connsiteX74" fmla="*/ 121 w 2630"/>
              <a:gd name="connsiteY74" fmla="*/ 505 h 1295"/>
              <a:gd name="connsiteX75" fmla="*/ 117 w 2630"/>
              <a:gd name="connsiteY75" fmla="*/ 476 h 1295"/>
              <a:gd name="connsiteX0" fmla="*/ 117 w 2630"/>
              <a:gd name="connsiteY0" fmla="*/ 476 h 1295"/>
              <a:gd name="connsiteX1" fmla="*/ 260 w 2630"/>
              <a:gd name="connsiteY1" fmla="*/ 188 h 1295"/>
              <a:gd name="connsiteX2" fmla="*/ 417 w 2630"/>
              <a:gd name="connsiteY2" fmla="*/ 122 h 1295"/>
              <a:gd name="connsiteX3" fmla="*/ 457 w 2630"/>
              <a:gd name="connsiteY3" fmla="*/ 109 h 1295"/>
              <a:gd name="connsiteX4" fmla="*/ 601 w 2630"/>
              <a:gd name="connsiteY4" fmla="*/ 57 h 1295"/>
              <a:gd name="connsiteX5" fmla="*/ 1164 w 2630"/>
              <a:gd name="connsiteY5" fmla="*/ 70 h 1295"/>
              <a:gd name="connsiteX6" fmla="*/ 1334 w 2630"/>
              <a:gd name="connsiteY6" fmla="*/ 47 h 1295"/>
              <a:gd name="connsiteX7" fmla="*/ 1491 w 2630"/>
              <a:gd name="connsiteY7" fmla="*/ 91 h 1295"/>
              <a:gd name="connsiteX8" fmla="*/ 1622 w 2630"/>
              <a:gd name="connsiteY8" fmla="*/ 96 h 1295"/>
              <a:gd name="connsiteX9" fmla="*/ 1910 w 2630"/>
              <a:gd name="connsiteY9" fmla="*/ 57 h 1295"/>
              <a:gd name="connsiteX10" fmla="*/ 2381 w 2630"/>
              <a:gd name="connsiteY10" fmla="*/ 57 h 1295"/>
              <a:gd name="connsiteX11" fmla="*/ 2499 w 2630"/>
              <a:gd name="connsiteY11" fmla="*/ 188 h 1295"/>
              <a:gd name="connsiteX12" fmla="*/ 2630 w 2630"/>
              <a:gd name="connsiteY12" fmla="*/ 620 h 1295"/>
              <a:gd name="connsiteX13" fmla="*/ 2571 w 2630"/>
              <a:gd name="connsiteY13" fmla="*/ 854 h 1295"/>
              <a:gd name="connsiteX14" fmla="*/ 2577 w 2630"/>
              <a:gd name="connsiteY14" fmla="*/ 841 h 1295"/>
              <a:gd name="connsiteX15" fmla="*/ 2581 w 2630"/>
              <a:gd name="connsiteY15" fmla="*/ 893 h 1295"/>
              <a:gd name="connsiteX16" fmla="*/ 2485 w 2630"/>
              <a:gd name="connsiteY16" fmla="*/ 1001 h 1295"/>
              <a:gd name="connsiteX17" fmla="*/ 2521 w 2630"/>
              <a:gd name="connsiteY17" fmla="*/ 944 h 1295"/>
              <a:gd name="connsiteX18" fmla="*/ 2525 w 2630"/>
              <a:gd name="connsiteY18" fmla="*/ 973 h 1295"/>
              <a:gd name="connsiteX19" fmla="*/ 2470 w 2630"/>
              <a:gd name="connsiteY19" fmla="*/ 954 h 1295"/>
              <a:gd name="connsiteX20" fmla="*/ 2446 w 2630"/>
              <a:gd name="connsiteY20" fmla="*/ 895 h 1295"/>
              <a:gd name="connsiteX21" fmla="*/ 2302 w 2630"/>
              <a:gd name="connsiteY21" fmla="*/ 659 h 1295"/>
              <a:gd name="connsiteX22" fmla="*/ 2198 w 2630"/>
              <a:gd name="connsiteY22" fmla="*/ 528 h 1295"/>
              <a:gd name="connsiteX23" fmla="*/ 2172 w 2630"/>
              <a:gd name="connsiteY23" fmla="*/ 580 h 1295"/>
              <a:gd name="connsiteX24" fmla="*/ 2145 w 2630"/>
              <a:gd name="connsiteY24" fmla="*/ 607 h 1295"/>
              <a:gd name="connsiteX25" fmla="*/ 2132 w 2630"/>
              <a:gd name="connsiteY25" fmla="*/ 646 h 1295"/>
              <a:gd name="connsiteX26" fmla="*/ 2067 w 2630"/>
              <a:gd name="connsiteY26" fmla="*/ 724 h 1295"/>
              <a:gd name="connsiteX27" fmla="*/ 1962 w 2630"/>
              <a:gd name="connsiteY27" fmla="*/ 829 h 1295"/>
              <a:gd name="connsiteX28" fmla="*/ 1831 w 2630"/>
              <a:gd name="connsiteY28" fmla="*/ 711 h 1295"/>
              <a:gd name="connsiteX29" fmla="*/ 1687 w 2630"/>
              <a:gd name="connsiteY29" fmla="*/ 646 h 1295"/>
              <a:gd name="connsiteX30" fmla="*/ 1622 w 2630"/>
              <a:gd name="connsiteY30" fmla="*/ 659 h 1295"/>
              <a:gd name="connsiteX31" fmla="*/ 1596 w 2630"/>
              <a:gd name="connsiteY31" fmla="*/ 711 h 1295"/>
              <a:gd name="connsiteX32" fmla="*/ 1582 w 2630"/>
              <a:gd name="connsiteY32" fmla="*/ 751 h 1295"/>
              <a:gd name="connsiteX33" fmla="*/ 1530 w 2630"/>
              <a:gd name="connsiteY33" fmla="*/ 855 h 1295"/>
              <a:gd name="connsiteX34" fmla="*/ 1360 w 2630"/>
              <a:gd name="connsiteY34" fmla="*/ 999 h 1295"/>
              <a:gd name="connsiteX35" fmla="*/ 1229 w 2630"/>
              <a:gd name="connsiteY35" fmla="*/ 934 h 1295"/>
              <a:gd name="connsiteX36" fmla="*/ 1164 w 2630"/>
              <a:gd name="connsiteY36" fmla="*/ 868 h 1295"/>
              <a:gd name="connsiteX37" fmla="*/ 928 w 2630"/>
              <a:gd name="connsiteY37" fmla="*/ 1117 h 1295"/>
              <a:gd name="connsiteX38" fmla="*/ 804 w 2630"/>
              <a:gd name="connsiteY38" fmla="*/ 1252 h 1295"/>
              <a:gd name="connsiteX39" fmla="*/ 802 w 2630"/>
              <a:gd name="connsiteY39" fmla="*/ 1203 h 1295"/>
              <a:gd name="connsiteX40" fmla="*/ 807 w 2630"/>
              <a:gd name="connsiteY40" fmla="*/ 1257 h 1295"/>
              <a:gd name="connsiteX41" fmla="*/ 802 w 2630"/>
              <a:gd name="connsiteY41" fmla="*/ 1248 h 1295"/>
              <a:gd name="connsiteX42" fmla="*/ 807 w 2630"/>
              <a:gd name="connsiteY42" fmla="*/ 1248 h 1295"/>
              <a:gd name="connsiteX43" fmla="*/ 798 w 2630"/>
              <a:gd name="connsiteY43" fmla="*/ 1251 h 1295"/>
              <a:gd name="connsiteX44" fmla="*/ 804 w 2630"/>
              <a:gd name="connsiteY44" fmla="*/ 1240 h 1295"/>
              <a:gd name="connsiteX45" fmla="*/ 807 w 2630"/>
              <a:gd name="connsiteY45" fmla="*/ 1241 h 1295"/>
              <a:gd name="connsiteX46" fmla="*/ 804 w 2630"/>
              <a:gd name="connsiteY46" fmla="*/ 1255 h 1295"/>
              <a:gd name="connsiteX47" fmla="*/ 798 w 2630"/>
              <a:gd name="connsiteY47" fmla="*/ 1202 h 1295"/>
              <a:gd name="connsiteX48" fmla="*/ 804 w 2630"/>
              <a:gd name="connsiteY48" fmla="*/ 1255 h 1295"/>
              <a:gd name="connsiteX49" fmla="*/ 755 w 2630"/>
              <a:gd name="connsiteY49" fmla="*/ 1254 h 1295"/>
              <a:gd name="connsiteX50" fmla="*/ 707 w 2630"/>
              <a:gd name="connsiteY50" fmla="*/ 1251 h 1295"/>
              <a:gd name="connsiteX51" fmla="*/ 664 w 2630"/>
              <a:gd name="connsiteY51" fmla="*/ 1196 h 1295"/>
              <a:gd name="connsiteX52" fmla="*/ 661 w 2630"/>
              <a:gd name="connsiteY52" fmla="*/ 1191 h 1295"/>
              <a:gd name="connsiteX53" fmla="*/ 653 w 2630"/>
              <a:gd name="connsiteY53" fmla="*/ 1196 h 1295"/>
              <a:gd name="connsiteX54" fmla="*/ 614 w 2630"/>
              <a:gd name="connsiteY54" fmla="*/ 921 h 1295"/>
              <a:gd name="connsiteX55" fmla="*/ 601 w 2630"/>
              <a:gd name="connsiteY55" fmla="*/ 939 h 1295"/>
              <a:gd name="connsiteX56" fmla="*/ 601 w 2630"/>
              <a:gd name="connsiteY56" fmla="*/ 880 h 1295"/>
              <a:gd name="connsiteX57" fmla="*/ 507 w 2630"/>
              <a:gd name="connsiteY57" fmla="*/ 827 h 1295"/>
              <a:gd name="connsiteX58" fmla="*/ 522 w 2630"/>
              <a:gd name="connsiteY58" fmla="*/ 724 h 1295"/>
              <a:gd name="connsiteX59" fmla="*/ 430 w 2630"/>
              <a:gd name="connsiteY59" fmla="*/ 829 h 1295"/>
              <a:gd name="connsiteX60" fmla="*/ 352 w 2630"/>
              <a:gd name="connsiteY60" fmla="*/ 881 h 1295"/>
              <a:gd name="connsiteX61" fmla="*/ 313 w 2630"/>
              <a:gd name="connsiteY61" fmla="*/ 908 h 1295"/>
              <a:gd name="connsiteX62" fmla="*/ 116 w 2630"/>
              <a:gd name="connsiteY62" fmla="*/ 952 h 1295"/>
              <a:gd name="connsiteX63" fmla="*/ 136 w 2630"/>
              <a:gd name="connsiteY63" fmla="*/ 969 h 1295"/>
              <a:gd name="connsiteX64" fmla="*/ 38 w 2630"/>
              <a:gd name="connsiteY64" fmla="*/ 672 h 1295"/>
              <a:gd name="connsiteX65" fmla="*/ 103 w 2630"/>
              <a:gd name="connsiteY65" fmla="*/ 567 h 1295"/>
              <a:gd name="connsiteX66" fmla="*/ 45 w 2630"/>
              <a:gd name="connsiteY66" fmla="*/ 541 h 1295"/>
              <a:gd name="connsiteX67" fmla="*/ 0 w 2630"/>
              <a:gd name="connsiteY67" fmla="*/ 540 h 1295"/>
              <a:gd name="connsiteX68" fmla="*/ 87 w 2630"/>
              <a:gd name="connsiteY68" fmla="*/ 535 h 1295"/>
              <a:gd name="connsiteX69" fmla="*/ 32 w 2630"/>
              <a:gd name="connsiteY69" fmla="*/ 540 h 1295"/>
              <a:gd name="connsiteX70" fmla="*/ 91 w 2630"/>
              <a:gd name="connsiteY70" fmla="*/ 535 h 1295"/>
              <a:gd name="connsiteX71" fmla="*/ 77 w 2630"/>
              <a:gd name="connsiteY71" fmla="*/ 535 h 1295"/>
              <a:gd name="connsiteX72" fmla="*/ 41 w 2630"/>
              <a:gd name="connsiteY72" fmla="*/ 535 h 1295"/>
              <a:gd name="connsiteX73" fmla="*/ 101 w 2630"/>
              <a:gd name="connsiteY73" fmla="*/ 540 h 1295"/>
              <a:gd name="connsiteX74" fmla="*/ 121 w 2630"/>
              <a:gd name="connsiteY74" fmla="*/ 505 h 1295"/>
              <a:gd name="connsiteX75" fmla="*/ 117 w 2630"/>
              <a:gd name="connsiteY75" fmla="*/ 476 h 1295"/>
              <a:gd name="connsiteX0" fmla="*/ 117 w 2630"/>
              <a:gd name="connsiteY0" fmla="*/ 476 h 1295"/>
              <a:gd name="connsiteX1" fmla="*/ 260 w 2630"/>
              <a:gd name="connsiteY1" fmla="*/ 188 h 1295"/>
              <a:gd name="connsiteX2" fmla="*/ 417 w 2630"/>
              <a:gd name="connsiteY2" fmla="*/ 122 h 1295"/>
              <a:gd name="connsiteX3" fmla="*/ 457 w 2630"/>
              <a:gd name="connsiteY3" fmla="*/ 109 h 1295"/>
              <a:gd name="connsiteX4" fmla="*/ 601 w 2630"/>
              <a:gd name="connsiteY4" fmla="*/ 57 h 1295"/>
              <a:gd name="connsiteX5" fmla="*/ 1164 w 2630"/>
              <a:gd name="connsiteY5" fmla="*/ 70 h 1295"/>
              <a:gd name="connsiteX6" fmla="*/ 1334 w 2630"/>
              <a:gd name="connsiteY6" fmla="*/ 47 h 1295"/>
              <a:gd name="connsiteX7" fmla="*/ 1491 w 2630"/>
              <a:gd name="connsiteY7" fmla="*/ 91 h 1295"/>
              <a:gd name="connsiteX8" fmla="*/ 1622 w 2630"/>
              <a:gd name="connsiteY8" fmla="*/ 96 h 1295"/>
              <a:gd name="connsiteX9" fmla="*/ 1910 w 2630"/>
              <a:gd name="connsiteY9" fmla="*/ 57 h 1295"/>
              <a:gd name="connsiteX10" fmla="*/ 2381 w 2630"/>
              <a:gd name="connsiteY10" fmla="*/ 57 h 1295"/>
              <a:gd name="connsiteX11" fmla="*/ 2499 w 2630"/>
              <a:gd name="connsiteY11" fmla="*/ 188 h 1295"/>
              <a:gd name="connsiteX12" fmla="*/ 2630 w 2630"/>
              <a:gd name="connsiteY12" fmla="*/ 620 h 1295"/>
              <a:gd name="connsiteX13" fmla="*/ 2571 w 2630"/>
              <a:gd name="connsiteY13" fmla="*/ 854 h 1295"/>
              <a:gd name="connsiteX14" fmla="*/ 2577 w 2630"/>
              <a:gd name="connsiteY14" fmla="*/ 841 h 1295"/>
              <a:gd name="connsiteX15" fmla="*/ 2581 w 2630"/>
              <a:gd name="connsiteY15" fmla="*/ 893 h 1295"/>
              <a:gd name="connsiteX16" fmla="*/ 2485 w 2630"/>
              <a:gd name="connsiteY16" fmla="*/ 1001 h 1295"/>
              <a:gd name="connsiteX17" fmla="*/ 2521 w 2630"/>
              <a:gd name="connsiteY17" fmla="*/ 944 h 1295"/>
              <a:gd name="connsiteX18" fmla="*/ 2525 w 2630"/>
              <a:gd name="connsiteY18" fmla="*/ 973 h 1295"/>
              <a:gd name="connsiteX19" fmla="*/ 2470 w 2630"/>
              <a:gd name="connsiteY19" fmla="*/ 954 h 1295"/>
              <a:gd name="connsiteX20" fmla="*/ 2446 w 2630"/>
              <a:gd name="connsiteY20" fmla="*/ 895 h 1295"/>
              <a:gd name="connsiteX21" fmla="*/ 2302 w 2630"/>
              <a:gd name="connsiteY21" fmla="*/ 659 h 1295"/>
              <a:gd name="connsiteX22" fmla="*/ 2198 w 2630"/>
              <a:gd name="connsiteY22" fmla="*/ 528 h 1295"/>
              <a:gd name="connsiteX23" fmla="*/ 2172 w 2630"/>
              <a:gd name="connsiteY23" fmla="*/ 580 h 1295"/>
              <a:gd name="connsiteX24" fmla="*/ 2145 w 2630"/>
              <a:gd name="connsiteY24" fmla="*/ 607 h 1295"/>
              <a:gd name="connsiteX25" fmla="*/ 2132 w 2630"/>
              <a:gd name="connsiteY25" fmla="*/ 646 h 1295"/>
              <a:gd name="connsiteX26" fmla="*/ 2067 w 2630"/>
              <a:gd name="connsiteY26" fmla="*/ 724 h 1295"/>
              <a:gd name="connsiteX27" fmla="*/ 1962 w 2630"/>
              <a:gd name="connsiteY27" fmla="*/ 829 h 1295"/>
              <a:gd name="connsiteX28" fmla="*/ 1831 w 2630"/>
              <a:gd name="connsiteY28" fmla="*/ 711 h 1295"/>
              <a:gd name="connsiteX29" fmla="*/ 1687 w 2630"/>
              <a:gd name="connsiteY29" fmla="*/ 646 h 1295"/>
              <a:gd name="connsiteX30" fmla="*/ 1622 w 2630"/>
              <a:gd name="connsiteY30" fmla="*/ 659 h 1295"/>
              <a:gd name="connsiteX31" fmla="*/ 1596 w 2630"/>
              <a:gd name="connsiteY31" fmla="*/ 711 h 1295"/>
              <a:gd name="connsiteX32" fmla="*/ 1582 w 2630"/>
              <a:gd name="connsiteY32" fmla="*/ 751 h 1295"/>
              <a:gd name="connsiteX33" fmla="*/ 1530 w 2630"/>
              <a:gd name="connsiteY33" fmla="*/ 855 h 1295"/>
              <a:gd name="connsiteX34" fmla="*/ 1360 w 2630"/>
              <a:gd name="connsiteY34" fmla="*/ 999 h 1295"/>
              <a:gd name="connsiteX35" fmla="*/ 1229 w 2630"/>
              <a:gd name="connsiteY35" fmla="*/ 934 h 1295"/>
              <a:gd name="connsiteX36" fmla="*/ 1164 w 2630"/>
              <a:gd name="connsiteY36" fmla="*/ 868 h 1295"/>
              <a:gd name="connsiteX37" fmla="*/ 928 w 2630"/>
              <a:gd name="connsiteY37" fmla="*/ 1117 h 1295"/>
              <a:gd name="connsiteX38" fmla="*/ 804 w 2630"/>
              <a:gd name="connsiteY38" fmla="*/ 1252 h 1295"/>
              <a:gd name="connsiteX39" fmla="*/ 802 w 2630"/>
              <a:gd name="connsiteY39" fmla="*/ 1203 h 1295"/>
              <a:gd name="connsiteX40" fmla="*/ 807 w 2630"/>
              <a:gd name="connsiteY40" fmla="*/ 1257 h 1295"/>
              <a:gd name="connsiteX41" fmla="*/ 802 w 2630"/>
              <a:gd name="connsiteY41" fmla="*/ 1248 h 1295"/>
              <a:gd name="connsiteX42" fmla="*/ 807 w 2630"/>
              <a:gd name="connsiteY42" fmla="*/ 1248 h 1295"/>
              <a:gd name="connsiteX43" fmla="*/ 798 w 2630"/>
              <a:gd name="connsiteY43" fmla="*/ 1251 h 1295"/>
              <a:gd name="connsiteX44" fmla="*/ 804 w 2630"/>
              <a:gd name="connsiteY44" fmla="*/ 1240 h 1295"/>
              <a:gd name="connsiteX45" fmla="*/ 807 w 2630"/>
              <a:gd name="connsiteY45" fmla="*/ 1241 h 1295"/>
              <a:gd name="connsiteX46" fmla="*/ 804 w 2630"/>
              <a:gd name="connsiteY46" fmla="*/ 1255 h 1295"/>
              <a:gd name="connsiteX47" fmla="*/ 798 w 2630"/>
              <a:gd name="connsiteY47" fmla="*/ 1202 h 1295"/>
              <a:gd name="connsiteX48" fmla="*/ 804 w 2630"/>
              <a:gd name="connsiteY48" fmla="*/ 1255 h 1295"/>
              <a:gd name="connsiteX49" fmla="*/ 755 w 2630"/>
              <a:gd name="connsiteY49" fmla="*/ 1254 h 1295"/>
              <a:gd name="connsiteX50" fmla="*/ 707 w 2630"/>
              <a:gd name="connsiteY50" fmla="*/ 1251 h 1295"/>
              <a:gd name="connsiteX51" fmla="*/ 664 w 2630"/>
              <a:gd name="connsiteY51" fmla="*/ 1196 h 1295"/>
              <a:gd name="connsiteX52" fmla="*/ 661 w 2630"/>
              <a:gd name="connsiteY52" fmla="*/ 1191 h 1295"/>
              <a:gd name="connsiteX53" fmla="*/ 653 w 2630"/>
              <a:gd name="connsiteY53" fmla="*/ 1196 h 1295"/>
              <a:gd name="connsiteX54" fmla="*/ 614 w 2630"/>
              <a:gd name="connsiteY54" fmla="*/ 921 h 1295"/>
              <a:gd name="connsiteX55" fmla="*/ 601 w 2630"/>
              <a:gd name="connsiteY55" fmla="*/ 939 h 1295"/>
              <a:gd name="connsiteX56" fmla="*/ 601 w 2630"/>
              <a:gd name="connsiteY56" fmla="*/ 880 h 1295"/>
              <a:gd name="connsiteX57" fmla="*/ 507 w 2630"/>
              <a:gd name="connsiteY57" fmla="*/ 827 h 1295"/>
              <a:gd name="connsiteX58" fmla="*/ 522 w 2630"/>
              <a:gd name="connsiteY58" fmla="*/ 724 h 1295"/>
              <a:gd name="connsiteX59" fmla="*/ 430 w 2630"/>
              <a:gd name="connsiteY59" fmla="*/ 829 h 1295"/>
              <a:gd name="connsiteX60" fmla="*/ 352 w 2630"/>
              <a:gd name="connsiteY60" fmla="*/ 881 h 1295"/>
              <a:gd name="connsiteX61" fmla="*/ 313 w 2630"/>
              <a:gd name="connsiteY61" fmla="*/ 908 h 1295"/>
              <a:gd name="connsiteX62" fmla="*/ 116 w 2630"/>
              <a:gd name="connsiteY62" fmla="*/ 952 h 1295"/>
              <a:gd name="connsiteX63" fmla="*/ 136 w 2630"/>
              <a:gd name="connsiteY63" fmla="*/ 969 h 1295"/>
              <a:gd name="connsiteX64" fmla="*/ 38 w 2630"/>
              <a:gd name="connsiteY64" fmla="*/ 672 h 1295"/>
              <a:gd name="connsiteX65" fmla="*/ 103 w 2630"/>
              <a:gd name="connsiteY65" fmla="*/ 567 h 1295"/>
              <a:gd name="connsiteX66" fmla="*/ 45 w 2630"/>
              <a:gd name="connsiteY66" fmla="*/ 541 h 1295"/>
              <a:gd name="connsiteX67" fmla="*/ 0 w 2630"/>
              <a:gd name="connsiteY67" fmla="*/ 540 h 1295"/>
              <a:gd name="connsiteX68" fmla="*/ 87 w 2630"/>
              <a:gd name="connsiteY68" fmla="*/ 535 h 1295"/>
              <a:gd name="connsiteX69" fmla="*/ 32 w 2630"/>
              <a:gd name="connsiteY69" fmla="*/ 540 h 1295"/>
              <a:gd name="connsiteX70" fmla="*/ 91 w 2630"/>
              <a:gd name="connsiteY70" fmla="*/ 535 h 1295"/>
              <a:gd name="connsiteX71" fmla="*/ 77 w 2630"/>
              <a:gd name="connsiteY71" fmla="*/ 535 h 1295"/>
              <a:gd name="connsiteX72" fmla="*/ 41 w 2630"/>
              <a:gd name="connsiteY72" fmla="*/ 535 h 1295"/>
              <a:gd name="connsiteX73" fmla="*/ 101 w 2630"/>
              <a:gd name="connsiteY73" fmla="*/ 540 h 1295"/>
              <a:gd name="connsiteX74" fmla="*/ 121 w 2630"/>
              <a:gd name="connsiteY74" fmla="*/ 505 h 1295"/>
              <a:gd name="connsiteX75" fmla="*/ 117 w 2630"/>
              <a:gd name="connsiteY75" fmla="*/ 476 h 1295"/>
              <a:gd name="connsiteX0" fmla="*/ 117 w 2630"/>
              <a:gd name="connsiteY0" fmla="*/ 476 h 1295"/>
              <a:gd name="connsiteX1" fmla="*/ 260 w 2630"/>
              <a:gd name="connsiteY1" fmla="*/ 188 h 1295"/>
              <a:gd name="connsiteX2" fmla="*/ 417 w 2630"/>
              <a:gd name="connsiteY2" fmla="*/ 122 h 1295"/>
              <a:gd name="connsiteX3" fmla="*/ 457 w 2630"/>
              <a:gd name="connsiteY3" fmla="*/ 109 h 1295"/>
              <a:gd name="connsiteX4" fmla="*/ 601 w 2630"/>
              <a:gd name="connsiteY4" fmla="*/ 57 h 1295"/>
              <a:gd name="connsiteX5" fmla="*/ 1164 w 2630"/>
              <a:gd name="connsiteY5" fmla="*/ 70 h 1295"/>
              <a:gd name="connsiteX6" fmla="*/ 1334 w 2630"/>
              <a:gd name="connsiteY6" fmla="*/ 47 h 1295"/>
              <a:gd name="connsiteX7" fmla="*/ 1491 w 2630"/>
              <a:gd name="connsiteY7" fmla="*/ 91 h 1295"/>
              <a:gd name="connsiteX8" fmla="*/ 1622 w 2630"/>
              <a:gd name="connsiteY8" fmla="*/ 96 h 1295"/>
              <a:gd name="connsiteX9" fmla="*/ 1910 w 2630"/>
              <a:gd name="connsiteY9" fmla="*/ 57 h 1295"/>
              <a:gd name="connsiteX10" fmla="*/ 2381 w 2630"/>
              <a:gd name="connsiteY10" fmla="*/ 57 h 1295"/>
              <a:gd name="connsiteX11" fmla="*/ 2499 w 2630"/>
              <a:gd name="connsiteY11" fmla="*/ 188 h 1295"/>
              <a:gd name="connsiteX12" fmla="*/ 2630 w 2630"/>
              <a:gd name="connsiteY12" fmla="*/ 620 h 1295"/>
              <a:gd name="connsiteX13" fmla="*/ 2571 w 2630"/>
              <a:gd name="connsiteY13" fmla="*/ 854 h 1295"/>
              <a:gd name="connsiteX14" fmla="*/ 2577 w 2630"/>
              <a:gd name="connsiteY14" fmla="*/ 841 h 1295"/>
              <a:gd name="connsiteX15" fmla="*/ 2581 w 2630"/>
              <a:gd name="connsiteY15" fmla="*/ 893 h 1295"/>
              <a:gd name="connsiteX16" fmla="*/ 2485 w 2630"/>
              <a:gd name="connsiteY16" fmla="*/ 1001 h 1295"/>
              <a:gd name="connsiteX17" fmla="*/ 2521 w 2630"/>
              <a:gd name="connsiteY17" fmla="*/ 944 h 1295"/>
              <a:gd name="connsiteX18" fmla="*/ 2525 w 2630"/>
              <a:gd name="connsiteY18" fmla="*/ 973 h 1295"/>
              <a:gd name="connsiteX19" fmla="*/ 2470 w 2630"/>
              <a:gd name="connsiteY19" fmla="*/ 954 h 1295"/>
              <a:gd name="connsiteX20" fmla="*/ 2446 w 2630"/>
              <a:gd name="connsiteY20" fmla="*/ 895 h 1295"/>
              <a:gd name="connsiteX21" fmla="*/ 2302 w 2630"/>
              <a:gd name="connsiteY21" fmla="*/ 659 h 1295"/>
              <a:gd name="connsiteX22" fmla="*/ 2198 w 2630"/>
              <a:gd name="connsiteY22" fmla="*/ 528 h 1295"/>
              <a:gd name="connsiteX23" fmla="*/ 2172 w 2630"/>
              <a:gd name="connsiteY23" fmla="*/ 580 h 1295"/>
              <a:gd name="connsiteX24" fmla="*/ 2145 w 2630"/>
              <a:gd name="connsiteY24" fmla="*/ 607 h 1295"/>
              <a:gd name="connsiteX25" fmla="*/ 2132 w 2630"/>
              <a:gd name="connsiteY25" fmla="*/ 646 h 1295"/>
              <a:gd name="connsiteX26" fmla="*/ 2067 w 2630"/>
              <a:gd name="connsiteY26" fmla="*/ 724 h 1295"/>
              <a:gd name="connsiteX27" fmla="*/ 1962 w 2630"/>
              <a:gd name="connsiteY27" fmla="*/ 829 h 1295"/>
              <a:gd name="connsiteX28" fmla="*/ 1831 w 2630"/>
              <a:gd name="connsiteY28" fmla="*/ 711 h 1295"/>
              <a:gd name="connsiteX29" fmla="*/ 1687 w 2630"/>
              <a:gd name="connsiteY29" fmla="*/ 646 h 1295"/>
              <a:gd name="connsiteX30" fmla="*/ 1622 w 2630"/>
              <a:gd name="connsiteY30" fmla="*/ 659 h 1295"/>
              <a:gd name="connsiteX31" fmla="*/ 1596 w 2630"/>
              <a:gd name="connsiteY31" fmla="*/ 711 h 1295"/>
              <a:gd name="connsiteX32" fmla="*/ 1582 w 2630"/>
              <a:gd name="connsiteY32" fmla="*/ 751 h 1295"/>
              <a:gd name="connsiteX33" fmla="*/ 1530 w 2630"/>
              <a:gd name="connsiteY33" fmla="*/ 855 h 1295"/>
              <a:gd name="connsiteX34" fmla="*/ 1360 w 2630"/>
              <a:gd name="connsiteY34" fmla="*/ 999 h 1295"/>
              <a:gd name="connsiteX35" fmla="*/ 1229 w 2630"/>
              <a:gd name="connsiteY35" fmla="*/ 934 h 1295"/>
              <a:gd name="connsiteX36" fmla="*/ 1164 w 2630"/>
              <a:gd name="connsiteY36" fmla="*/ 868 h 1295"/>
              <a:gd name="connsiteX37" fmla="*/ 928 w 2630"/>
              <a:gd name="connsiteY37" fmla="*/ 1117 h 1295"/>
              <a:gd name="connsiteX38" fmla="*/ 804 w 2630"/>
              <a:gd name="connsiteY38" fmla="*/ 1252 h 1295"/>
              <a:gd name="connsiteX39" fmla="*/ 802 w 2630"/>
              <a:gd name="connsiteY39" fmla="*/ 1203 h 1295"/>
              <a:gd name="connsiteX40" fmla="*/ 807 w 2630"/>
              <a:gd name="connsiteY40" fmla="*/ 1257 h 1295"/>
              <a:gd name="connsiteX41" fmla="*/ 802 w 2630"/>
              <a:gd name="connsiteY41" fmla="*/ 1248 h 1295"/>
              <a:gd name="connsiteX42" fmla="*/ 807 w 2630"/>
              <a:gd name="connsiteY42" fmla="*/ 1248 h 1295"/>
              <a:gd name="connsiteX43" fmla="*/ 798 w 2630"/>
              <a:gd name="connsiteY43" fmla="*/ 1251 h 1295"/>
              <a:gd name="connsiteX44" fmla="*/ 804 w 2630"/>
              <a:gd name="connsiteY44" fmla="*/ 1240 h 1295"/>
              <a:gd name="connsiteX45" fmla="*/ 807 w 2630"/>
              <a:gd name="connsiteY45" fmla="*/ 1241 h 1295"/>
              <a:gd name="connsiteX46" fmla="*/ 804 w 2630"/>
              <a:gd name="connsiteY46" fmla="*/ 1255 h 1295"/>
              <a:gd name="connsiteX47" fmla="*/ 798 w 2630"/>
              <a:gd name="connsiteY47" fmla="*/ 1202 h 1295"/>
              <a:gd name="connsiteX48" fmla="*/ 804 w 2630"/>
              <a:gd name="connsiteY48" fmla="*/ 1255 h 1295"/>
              <a:gd name="connsiteX49" fmla="*/ 755 w 2630"/>
              <a:gd name="connsiteY49" fmla="*/ 1254 h 1295"/>
              <a:gd name="connsiteX50" fmla="*/ 707 w 2630"/>
              <a:gd name="connsiteY50" fmla="*/ 1251 h 1295"/>
              <a:gd name="connsiteX51" fmla="*/ 664 w 2630"/>
              <a:gd name="connsiteY51" fmla="*/ 1196 h 1295"/>
              <a:gd name="connsiteX52" fmla="*/ 661 w 2630"/>
              <a:gd name="connsiteY52" fmla="*/ 1191 h 1295"/>
              <a:gd name="connsiteX53" fmla="*/ 653 w 2630"/>
              <a:gd name="connsiteY53" fmla="*/ 1196 h 1295"/>
              <a:gd name="connsiteX54" fmla="*/ 614 w 2630"/>
              <a:gd name="connsiteY54" fmla="*/ 921 h 1295"/>
              <a:gd name="connsiteX55" fmla="*/ 601 w 2630"/>
              <a:gd name="connsiteY55" fmla="*/ 939 h 1295"/>
              <a:gd name="connsiteX56" fmla="*/ 601 w 2630"/>
              <a:gd name="connsiteY56" fmla="*/ 880 h 1295"/>
              <a:gd name="connsiteX57" fmla="*/ 507 w 2630"/>
              <a:gd name="connsiteY57" fmla="*/ 827 h 1295"/>
              <a:gd name="connsiteX58" fmla="*/ 522 w 2630"/>
              <a:gd name="connsiteY58" fmla="*/ 724 h 1295"/>
              <a:gd name="connsiteX59" fmla="*/ 430 w 2630"/>
              <a:gd name="connsiteY59" fmla="*/ 829 h 1295"/>
              <a:gd name="connsiteX60" fmla="*/ 352 w 2630"/>
              <a:gd name="connsiteY60" fmla="*/ 881 h 1295"/>
              <a:gd name="connsiteX61" fmla="*/ 313 w 2630"/>
              <a:gd name="connsiteY61" fmla="*/ 908 h 1295"/>
              <a:gd name="connsiteX62" fmla="*/ 116 w 2630"/>
              <a:gd name="connsiteY62" fmla="*/ 952 h 1295"/>
              <a:gd name="connsiteX63" fmla="*/ 136 w 2630"/>
              <a:gd name="connsiteY63" fmla="*/ 969 h 1295"/>
              <a:gd name="connsiteX64" fmla="*/ 38 w 2630"/>
              <a:gd name="connsiteY64" fmla="*/ 672 h 1295"/>
              <a:gd name="connsiteX65" fmla="*/ 103 w 2630"/>
              <a:gd name="connsiteY65" fmla="*/ 567 h 1295"/>
              <a:gd name="connsiteX66" fmla="*/ 45 w 2630"/>
              <a:gd name="connsiteY66" fmla="*/ 541 h 1295"/>
              <a:gd name="connsiteX67" fmla="*/ 0 w 2630"/>
              <a:gd name="connsiteY67" fmla="*/ 540 h 1295"/>
              <a:gd name="connsiteX68" fmla="*/ 87 w 2630"/>
              <a:gd name="connsiteY68" fmla="*/ 535 h 1295"/>
              <a:gd name="connsiteX69" fmla="*/ 32 w 2630"/>
              <a:gd name="connsiteY69" fmla="*/ 540 h 1295"/>
              <a:gd name="connsiteX70" fmla="*/ 91 w 2630"/>
              <a:gd name="connsiteY70" fmla="*/ 535 h 1295"/>
              <a:gd name="connsiteX71" fmla="*/ 77 w 2630"/>
              <a:gd name="connsiteY71" fmla="*/ 535 h 1295"/>
              <a:gd name="connsiteX72" fmla="*/ 41 w 2630"/>
              <a:gd name="connsiteY72" fmla="*/ 535 h 1295"/>
              <a:gd name="connsiteX73" fmla="*/ 101 w 2630"/>
              <a:gd name="connsiteY73" fmla="*/ 540 h 1295"/>
              <a:gd name="connsiteX74" fmla="*/ 121 w 2630"/>
              <a:gd name="connsiteY74" fmla="*/ 505 h 1295"/>
              <a:gd name="connsiteX75" fmla="*/ 117 w 2630"/>
              <a:gd name="connsiteY75" fmla="*/ 476 h 1295"/>
              <a:gd name="connsiteX0" fmla="*/ 117 w 2630"/>
              <a:gd name="connsiteY0" fmla="*/ 476 h 1295"/>
              <a:gd name="connsiteX1" fmla="*/ 260 w 2630"/>
              <a:gd name="connsiteY1" fmla="*/ 188 h 1295"/>
              <a:gd name="connsiteX2" fmla="*/ 417 w 2630"/>
              <a:gd name="connsiteY2" fmla="*/ 122 h 1295"/>
              <a:gd name="connsiteX3" fmla="*/ 457 w 2630"/>
              <a:gd name="connsiteY3" fmla="*/ 109 h 1295"/>
              <a:gd name="connsiteX4" fmla="*/ 601 w 2630"/>
              <a:gd name="connsiteY4" fmla="*/ 57 h 1295"/>
              <a:gd name="connsiteX5" fmla="*/ 1164 w 2630"/>
              <a:gd name="connsiteY5" fmla="*/ 70 h 1295"/>
              <a:gd name="connsiteX6" fmla="*/ 1334 w 2630"/>
              <a:gd name="connsiteY6" fmla="*/ 47 h 1295"/>
              <a:gd name="connsiteX7" fmla="*/ 1491 w 2630"/>
              <a:gd name="connsiteY7" fmla="*/ 91 h 1295"/>
              <a:gd name="connsiteX8" fmla="*/ 1622 w 2630"/>
              <a:gd name="connsiteY8" fmla="*/ 96 h 1295"/>
              <a:gd name="connsiteX9" fmla="*/ 1910 w 2630"/>
              <a:gd name="connsiteY9" fmla="*/ 57 h 1295"/>
              <a:gd name="connsiteX10" fmla="*/ 2381 w 2630"/>
              <a:gd name="connsiteY10" fmla="*/ 57 h 1295"/>
              <a:gd name="connsiteX11" fmla="*/ 2499 w 2630"/>
              <a:gd name="connsiteY11" fmla="*/ 188 h 1295"/>
              <a:gd name="connsiteX12" fmla="*/ 2630 w 2630"/>
              <a:gd name="connsiteY12" fmla="*/ 620 h 1295"/>
              <a:gd name="connsiteX13" fmla="*/ 2571 w 2630"/>
              <a:gd name="connsiteY13" fmla="*/ 854 h 1295"/>
              <a:gd name="connsiteX14" fmla="*/ 2577 w 2630"/>
              <a:gd name="connsiteY14" fmla="*/ 841 h 1295"/>
              <a:gd name="connsiteX15" fmla="*/ 2581 w 2630"/>
              <a:gd name="connsiteY15" fmla="*/ 893 h 1295"/>
              <a:gd name="connsiteX16" fmla="*/ 2485 w 2630"/>
              <a:gd name="connsiteY16" fmla="*/ 1001 h 1295"/>
              <a:gd name="connsiteX17" fmla="*/ 2521 w 2630"/>
              <a:gd name="connsiteY17" fmla="*/ 944 h 1295"/>
              <a:gd name="connsiteX18" fmla="*/ 2525 w 2630"/>
              <a:gd name="connsiteY18" fmla="*/ 973 h 1295"/>
              <a:gd name="connsiteX19" fmla="*/ 2470 w 2630"/>
              <a:gd name="connsiteY19" fmla="*/ 954 h 1295"/>
              <a:gd name="connsiteX20" fmla="*/ 2446 w 2630"/>
              <a:gd name="connsiteY20" fmla="*/ 895 h 1295"/>
              <a:gd name="connsiteX21" fmla="*/ 2302 w 2630"/>
              <a:gd name="connsiteY21" fmla="*/ 659 h 1295"/>
              <a:gd name="connsiteX22" fmla="*/ 2198 w 2630"/>
              <a:gd name="connsiteY22" fmla="*/ 528 h 1295"/>
              <a:gd name="connsiteX23" fmla="*/ 2172 w 2630"/>
              <a:gd name="connsiteY23" fmla="*/ 580 h 1295"/>
              <a:gd name="connsiteX24" fmla="*/ 2145 w 2630"/>
              <a:gd name="connsiteY24" fmla="*/ 607 h 1295"/>
              <a:gd name="connsiteX25" fmla="*/ 2132 w 2630"/>
              <a:gd name="connsiteY25" fmla="*/ 646 h 1295"/>
              <a:gd name="connsiteX26" fmla="*/ 2067 w 2630"/>
              <a:gd name="connsiteY26" fmla="*/ 724 h 1295"/>
              <a:gd name="connsiteX27" fmla="*/ 1962 w 2630"/>
              <a:gd name="connsiteY27" fmla="*/ 829 h 1295"/>
              <a:gd name="connsiteX28" fmla="*/ 1831 w 2630"/>
              <a:gd name="connsiteY28" fmla="*/ 711 h 1295"/>
              <a:gd name="connsiteX29" fmla="*/ 1687 w 2630"/>
              <a:gd name="connsiteY29" fmla="*/ 646 h 1295"/>
              <a:gd name="connsiteX30" fmla="*/ 1622 w 2630"/>
              <a:gd name="connsiteY30" fmla="*/ 659 h 1295"/>
              <a:gd name="connsiteX31" fmla="*/ 1596 w 2630"/>
              <a:gd name="connsiteY31" fmla="*/ 711 h 1295"/>
              <a:gd name="connsiteX32" fmla="*/ 1582 w 2630"/>
              <a:gd name="connsiteY32" fmla="*/ 751 h 1295"/>
              <a:gd name="connsiteX33" fmla="*/ 1530 w 2630"/>
              <a:gd name="connsiteY33" fmla="*/ 855 h 1295"/>
              <a:gd name="connsiteX34" fmla="*/ 1360 w 2630"/>
              <a:gd name="connsiteY34" fmla="*/ 942 h 1295"/>
              <a:gd name="connsiteX35" fmla="*/ 1229 w 2630"/>
              <a:gd name="connsiteY35" fmla="*/ 934 h 1295"/>
              <a:gd name="connsiteX36" fmla="*/ 1164 w 2630"/>
              <a:gd name="connsiteY36" fmla="*/ 868 h 1295"/>
              <a:gd name="connsiteX37" fmla="*/ 928 w 2630"/>
              <a:gd name="connsiteY37" fmla="*/ 1117 h 1295"/>
              <a:gd name="connsiteX38" fmla="*/ 804 w 2630"/>
              <a:gd name="connsiteY38" fmla="*/ 1252 h 1295"/>
              <a:gd name="connsiteX39" fmla="*/ 802 w 2630"/>
              <a:gd name="connsiteY39" fmla="*/ 1203 h 1295"/>
              <a:gd name="connsiteX40" fmla="*/ 807 w 2630"/>
              <a:gd name="connsiteY40" fmla="*/ 1257 h 1295"/>
              <a:gd name="connsiteX41" fmla="*/ 802 w 2630"/>
              <a:gd name="connsiteY41" fmla="*/ 1248 h 1295"/>
              <a:gd name="connsiteX42" fmla="*/ 807 w 2630"/>
              <a:gd name="connsiteY42" fmla="*/ 1248 h 1295"/>
              <a:gd name="connsiteX43" fmla="*/ 798 w 2630"/>
              <a:gd name="connsiteY43" fmla="*/ 1251 h 1295"/>
              <a:gd name="connsiteX44" fmla="*/ 804 w 2630"/>
              <a:gd name="connsiteY44" fmla="*/ 1240 h 1295"/>
              <a:gd name="connsiteX45" fmla="*/ 807 w 2630"/>
              <a:gd name="connsiteY45" fmla="*/ 1241 h 1295"/>
              <a:gd name="connsiteX46" fmla="*/ 804 w 2630"/>
              <a:gd name="connsiteY46" fmla="*/ 1255 h 1295"/>
              <a:gd name="connsiteX47" fmla="*/ 798 w 2630"/>
              <a:gd name="connsiteY47" fmla="*/ 1202 h 1295"/>
              <a:gd name="connsiteX48" fmla="*/ 804 w 2630"/>
              <a:gd name="connsiteY48" fmla="*/ 1255 h 1295"/>
              <a:gd name="connsiteX49" fmla="*/ 755 w 2630"/>
              <a:gd name="connsiteY49" fmla="*/ 1254 h 1295"/>
              <a:gd name="connsiteX50" fmla="*/ 707 w 2630"/>
              <a:gd name="connsiteY50" fmla="*/ 1251 h 1295"/>
              <a:gd name="connsiteX51" fmla="*/ 664 w 2630"/>
              <a:gd name="connsiteY51" fmla="*/ 1196 h 1295"/>
              <a:gd name="connsiteX52" fmla="*/ 661 w 2630"/>
              <a:gd name="connsiteY52" fmla="*/ 1191 h 1295"/>
              <a:gd name="connsiteX53" fmla="*/ 653 w 2630"/>
              <a:gd name="connsiteY53" fmla="*/ 1196 h 1295"/>
              <a:gd name="connsiteX54" fmla="*/ 614 w 2630"/>
              <a:gd name="connsiteY54" fmla="*/ 921 h 1295"/>
              <a:gd name="connsiteX55" fmla="*/ 601 w 2630"/>
              <a:gd name="connsiteY55" fmla="*/ 939 h 1295"/>
              <a:gd name="connsiteX56" fmla="*/ 601 w 2630"/>
              <a:gd name="connsiteY56" fmla="*/ 880 h 1295"/>
              <a:gd name="connsiteX57" fmla="*/ 507 w 2630"/>
              <a:gd name="connsiteY57" fmla="*/ 827 h 1295"/>
              <a:gd name="connsiteX58" fmla="*/ 522 w 2630"/>
              <a:gd name="connsiteY58" fmla="*/ 724 h 1295"/>
              <a:gd name="connsiteX59" fmla="*/ 430 w 2630"/>
              <a:gd name="connsiteY59" fmla="*/ 829 h 1295"/>
              <a:gd name="connsiteX60" fmla="*/ 352 w 2630"/>
              <a:gd name="connsiteY60" fmla="*/ 881 h 1295"/>
              <a:gd name="connsiteX61" fmla="*/ 313 w 2630"/>
              <a:gd name="connsiteY61" fmla="*/ 908 h 1295"/>
              <a:gd name="connsiteX62" fmla="*/ 116 w 2630"/>
              <a:gd name="connsiteY62" fmla="*/ 952 h 1295"/>
              <a:gd name="connsiteX63" fmla="*/ 136 w 2630"/>
              <a:gd name="connsiteY63" fmla="*/ 969 h 1295"/>
              <a:gd name="connsiteX64" fmla="*/ 38 w 2630"/>
              <a:gd name="connsiteY64" fmla="*/ 672 h 1295"/>
              <a:gd name="connsiteX65" fmla="*/ 103 w 2630"/>
              <a:gd name="connsiteY65" fmla="*/ 567 h 1295"/>
              <a:gd name="connsiteX66" fmla="*/ 45 w 2630"/>
              <a:gd name="connsiteY66" fmla="*/ 541 h 1295"/>
              <a:gd name="connsiteX67" fmla="*/ 0 w 2630"/>
              <a:gd name="connsiteY67" fmla="*/ 540 h 1295"/>
              <a:gd name="connsiteX68" fmla="*/ 87 w 2630"/>
              <a:gd name="connsiteY68" fmla="*/ 535 h 1295"/>
              <a:gd name="connsiteX69" fmla="*/ 32 w 2630"/>
              <a:gd name="connsiteY69" fmla="*/ 540 h 1295"/>
              <a:gd name="connsiteX70" fmla="*/ 91 w 2630"/>
              <a:gd name="connsiteY70" fmla="*/ 535 h 1295"/>
              <a:gd name="connsiteX71" fmla="*/ 77 w 2630"/>
              <a:gd name="connsiteY71" fmla="*/ 535 h 1295"/>
              <a:gd name="connsiteX72" fmla="*/ 41 w 2630"/>
              <a:gd name="connsiteY72" fmla="*/ 535 h 1295"/>
              <a:gd name="connsiteX73" fmla="*/ 101 w 2630"/>
              <a:gd name="connsiteY73" fmla="*/ 540 h 1295"/>
              <a:gd name="connsiteX74" fmla="*/ 121 w 2630"/>
              <a:gd name="connsiteY74" fmla="*/ 505 h 1295"/>
              <a:gd name="connsiteX75" fmla="*/ 117 w 2630"/>
              <a:gd name="connsiteY75" fmla="*/ 476 h 1295"/>
              <a:gd name="connsiteX0" fmla="*/ 117 w 2630"/>
              <a:gd name="connsiteY0" fmla="*/ 476 h 1295"/>
              <a:gd name="connsiteX1" fmla="*/ 260 w 2630"/>
              <a:gd name="connsiteY1" fmla="*/ 188 h 1295"/>
              <a:gd name="connsiteX2" fmla="*/ 417 w 2630"/>
              <a:gd name="connsiteY2" fmla="*/ 122 h 1295"/>
              <a:gd name="connsiteX3" fmla="*/ 457 w 2630"/>
              <a:gd name="connsiteY3" fmla="*/ 109 h 1295"/>
              <a:gd name="connsiteX4" fmla="*/ 601 w 2630"/>
              <a:gd name="connsiteY4" fmla="*/ 57 h 1295"/>
              <a:gd name="connsiteX5" fmla="*/ 1164 w 2630"/>
              <a:gd name="connsiteY5" fmla="*/ 70 h 1295"/>
              <a:gd name="connsiteX6" fmla="*/ 1334 w 2630"/>
              <a:gd name="connsiteY6" fmla="*/ 47 h 1295"/>
              <a:gd name="connsiteX7" fmla="*/ 1491 w 2630"/>
              <a:gd name="connsiteY7" fmla="*/ 91 h 1295"/>
              <a:gd name="connsiteX8" fmla="*/ 1622 w 2630"/>
              <a:gd name="connsiteY8" fmla="*/ 96 h 1295"/>
              <a:gd name="connsiteX9" fmla="*/ 1910 w 2630"/>
              <a:gd name="connsiteY9" fmla="*/ 57 h 1295"/>
              <a:gd name="connsiteX10" fmla="*/ 2381 w 2630"/>
              <a:gd name="connsiteY10" fmla="*/ 57 h 1295"/>
              <a:gd name="connsiteX11" fmla="*/ 2499 w 2630"/>
              <a:gd name="connsiteY11" fmla="*/ 188 h 1295"/>
              <a:gd name="connsiteX12" fmla="*/ 2630 w 2630"/>
              <a:gd name="connsiteY12" fmla="*/ 620 h 1295"/>
              <a:gd name="connsiteX13" fmla="*/ 2571 w 2630"/>
              <a:gd name="connsiteY13" fmla="*/ 854 h 1295"/>
              <a:gd name="connsiteX14" fmla="*/ 2577 w 2630"/>
              <a:gd name="connsiteY14" fmla="*/ 841 h 1295"/>
              <a:gd name="connsiteX15" fmla="*/ 2581 w 2630"/>
              <a:gd name="connsiteY15" fmla="*/ 893 h 1295"/>
              <a:gd name="connsiteX16" fmla="*/ 2485 w 2630"/>
              <a:gd name="connsiteY16" fmla="*/ 1001 h 1295"/>
              <a:gd name="connsiteX17" fmla="*/ 2521 w 2630"/>
              <a:gd name="connsiteY17" fmla="*/ 944 h 1295"/>
              <a:gd name="connsiteX18" fmla="*/ 2525 w 2630"/>
              <a:gd name="connsiteY18" fmla="*/ 973 h 1295"/>
              <a:gd name="connsiteX19" fmla="*/ 2470 w 2630"/>
              <a:gd name="connsiteY19" fmla="*/ 954 h 1295"/>
              <a:gd name="connsiteX20" fmla="*/ 2446 w 2630"/>
              <a:gd name="connsiteY20" fmla="*/ 895 h 1295"/>
              <a:gd name="connsiteX21" fmla="*/ 2302 w 2630"/>
              <a:gd name="connsiteY21" fmla="*/ 659 h 1295"/>
              <a:gd name="connsiteX22" fmla="*/ 2198 w 2630"/>
              <a:gd name="connsiteY22" fmla="*/ 528 h 1295"/>
              <a:gd name="connsiteX23" fmla="*/ 2172 w 2630"/>
              <a:gd name="connsiteY23" fmla="*/ 580 h 1295"/>
              <a:gd name="connsiteX24" fmla="*/ 2145 w 2630"/>
              <a:gd name="connsiteY24" fmla="*/ 607 h 1295"/>
              <a:gd name="connsiteX25" fmla="*/ 2132 w 2630"/>
              <a:gd name="connsiteY25" fmla="*/ 646 h 1295"/>
              <a:gd name="connsiteX26" fmla="*/ 2067 w 2630"/>
              <a:gd name="connsiteY26" fmla="*/ 724 h 1295"/>
              <a:gd name="connsiteX27" fmla="*/ 1962 w 2630"/>
              <a:gd name="connsiteY27" fmla="*/ 829 h 1295"/>
              <a:gd name="connsiteX28" fmla="*/ 1962 w 2630"/>
              <a:gd name="connsiteY28" fmla="*/ 938 h 1295"/>
              <a:gd name="connsiteX29" fmla="*/ 1831 w 2630"/>
              <a:gd name="connsiteY29" fmla="*/ 711 h 1295"/>
              <a:gd name="connsiteX30" fmla="*/ 1687 w 2630"/>
              <a:gd name="connsiteY30" fmla="*/ 646 h 1295"/>
              <a:gd name="connsiteX31" fmla="*/ 1622 w 2630"/>
              <a:gd name="connsiteY31" fmla="*/ 659 h 1295"/>
              <a:gd name="connsiteX32" fmla="*/ 1596 w 2630"/>
              <a:gd name="connsiteY32" fmla="*/ 711 h 1295"/>
              <a:gd name="connsiteX33" fmla="*/ 1582 w 2630"/>
              <a:gd name="connsiteY33" fmla="*/ 751 h 1295"/>
              <a:gd name="connsiteX34" fmla="*/ 1530 w 2630"/>
              <a:gd name="connsiteY34" fmla="*/ 855 h 1295"/>
              <a:gd name="connsiteX35" fmla="*/ 1360 w 2630"/>
              <a:gd name="connsiteY35" fmla="*/ 942 h 1295"/>
              <a:gd name="connsiteX36" fmla="*/ 1229 w 2630"/>
              <a:gd name="connsiteY36" fmla="*/ 934 h 1295"/>
              <a:gd name="connsiteX37" fmla="*/ 1164 w 2630"/>
              <a:gd name="connsiteY37" fmla="*/ 868 h 1295"/>
              <a:gd name="connsiteX38" fmla="*/ 928 w 2630"/>
              <a:gd name="connsiteY38" fmla="*/ 1117 h 1295"/>
              <a:gd name="connsiteX39" fmla="*/ 804 w 2630"/>
              <a:gd name="connsiteY39" fmla="*/ 1252 h 1295"/>
              <a:gd name="connsiteX40" fmla="*/ 802 w 2630"/>
              <a:gd name="connsiteY40" fmla="*/ 1203 h 1295"/>
              <a:gd name="connsiteX41" fmla="*/ 807 w 2630"/>
              <a:gd name="connsiteY41" fmla="*/ 1257 h 1295"/>
              <a:gd name="connsiteX42" fmla="*/ 802 w 2630"/>
              <a:gd name="connsiteY42" fmla="*/ 1248 h 1295"/>
              <a:gd name="connsiteX43" fmla="*/ 807 w 2630"/>
              <a:gd name="connsiteY43" fmla="*/ 1248 h 1295"/>
              <a:gd name="connsiteX44" fmla="*/ 798 w 2630"/>
              <a:gd name="connsiteY44" fmla="*/ 1251 h 1295"/>
              <a:gd name="connsiteX45" fmla="*/ 804 w 2630"/>
              <a:gd name="connsiteY45" fmla="*/ 1240 h 1295"/>
              <a:gd name="connsiteX46" fmla="*/ 807 w 2630"/>
              <a:gd name="connsiteY46" fmla="*/ 1241 h 1295"/>
              <a:gd name="connsiteX47" fmla="*/ 804 w 2630"/>
              <a:gd name="connsiteY47" fmla="*/ 1255 h 1295"/>
              <a:gd name="connsiteX48" fmla="*/ 798 w 2630"/>
              <a:gd name="connsiteY48" fmla="*/ 1202 h 1295"/>
              <a:gd name="connsiteX49" fmla="*/ 804 w 2630"/>
              <a:gd name="connsiteY49" fmla="*/ 1255 h 1295"/>
              <a:gd name="connsiteX50" fmla="*/ 755 w 2630"/>
              <a:gd name="connsiteY50" fmla="*/ 1254 h 1295"/>
              <a:gd name="connsiteX51" fmla="*/ 707 w 2630"/>
              <a:gd name="connsiteY51" fmla="*/ 1251 h 1295"/>
              <a:gd name="connsiteX52" fmla="*/ 664 w 2630"/>
              <a:gd name="connsiteY52" fmla="*/ 1196 h 1295"/>
              <a:gd name="connsiteX53" fmla="*/ 661 w 2630"/>
              <a:gd name="connsiteY53" fmla="*/ 1191 h 1295"/>
              <a:gd name="connsiteX54" fmla="*/ 653 w 2630"/>
              <a:gd name="connsiteY54" fmla="*/ 1196 h 1295"/>
              <a:gd name="connsiteX55" fmla="*/ 614 w 2630"/>
              <a:gd name="connsiteY55" fmla="*/ 921 h 1295"/>
              <a:gd name="connsiteX56" fmla="*/ 601 w 2630"/>
              <a:gd name="connsiteY56" fmla="*/ 939 h 1295"/>
              <a:gd name="connsiteX57" fmla="*/ 601 w 2630"/>
              <a:gd name="connsiteY57" fmla="*/ 880 h 1295"/>
              <a:gd name="connsiteX58" fmla="*/ 507 w 2630"/>
              <a:gd name="connsiteY58" fmla="*/ 827 h 1295"/>
              <a:gd name="connsiteX59" fmla="*/ 522 w 2630"/>
              <a:gd name="connsiteY59" fmla="*/ 724 h 1295"/>
              <a:gd name="connsiteX60" fmla="*/ 430 w 2630"/>
              <a:gd name="connsiteY60" fmla="*/ 829 h 1295"/>
              <a:gd name="connsiteX61" fmla="*/ 352 w 2630"/>
              <a:gd name="connsiteY61" fmla="*/ 881 h 1295"/>
              <a:gd name="connsiteX62" fmla="*/ 313 w 2630"/>
              <a:gd name="connsiteY62" fmla="*/ 908 h 1295"/>
              <a:gd name="connsiteX63" fmla="*/ 116 w 2630"/>
              <a:gd name="connsiteY63" fmla="*/ 952 h 1295"/>
              <a:gd name="connsiteX64" fmla="*/ 136 w 2630"/>
              <a:gd name="connsiteY64" fmla="*/ 969 h 1295"/>
              <a:gd name="connsiteX65" fmla="*/ 38 w 2630"/>
              <a:gd name="connsiteY65" fmla="*/ 672 h 1295"/>
              <a:gd name="connsiteX66" fmla="*/ 103 w 2630"/>
              <a:gd name="connsiteY66" fmla="*/ 567 h 1295"/>
              <a:gd name="connsiteX67" fmla="*/ 45 w 2630"/>
              <a:gd name="connsiteY67" fmla="*/ 541 h 1295"/>
              <a:gd name="connsiteX68" fmla="*/ 0 w 2630"/>
              <a:gd name="connsiteY68" fmla="*/ 540 h 1295"/>
              <a:gd name="connsiteX69" fmla="*/ 87 w 2630"/>
              <a:gd name="connsiteY69" fmla="*/ 535 h 1295"/>
              <a:gd name="connsiteX70" fmla="*/ 32 w 2630"/>
              <a:gd name="connsiteY70" fmla="*/ 540 h 1295"/>
              <a:gd name="connsiteX71" fmla="*/ 91 w 2630"/>
              <a:gd name="connsiteY71" fmla="*/ 535 h 1295"/>
              <a:gd name="connsiteX72" fmla="*/ 77 w 2630"/>
              <a:gd name="connsiteY72" fmla="*/ 535 h 1295"/>
              <a:gd name="connsiteX73" fmla="*/ 41 w 2630"/>
              <a:gd name="connsiteY73" fmla="*/ 535 h 1295"/>
              <a:gd name="connsiteX74" fmla="*/ 101 w 2630"/>
              <a:gd name="connsiteY74" fmla="*/ 540 h 1295"/>
              <a:gd name="connsiteX75" fmla="*/ 121 w 2630"/>
              <a:gd name="connsiteY75" fmla="*/ 505 h 1295"/>
              <a:gd name="connsiteX76" fmla="*/ 117 w 2630"/>
              <a:gd name="connsiteY76" fmla="*/ 476 h 1295"/>
              <a:gd name="connsiteX0" fmla="*/ 117 w 2630"/>
              <a:gd name="connsiteY0" fmla="*/ 476 h 1295"/>
              <a:gd name="connsiteX1" fmla="*/ 260 w 2630"/>
              <a:gd name="connsiteY1" fmla="*/ 188 h 1295"/>
              <a:gd name="connsiteX2" fmla="*/ 417 w 2630"/>
              <a:gd name="connsiteY2" fmla="*/ 122 h 1295"/>
              <a:gd name="connsiteX3" fmla="*/ 457 w 2630"/>
              <a:gd name="connsiteY3" fmla="*/ 109 h 1295"/>
              <a:gd name="connsiteX4" fmla="*/ 601 w 2630"/>
              <a:gd name="connsiteY4" fmla="*/ 57 h 1295"/>
              <a:gd name="connsiteX5" fmla="*/ 1164 w 2630"/>
              <a:gd name="connsiteY5" fmla="*/ 70 h 1295"/>
              <a:gd name="connsiteX6" fmla="*/ 1334 w 2630"/>
              <a:gd name="connsiteY6" fmla="*/ 47 h 1295"/>
              <a:gd name="connsiteX7" fmla="*/ 1491 w 2630"/>
              <a:gd name="connsiteY7" fmla="*/ 91 h 1295"/>
              <a:gd name="connsiteX8" fmla="*/ 1622 w 2630"/>
              <a:gd name="connsiteY8" fmla="*/ 96 h 1295"/>
              <a:gd name="connsiteX9" fmla="*/ 1910 w 2630"/>
              <a:gd name="connsiteY9" fmla="*/ 57 h 1295"/>
              <a:gd name="connsiteX10" fmla="*/ 2381 w 2630"/>
              <a:gd name="connsiteY10" fmla="*/ 57 h 1295"/>
              <a:gd name="connsiteX11" fmla="*/ 2499 w 2630"/>
              <a:gd name="connsiteY11" fmla="*/ 188 h 1295"/>
              <a:gd name="connsiteX12" fmla="*/ 2630 w 2630"/>
              <a:gd name="connsiteY12" fmla="*/ 620 h 1295"/>
              <a:gd name="connsiteX13" fmla="*/ 2571 w 2630"/>
              <a:gd name="connsiteY13" fmla="*/ 854 h 1295"/>
              <a:gd name="connsiteX14" fmla="*/ 2577 w 2630"/>
              <a:gd name="connsiteY14" fmla="*/ 841 h 1295"/>
              <a:gd name="connsiteX15" fmla="*/ 2581 w 2630"/>
              <a:gd name="connsiteY15" fmla="*/ 893 h 1295"/>
              <a:gd name="connsiteX16" fmla="*/ 2485 w 2630"/>
              <a:gd name="connsiteY16" fmla="*/ 1001 h 1295"/>
              <a:gd name="connsiteX17" fmla="*/ 2521 w 2630"/>
              <a:gd name="connsiteY17" fmla="*/ 944 h 1295"/>
              <a:gd name="connsiteX18" fmla="*/ 2525 w 2630"/>
              <a:gd name="connsiteY18" fmla="*/ 973 h 1295"/>
              <a:gd name="connsiteX19" fmla="*/ 2470 w 2630"/>
              <a:gd name="connsiteY19" fmla="*/ 954 h 1295"/>
              <a:gd name="connsiteX20" fmla="*/ 2446 w 2630"/>
              <a:gd name="connsiteY20" fmla="*/ 895 h 1295"/>
              <a:gd name="connsiteX21" fmla="*/ 2302 w 2630"/>
              <a:gd name="connsiteY21" fmla="*/ 659 h 1295"/>
              <a:gd name="connsiteX22" fmla="*/ 2198 w 2630"/>
              <a:gd name="connsiteY22" fmla="*/ 528 h 1295"/>
              <a:gd name="connsiteX23" fmla="*/ 2172 w 2630"/>
              <a:gd name="connsiteY23" fmla="*/ 580 h 1295"/>
              <a:gd name="connsiteX24" fmla="*/ 2145 w 2630"/>
              <a:gd name="connsiteY24" fmla="*/ 607 h 1295"/>
              <a:gd name="connsiteX25" fmla="*/ 2132 w 2630"/>
              <a:gd name="connsiteY25" fmla="*/ 646 h 1295"/>
              <a:gd name="connsiteX26" fmla="*/ 2067 w 2630"/>
              <a:gd name="connsiteY26" fmla="*/ 724 h 1295"/>
              <a:gd name="connsiteX27" fmla="*/ 2008 w 2630"/>
              <a:gd name="connsiteY27" fmla="*/ 1000 h 1295"/>
              <a:gd name="connsiteX28" fmla="*/ 1962 w 2630"/>
              <a:gd name="connsiteY28" fmla="*/ 938 h 1295"/>
              <a:gd name="connsiteX29" fmla="*/ 1831 w 2630"/>
              <a:gd name="connsiteY29" fmla="*/ 711 h 1295"/>
              <a:gd name="connsiteX30" fmla="*/ 1687 w 2630"/>
              <a:gd name="connsiteY30" fmla="*/ 646 h 1295"/>
              <a:gd name="connsiteX31" fmla="*/ 1622 w 2630"/>
              <a:gd name="connsiteY31" fmla="*/ 659 h 1295"/>
              <a:gd name="connsiteX32" fmla="*/ 1596 w 2630"/>
              <a:gd name="connsiteY32" fmla="*/ 711 h 1295"/>
              <a:gd name="connsiteX33" fmla="*/ 1582 w 2630"/>
              <a:gd name="connsiteY33" fmla="*/ 751 h 1295"/>
              <a:gd name="connsiteX34" fmla="*/ 1530 w 2630"/>
              <a:gd name="connsiteY34" fmla="*/ 855 h 1295"/>
              <a:gd name="connsiteX35" fmla="*/ 1360 w 2630"/>
              <a:gd name="connsiteY35" fmla="*/ 942 h 1295"/>
              <a:gd name="connsiteX36" fmla="*/ 1229 w 2630"/>
              <a:gd name="connsiteY36" fmla="*/ 934 h 1295"/>
              <a:gd name="connsiteX37" fmla="*/ 1164 w 2630"/>
              <a:gd name="connsiteY37" fmla="*/ 868 h 1295"/>
              <a:gd name="connsiteX38" fmla="*/ 928 w 2630"/>
              <a:gd name="connsiteY38" fmla="*/ 1117 h 1295"/>
              <a:gd name="connsiteX39" fmla="*/ 804 w 2630"/>
              <a:gd name="connsiteY39" fmla="*/ 1252 h 1295"/>
              <a:gd name="connsiteX40" fmla="*/ 802 w 2630"/>
              <a:gd name="connsiteY40" fmla="*/ 1203 h 1295"/>
              <a:gd name="connsiteX41" fmla="*/ 807 w 2630"/>
              <a:gd name="connsiteY41" fmla="*/ 1257 h 1295"/>
              <a:gd name="connsiteX42" fmla="*/ 802 w 2630"/>
              <a:gd name="connsiteY42" fmla="*/ 1248 h 1295"/>
              <a:gd name="connsiteX43" fmla="*/ 807 w 2630"/>
              <a:gd name="connsiteY43" fmla="*/ 1248 h 1295"/>
              <a:gd name="connsiteX44" fmla="*/ 798 w 2630"/>
              <a:gd name="connsiteY44" fmla="*/ 1251 h 1295"/>
              <a:gd name="connsiteX45" fmla="*/ 804 w 2630"/>
              <a:gd name="connsiteY45" fmla="*/ 1240 h 1295"/>
              <a:gd name="connsiteX46" fmla="*/ 807 w 2630"/>
              <a:gd name="connsiteY46" fmla="*/ 1241 h 1295"/>
              <a:gd name="connsiteX47" fmla="*/ 804 w 2630"/>
              <a:gd name="connsiteY47" fmla="*/ 1255 h 1295"/>
              <a:gd name="connsiteX48" fmla="*/ 798 w 2630"/>
              <a:gd name="connsiteY48" fmla="*/ 1202 h 1295"/>
              <a:gd name="connsiteX49" fmla="*/ 804 w 2630"/>
              <a:gd name="connsiteY49" fmla="*/ 1255 h 1295"/>
              <a:gd name="connsiteX50" fmla="*/ 755 w 2630"/>
              <a:gd name="connsiteY50" fmla="*/ 1254 h 1295"/>
              <a:gd name="connsiteX51" fmla="*/ 707 w 2630"/>
              <a:gd name="connsiteY51" fmla="*/ 1251 h 1295"/>
              <a:gd name="connsiteX52" fmla="*/ 664 w 2630"/>
              <a:gd name="connsiteY52" fmla="*/ 1196 h 1295"/>
              <a:gd name="connsiteX53" fmla="*/ 661 w 2630"/>
              <a:gd name="connsiteY53" fmla="*/ 1191 h 1295"/>
              <a:gd name="connsiteX54" fmla="*/ 653 w 2630"/>
              <a:gd name="connsiteY54" fmla="*/ 1196 h 1295"/>
              <a:gd name="connsiteX55" fmla="*/ 614 w 2630"/>
              <a:gd name="connsiteY55" fmla="*/ 921 h 1295"/>
              <a:gd name="connsiteX56" fmla="*/ 601 w 2630"/>
              <a:gd name="connsiteY56" fmla="*/ 939 h 1295"/>
              <a:gd name="connsiteX57" fmla="*/ 601 w 2630"/>
              <a:gd name="connsiteY57" fmla="*/ 880 h 1295"/>
              <a:gd name="connsiteX58" fmla="*/ 507 w 2630"/>
              <a:gd name="connsiteY58" fmla="*/ 827 h 1295"/>
              <a:gd name="connsiteX59" fmla="*/ 522 w 2630"/>
              <a:gd name="connsiteY59" fmla="*/ 724 h 1295"/>
              <a:gd name="connsiteX60" fmla="*/ 430 w 2630"/>
              <a:gd name="connsiteY60" fmla="*/ 829 h 1295"/>
              <a:gd name="connsiteX61" fmla="*/ 352 w 2630"/>
              <a:gd name="connsiteY61" fmla="*/ 881 h 1295"/>
              <a:gd name="connsiteX62" fmla="*/ 313 w 2630"/>
              <a:gd name="connsiteY62" fmla="*/ 908 h 1295"/>
              <a:gd name="connsiteX63" fmla="*/ 116 w 2630"/>
              <a:gd name="connsiteY63" fmla="*/ 952 h 1295"/>
              <a:gd name="connsiteX64" fmla="*/ 136 w 2630"/>
              <a:gd name="connsiteY64" fmla="*/ 969 h 1295"/>
              <a:gd name="connsiteX65" fmla="*/ 38 w 2630"/>
              <a:gd name="connsiteY65" fmla="*/ 672 h 1295"/>
              <a:gd name="connsiteX66" fmla="*/ 103 w 2630"/>
              <a:gd name="connsiteY66" fmla="*/ 567 h 1295"/>
              <a:gd name="connsiteX67" fmla="*/ 45 w 2630"/>
              <a:gd name="connsiteY67" fmla="*/ 541 h 1295"/>
              <a:gd name="connsiteX68" fmla="*/ 0 w 2630"/>
              <a:gd name="connsiteY68" fmla="*/ 540 h 1295"/>
              <a:gd name="connsiteX69" fmla="*/ 87 w 2630"/>
              <a:gd name="connsiteY69" fmla="*/ 535 h 1295"/>
              <a:gd name="connsiteX70" fmla="*/ 32 w 2630"/>
              <a:gd name="connsiteY70" fmla="*/ 540 h 1295"/>
              <a:gd name="connsiteX71" fmla="*/ 91 w 2630"/>
              <a:gd name="connsiteY71" fmla="*/ 535 h 1295"/>
              <a:gd name="connsiteX72" fmla="*/ 77 w 2630"/>
              <a:gd name="connsiteY72" fmla="*/ 535 h 1295"/>
              <a:gd name="connsiteX73" fmla="*/ 41 w 2630"/>
              <a:gd name="connsiteY73" fmla="*/ 535 h 1295"/>
              <a:gd name="connsiteX74" fmla="*/ 101 w 2630"/>
              <a:gd name="connsiteY74" fmla="*/ 540 h 1295"/>
              <a:gd name="connsiteX75" fmla="*/ 121 w 2630"/>
              <a:gd name="connsiteY75" fmla="*/ 505 h 1295"/>
              <a:gd name="connsiteX76" fmla="*/ 117 w 2630"/>
              <a:gd name="connsiteY76" fmla="*/ 476 h 1295"/>
              <a:gd name="connsiteX0" fmla="*/ 123 w 2636"/>
              <a:gd name="connsiteY0" fmla="*/ 476 h 1295"/>
              <a:gd name="connsiteX1" fmla="*/ 266 w 2636"/>
              <a:gd name="connsiteY1" fmla="*/ 188 h 1295"/>
              <a:gd name="connsiteX2" fmla="*/ 423 w 2636"/>
              <a:gd name="connsiteY2" fmla="*/ 122 h 1295"/>
              <a:gd name="connsiteX3" fmla="*/ 463 w 2636"/>
              <a:gd name="connsiteY3" fmla="*/ 109 h 1295"/>
              <a:gd name="connsiteX4" fmla="*/ 607 w 2636"/>
              <a:gd name="connsiteY4" fmla="*/ 57 h 1295"/>
              <a:gd name="connsiteX5" fmla="*/ 1170 w 2636"/>
              <a:gd name="connsiteY5" fmla="*/ 70 h 1295"/>
              <a:gd name="connsiteX6" fmla="*/ 1340 w 2636"/>
              <a:gd name="connsiteY6" fmla="*/ 47 h 1295"/>
              <a:gd name="connsiteX7" fmla="*/ 1497 w 2636"/>
              <a:gd name="connsiteY7" fmla="*/ 91 h 1295"/>
              <a:gd name="connsiteX8" fmla="*/ 1628 w 2636"/>
              <a:gd name="connsiteY8" fmla="*/ 96 h 1295"/>
              <a:gd name="connsiteX9" fmla="*/ 1916 w 2636"/>
              <a:gd name="connsiteY9" fmla="*/ 57 h 1295"/>
              <a:gd name="connsiteX10" fmla="*/ 2387 w 2636"/>
              <a:gd name="connsiteY10" fmla="*/ 57 h 1295"/>
              <a:gd name="connsiteX11" fmla="*/ 2505 w 2636"/>
              <a:gd name="connsiteY11" fmla="*/ 188 h 1295"/>
              <a:gd name="connsiteX12" fmla="*/ 2636 w 2636"/>
              <a:gd name="connsiteY12" fmla="*/ 620 h 1295"/>
              <a:gd name="connsiteX13" fmla="*/ 2577 w 2636"/>
              <a:gd name="connsiteY13" fmla="*/ 854 h 1295"/>
              <a:gd name="connsiteX14" fmla="*/ 2583 w 2636"/>
              <a:gd name="connsiteY14" fmla="*/ 841 h 1295"/>
              <a:gd name="connsiteX15" fmla="*/ 2587 w 2636"/>
              <a:gd name="connsiteY15" fmla="*/ 893 h 1295"/>
              <a:gd name="connsiteX16" fmla="*/ 2491 w 2636"/>
              <a:gd name="connsiteY16" fmla="*/ 1001 h 1295"/>
              <a:gd name="connsiteX17" fmla="*/ 2527 w 2636"/>
              <a:gd name="connsiteY17" fmla="*/ 944 h 1295"/>
              <a:gd name="connsiteX18" fmla="*/ 2531 w 2636"/>
              <a:gd name="connsiteY18" fmla="*/ 973 h 1295"/>
              <a:gd name="connsiteX19" fmla="*/ 2476 w 2636"/>
              <a:gd name="connsiteY19" fmla="*/ 954 h 1295"/>
              <a:gd name="connsiteX20" fmla="*/ 2452 w 2636"/>
              <a:gd name="connsiteY20" fmla="*/ 895 h 1295"/>
              <a:gd name="connsiteX21" fmla="*/ 2308 w 2636"/>
              <a:gd name="connsiteY21" fmla="*/ 659 h 1295"/>
              <a:gd name="connsiteX22" fmla="*/ 2204 w 2636"/>
              <a:gd name="connsiteY22" fmla="*/ 528 h 1295"/>
              <a:gd name="connsiteX23" fmla="*/ 2178 w 2636"/>
              <a:gd name="connsiteY23" fmla="*/ 580 h 1295"/>
              <a:gd name="connsiteX24" fmla="*/ 2151 w 2636"/>
              <a:gd name="connsiteY24" fmla="*/ 607 h 1295"/>
              <a:gd name="connsiteX25" fmla="*/ 2138 w 2636"/>
              <a:gd name="connsiteY25" fmla="*/ 646 h 1295"/>
              <a:gd name="connsiteX26" fmla="*/ 2073 w 2636"/>
              <a:gd name="connsiteY26" fmla="*/ 724 h 1295"/>
              <a:gd name="connsiteX27" fmla="*/ 2014 w 2636"/>
              <a:gd name="connsiteY27" fmla="*/ 1000 h 1295"/>
              <a:gd name="connsiteX28" fmla="*/ 1968 w 2636"/>
              <a:gd name="connsiteY28" fmla="*/ 938 h 1295"/>
              <a:gd name="connsiteX29" fmla="*/ 1837 w 2636"/>
              <a:gd name="connsiteY29" fmla="*/ 711 h 1295"/>
              <a:gd name="connsiteX30" fmla="*/ 1693 w 2636"/>
              <a:gd name="connsiteY30" fmla="*/ 646 h 1295"/>
              <a:gd name="connsiteX31" fmla="*/ 1628 w 2636"/>
              <a:gd name="connsiteY31" fmla="*/ 659 h 1295"/>
              <a:gd name="connsiteX32" fmla="*/ 1602 w 2636"/>
              <a:gd name="connsiteY32" fmla="*/ 711 h 1295"/>
              <a:gd name="connsiteX33" fmla="*/ 1588 w 2636"/>
              <a:gd name="connsiteY33" fmla="*/ 751 h 1295"/>
              <a:gd name="connsiteX34" fmla="*/ 1536 w 2636"/>
              <a:gd name="connsiteY34" fmla="*/ 855 h 1295"/>
              <a:gd name="connsiteX35" fmla="*/ 1366 w 2636"/>
              <a:gd name="connsiteY35" fmla="*/ 942 h 1295"/>
              <a:gd name="connsiteX36" fmla="*/ 1235 w 2636"/>
              <a:gd name="connsiteY36" fmla="*/ 934 h 1295"/>
              <a:gd name="connsiteX37" fmla="*/ 1170 w 2636"/>
              <a:gd name="connsiteY37" fmla="*/ 868 h 1295"/>
              <a:gd name="connsiteX38" fmla="*/ 934 w 2636"/>
              <a:gd name="connsiteY38" fmla="*/ 1117 h 1295"/>
              <a:gd name="connsiteX39" fmla="*/ 810 w 2636"/>
              <a:gd name="connsiteY39" fmla="*/ 1252 h 1295"/>
              <a:gd name="connsiteX40" fmla="*/ 808 w 2636"/>
              <a:gd name="connsiteY40" fmla="*/ 1203 h 1295"/>
              <a:gd name="connsiteX41" fmla="*/ 813 w 2636"/>
              <a:gd name="connsiteY41" fmla="*/ 1257 h 1295"/>
              <a:gd name="connsiteX42" fmla="*/ 808 w 2636"/>
              <a:gd name="connsiteY42" fmla="*/ 1248 h 1295"/>
              <a:gd name="connsiteX43" fmla="*/ 813 w 2636"/>
              <a:gd name="connsiteY43" fmla="*/ 1248 h 1295"/>
              <a:gd name="connsiteX44" fmla="*/ 804 w 2636"/>
              <a:gd name="connsiteY44" fmla="*/ 1251 h 1295"/>
              <a:gd name="connsiteX45" fmla="*/ 810 w 2636"/>
              <a:gd name="connsiteY45" fmla="*/ 1240 h 1295"/>
              <a:gd name="connsiteX46" fmla="*/ 813 w 2636"/>
              <a:gd name="connsiteY46" fmla="*/ 1241 h 1295"/>
              <a:gd name="connsiteX47" fmla="*/ 810 w 2636"/>
              <a:gd name="connsiteY47" fmla="*/ 1255 h 1295"/>
              <a:gd name="connsiteX48" fmla="*/ 804 w 2636"/>
              <a:gd name="connsiteY48" fmla="*/ 1202 h 1295"/>
              <a:gd name="connsiteX49" fmla="*/ 810 w 2636"/>
              <a:gd name="connsiteY49" fmla="*/ 1255 h 1295"/>
              <a:gd name="connsiteX50" fmla="*/ 761 w 2636"/>
              <a:gd name="connsiteY50" fmla="*/ 1254 h 1295"/>
              <a:gd name="connsiteX51" fmla="*/ 713 w 2636"/>
              <a:gd name="connsiteY51" fmla="*/ 1251 h 1295"/>
              <a:gd name="connsiteX52" fmla="*/ 670 w 2636"/>
              <a:gd name="connsiteY52" fmla="*/ 1196 h 1295"/>
              <a:gd name="connsiteX53" fmla="*/ 667 w 2636"/>
              <a:gd name="connsiteY53" fmla="*/ 1191 h 1295"/>
              <a:gd name="connsiteX54" fmla="*/ 659 w 2636"/>
              <a:gd name="connsiteY54" fmla="*/ 1196 h 1295"/>
              <a:gd name="connsiteX55" fmla="*/ 620 w 2636"/>
              <a:gd name="connsiteY55" fmla="*/ 921 h 1295"/>
              <a:gd name="connsiteX56" fmla="*/ 607 w 2636"/>
              <a:gd name="connsiteY56" fmla="*/ 939 h 1295"/>
              <a:gd name="connsiteX57" fmla="*/ 607 w 2636"/>
              <a:gd name="connsiteY57" fmla="*/ 880 h 1295"/>
              <a:gd name="connsiteX58" fmla="*/ 513 w 2636"/>
              <a:gd name="connsiteY58" fmla="*/ 827 h 1295"/>
              <a:gd name="connsiteX59" fmla="*/ 528 w 2636"/>
              <a:gd name="connsiteY59" fmla="*/ 724 h 1295"/>
              <a:gd name="connsiteX60" fmla="*/ 436 w 2636"/>
              <a:gd name="connsiteY60" fmla="*/ 829 h 1295"/>
              <a:gd name="connsiteX61" fmla="*/ 358 w 2636"/>
              <a:gd name="connsiteY61" fmla="*/ 881 h 1295"/>
              <a:gd name="connsiteX62" fmla="*/ 319 w 2636"/>
              <a:gd name="connsiteY62" fmla="*/ 908 h 1295"/>
              <a:gd name="connsiteX63" fmla="*/ 122 w 2636"/>
              <a:gd name="connsiteY63" fmla="*/ 952 h 1295"/>
              <a:gd name="connsiteX64" fmla="*/ 142 w 2636"/>
              <a:gd name="connsiteY64" fmla="*/ 969 h 1295"/>
              <a:gd name="connsiteX65" fmla="*/ 44 w 2636"/>
              <a:gd name="connsiteY65" fmla="*/ 672 h 1295"/>
              <a:gd name="connsiteX66" fmla="*/ 109 w 2636"/>
              <a:gd name="connsiteY66" fmla="*/ 567 h 1295"/>
              <a:gd name="connsiteX67" fmla="*/ 51 w 2636"/>
              <a:gd name="connsiteY67" fmla="*/ 541 h 1295"/>
              <a:gd name="connsiteX68" fmla="*/ 6 w 2636"/>
              <a:gd name="connsiteY68" fmla="*/ 540 h 1295"/>
              <a:gd name="connsiteX69" fmla="*/ 62 w 2636"/>
              <a:gd name="connsiteY69" fmla="*/ 541 h 1295"/>
              <a:gd name="connsiteX70" fmla="*/ 93 w 2636"/>
              <a:gd name="connsiteY70" fmla="*/ 535 h 1295"/>
              <a:gd name="connsiteX71" fmla="*/ 38 w 2636"/>
              <a:gd name="connsiteY71" fmla="*/ 540 h 1295"/>
              <a:gd name="connsiteX72" fmla="*/ 97 w 2636"/>
              <a:gd name="connsiteY72" fmla="*/ 535 h 1295"/>
              <a:gd name="connsiteX73" fmla="*/ 83 w 2636"/>
              <a:gd name="connsiteY73" fmla="*/ 535 h 1295"/>
              <a:gd name="connsiteX74" fmla="*/ 47 w 2636"/>
              <a:gd name="connsiteY74" fmla="*/ 535 h 1295"/>
              <a:gd name="connsiteX75" fmla="*/ 107 w 2636"/>
              <a:gd name="connsiteY75" fmla="*/ 540 h 1295"/>
              <a:gd name="connsiteX76" fmla="*/ 127 w 2636"/>
              <a:gd name="connsiteY76" fmla="*/ 505 h 1295"/>
              <a:gd name="connsiteX77" fmla="*/ 123 w 2636"/>
              <a:gd name="connsiteY77" fmla="*/ 476 h 1295"/>
              <a:gd name="connsiteX0" fmla="*/ 123 w 2636"/>
              <a:gd name="connsiteY0" fmla="*/ 476 h 1295"/>
              <a:gd name="connsiteX1" fmla="*/ 266 w 2636"/>
              <a:gd name="connsiteY1" fmla="*/ 188 h 1295"/>
              <a:gd name="connsiteX2" fmla="*/ 423 w 2636"/>
              <a:gd name="connsiteY2" fmla="*/ 122 h 1295"/>
              <a:gd name="connsiteX3" fmla="*/ 463 w 2636"/>
              <a:gd name="connsiteY3" fmla="*/ 109 h 1295"/>
              <a:gd name="connsiteX4" fmla="*/ 607 w 2636"/>
              <a:gd name="connsiteY4" fmla="*/ 57 h 1295"/>
              <a:gd name="connsiteX5" fmla="*/ 1170 w 2636"/>
              <a:gd name="connsiteY5" fmla="*/ 70 h 1295"/>
              <a:gd name="connsiteX6" fmla="*/ 1340 w 2636"/>
              <a:gd name="connsiteY6" fmla="*/ 47 h 1295"/>
              <a:gd name="connsiteX7" fmla="*/ 1497 w 2636"/>
              <a:gd name="connsiteY7" fmla="*/ 91 h 1295"/>
              <a:gd name="connsiteX8" fmla="*/ 1628 w 2636"/>
              <a:gd name="connsiteY8" fmla="*/ 96 h 1295"/>
              <a:gd name="connsiteX9" fmla="*/ 1916 w 2636"/>
              <a:gd name="connsiteY9" fmla="*/ 57 h 1295"/>
              <a:gd name="connsiteX10" fmla="*/ 2387 w 2636"/>
              <a:gd name="connsiteY10" fmla="*/ 57 h 1295"/>
              <a:gd name="connsiteX11" fmla="*/ 2505 w 2636"/>
              <a:gd name="connsiteY11" fmla="*/ 188 h 1295"/>
              <a:gd name="connsiteX12" fmla="*/ 2636 w 2636"/>
              <a:gd name="connsiteY12" fmla="*/ 620 h 1295"/>
              <a:gd name="connsiteX13" fmla="*/ 2577 w 2636"/>
              <a:gd name="connsiteY13" fmla="*/ 854 h 1295"/>
              <a:gd name="connsiteX14" fmla="*/ 2583 w 2636"/>
              <a:gd name="connsiteY14" fmla="*/ 841 h 1295"/>
              <a:gd name="connsiteX15" fmla="*/ 2587 w 2636"/>
              <a:gd name="connsiteY15" fmla="*/ 893 h 1295"/>
              <a:gd name="connsiteX16" fmla="*/ 2491 w 2636"/>
              <a:gd name="connsiteY16" fmla="*/ 1001 h 1295"/>
              <a:gd name="connsiteX17" fmla="*/ 2527 w 2636"/>
              <a:gd name="connsiteY17" fmla="*/ 944 h 1295"/>
              <a:gd name="connsiteX18" fmla="*/ 2531 w 2636"/>
              <a:gd name="connsiteY18" fmla="*/ 973 h 1295"/>
              <a:gd name="connsiteX19" fmla="*/ 2476 w 2636"/>
              <a:gd name="connsiteY19" fmla="*/ 954 h 1295"/>
              <a:gd name="connsiteX20" fmla="*/ 2452 w 2636"/>
              <a:gd name="connsiteY20" fmla="*/ 895 h 1295"/>
              <a:gd name="connsiteX21" fmla="*/ 2308 w 2636"/>
              <a:gd name="connsiteY21" fmla="*/ 659 h 1295"/>
              <a:gd name="connsiteX22" fmla="*/ 2204 w 2636"/>
              <a:gd name="connsiteY22" fmla="*/ 528 h 1295"/>
              <a:gd name="connsiteX23" fmla="*/ 2178 w 2636"/>
              <a:gd name="connsiteY23" fmla="*/ 580 h 1295"/>
              <a:gd name="connsiteX24" fmla="*/ 2151 w 2636"/>
              <a:gd name="connsiteY24" fmla="*/ 607 h 1295"/>
              <a:gd name="connsiteX25" fmla="*/ 2138 w 2636"/>
              <a:gd name="connsiteY25" fmla="*/ 646 h 1295"/>
              <a:gd name="connsiteX26" fmla="*/ 2073 w 2636"/>
              <a:gd name="connsiteY26" fmla="*/ 724 h 1295"/>
              <a:gd name="connsiteX27" fmla="*/ 2014 w 2636"/>
              <a:gd name="connsiteY27" fmla="*/ 1000 h 1295"/>
              <a:gd name="connsiteX28" fmla="*/ 1968 w 2636"/>
              <a:gd name="connsiteY28" fmla="*/ 938 h 1295"/>
              <a:gd name="connsiteX29" fmla="*/ 1837 w 2636"/>
              <a:gd name="connsiteY29" fmla="*/ 711 h 1295"/>
              <a:gd name="connsiteX30" fmla="*/ 1693 w 2636"/>
              <a:gd name="connsiteY30" fmla="*/ 646 h 1295"/>
              <a:gd name="connsiteX31" fmla="*/ 1628 w 2636"/>
              <a:gd name="connsiteY31" fmla="*/ 659 h 1295"/>
              <a:gd name="connsiteX32" fmla="*/ 1602 w 2636"/>
              <a:gd name="connsiteY32" fmla="*/ 711 h 1295"/>
              <a:gd name="connsiteX33" fmla="*/ 1588 w 2636"/>
              <a:gd name="connsiteY33" fmla="*/ 751 h 1295"/>
              <a:gd name="connsiteX34" fmla="*/ 1536 w 2636"/>
              <a:gd name="connsiteY34" fmla="*/ 855 h 1295"/>
              <a:gd name="connsiteX35" fmla="*/ 1366 w 2636"/>
              <a:gd name="connsiteY35" fmla="*/ 942 h 1295"/>
              <a:gd name="connsiteX36" fmla="*/ 1235 w 2636"/>
              <a:gd name="connsiteY36" fmla="*/ 934 h 1295"/>
              <a:gd name="connsiteX37" fmla="*/ 1170 w 2636"/>
              <a:gd name="connsiteY37" fmla="*/ 868 h 1295"/>
              <a:gd name="connsiteX38" fmla="*/ 934 w 2636"/>
              <a:gd name="connsiteY38" fmla="*/ 1117 h 1295"/>
              <a:gd name="connsiteX39" fmla="*/ 810 w 2636"/>
              <a:gd name="connsiteY39" fmla="*/ 1252 h 1295"/>
              <a:gd name="connsiteX40" fmla="*/ 808 w 2636"/>
              <a:gd name="connsiteY40" fmla="*/ 1203 h 1295"/>
              <a:gd name="connsiteX41" fmla="*/ 813 w 2636"/>
              <a:gd name="connsiteY41" fmla="*/ 1257 h 1295"/>
              <a:gd name="connsiteX42" fmla="*/ 808 w 2636"/>
              <a:gd name="connsiteY42" fmla="*/ 1248 h 1295"/>
              <a:gd name="connsiteX43" fmla="*/ 813 w 2636"/>
              <a:gd name="connsiteY43" fmla="*/ 1248 h 1295"/>
              <a:gd name="connsiteX44" fmla="*/ 804 w 2636"/>
              <a:gd name="connsiteY44" fmla="*/ 1251 h 1295"/>
              <a:gd name="connsiteX45" fmla="*/ 810 w 2636"/>
              <a:gd name="connsiteY45" fmla="*/ 1240 h 1295"/>
              <a:gd name="connsiteX46" fmla="*/ 813 w 2636"/>
              <a:gd name="connsiteY46" fmla="*/ 1241 h 1295"/>
              <a:gd name="connsiteX47" fmla="*/ 810 w 2636"/>
              <a:gd name="connsiteY47" fmla="*/ 1255 h 1295"/>
              <a:gd name="connsiteX48" fmla="*/ 804 w 2636"/>
              <a:gd name="connsiteY48" fmla="*/ 1202 h 1295"/>
              <a:gd name="connsiteX49" fmla="*/ 810 w 2636"/>
              <a:gd name="connsiteY49" fmla="*/ 1255 h 1295"/>
              <a:gd name="connsiteX50" fmla="*/ 761 w 2636"/>
              <a:gd name="connsiteY50" fmla="*/ 1254 h 1295"/>
              <a:gd name="connsiteX51" fmla="*/ 713 w 2636"/>
              <a:gd name="connsiteY51" fmla="*/ 1251 h 1295"/>
              <a:gd name="connsiteX52" fmla="*/ 670 w 2636"/>
              <a:gd name="connsiteY52" fmla="*/ 1196 h 1295"/>
              <a:gd name="connsiteX53" fmla="*/ 667 w 2636"/>
              <a:gd name="connsiteY53" fmla="*/ 1191 h 1295"/>
              <a:gd name="connsiteX54" fmla="*/ 659 w 2636"/>
              <a:gd name="connsiteY54" fmla="*/ 1196 h 1295"/>
              <a:gd name="connsiteX55" fmla="*/ 620 w 2636"/>
              <a:gd name="connsiteY55" fmla="*/ 921 h 1295"/>
              <a:gd name="connsiteX56" fmla="*/ 607 w 2636"/>
              <a:gd name="connsiteY56" fmla="*/ 939 h 1295"/>
              <a:gd name="connsiteX57" fmla="*/ 607 w 2636"/>
              <a:gd name="connsiteY57" fmla="*/ 880 h 1295"/>
              <a:gd name="connsiteX58" fmla="*/ 513 w 2636"/>
              <a:gd name="connsiteY58" fmla="*/ 827 h 1295"/>
              <a:gd name="connsiteX59" fmla="*/ 528 w 2636"/>
              <a:gd name="connsiteY59" fmla="*/ 724 h 1295"/>
              <a:gd name="connsiteX60" fmla="*/ 436 w 2636"/>
              <a:gd name="connsiteY60" fmla="*/ 829 h 1295"/>
              <a:gd name="connsiteX61" fmla="*/ 358 w 2636"/>
              <a:gd name="connsiteY61" fmla="*/ 881 h 1295"/>
              <a:gd name="connsiteX62" fmla="*/ 319 w 2636"/>
              <a:gd name="connsiteY62" fmla="*/ 908 h 1295"/>
              <a:gd name="connsiteX63" fmla="*/ 122 w 2636"/>
              <a:gd name="connsiteY63" fmla="*/ 952 h 1295"/>
              <a:gd name="connsiteX64" fmla="*/ 142 w 2636"/>
              <a:gd name="connsiteY64" fmla="*/ 969 h 1295"/>
              <a:gd name="connsiteX65" fmla="*/ 44 w 2636"/>
              <a:gd name="connsiteY65" fmla="*/ 672 h 1295"/>
              <a:gd name="connsiteX66" fmla="*/ 109 w 2636"/>
              <a:gd name="connsiteY66" fmla="*/ 567 h 1295"/>
              <a:gd name="connsiteX67" fmla="*/ 51 w 2636"/>
              <a:gd name="connsiteY67" fmla="*/ 541 h 1295"/>
              <a:gd name="connsiteX68" fmla="*/ 6 w 2636"/>
              <a:gd name="connsiteY68" fmla="*/ 540 h 1295"/>
              <a:gd name="connsiteX69" fmla="*/ 62 w 2636"/>
              <a:gd name="connsiteY69" fmla="*/ 541 h 1295"/>
              <a:gd name="connsiteX70" fmla="*/ 93 w 2636"/>
              <a:gd name="connsiteY70" fmla="*/ 535 h 1295"/>
              <a:gd name="connsiteX71" fmla="*/ 38 w 2636"/>
              <a:gd name="connsiteY71" fmla="*/ 540 h 1295"/>
              <a:gd name="connsiteX72" fmla="*/ 97 w 2636"/>
              <a:gd name="connsiteY72" fmla="*/ 535 h 1295"/>
              <a:gd name="connsiteX73" fmla="*/ 83 w 2636"/>
              <a:gd name="connsiteY73" fmla="*/ 535 h 1295"/>
              <a:gd name="connsiteX74" fmla="*/ 47 w 2636"/>
              <a:gd name="connsiteY74" fmla="*/ 535 h 1295"/>
              <a:gd name="connsiteX75" fmla="*/ 107 w 2636"/>
              <a:gd name="connsiteY75" fmla="*/ 540 h 1295"/>
              <a:gd name="connsiteX76" fmla="*/ 127 w 2636"/>
              <a:gd name="connsiteY76" fmla="*/ 505 h 1295"/>
              <a:gd name="connsiteX77" fmla="*/ 123 w 2636"/>
              <a:gd name="connsiteY77" fmla="*/ 476 h 1295"/>
              <a:gd name="connsiteX0" fmla="*/ 85 w 2598"/>
              <a:gd name="connsiteY0" fmla="*/ 476 h 1295"/>
              <a:gd name="connsiteX1" fmla="*/ 228 w 2598"/>
              <a:gd name="connsiteY1" fmla="*/ 188 h 1295"/>
              <a:gd name="connsiteX2" fmla="*/ 385 w 2598"/>
              <a:gd name="connsiteY2" fmla="*/ 122 h 1295"/>
              <a:gd name="connsiteX3" fmla="*/ 425 w 2598"/>
              <a:gd name="connsiteY3" fmla="*/ 109 h 1295"/>
              <a:gd name="connsiteX4" fmla="*/ 569 w 2598"/>
              <a:gd name="connsiteY4" fmla="*/ 57 h 1295"/>
              <a:gd name="connsiteX5" fmla="*/ 1132 w 2598"/>
              <a:gd name="connsiteY5" fmla="*/ 70 h 1295"/>
              <a:gd name="connsiteX6" fmla="*/ 1302 w 2598"/>
              <a:gd name="connsiteY6" fmla="*/ 47 h 1295"/>
              <a:gd name="connsiteX7" fmla="*/ 1459 w 2598"/>
              <a:gd name="connsiteY7" fmla="*/ 91 h 1295"/>
              <a:gd name="connsiteX8" fmla="*/ 1590 w 2598"/>
              <a:gd name="connsiteY8" fmla="*/ 96 h 1295"/>
              <a:gd name="connsiteX9" fmla="*/ 1878 w 2598"/>
              <a:gd name="connsiteY9" fmla="*/ 57 h 1295"/>
              <a:gd name="connsiteX10" fmla="*/ 2349 w 2598"/>
              <a:gd name="connsiteY10" fmla="*/ 57 h 1295"/>
              <a:gd name="connsiteX11" fmla="*/ 2467 w 2598"/>
              <a:gd name="connsiteY11" fmla="*/ 188 h 1295"/>
              <a:gd name="connsiteX12" fmla="*/ 2598 w 2598"/>
              <a:gd name="connsiteY12" fmla="*/ 620 h 1295"/>
              <a:gd name="connsiteX13" fmla="*/ 2539 w 2598"/>
              <a:gd name="connsiteY13" fmla="*/ 854 h 1295"/>
              <a:gd name="connsiteX14" fmla="*/ 2545 w 2598"/>
              <a:gd name="connsiteY14" fmla="*/ 841 h 1295"/>
              <a:gd name="connsiteX15" fmla="*/ 2549 w 2598"/>
              <a:gd name="connsiteY15" fmla="*/ 893 h 1295"/>
              <a:gd name="connsiteX16" fmla="*/ 2453 w 2598"/>
              <a:gd name="connsiteY16" fmla="*/ 1001 h 1295"/>
              <a:gd name="connsiteX17" fmla="*/ 2489 w 2598"/>
              <a:gd name="connsiteY17" fmla="*/ 944 h 1295"/>
              <a:gd name="connsiteX18" fmla="*/ 2493 w 2598"/>
              <a:gd name="connsiteY18" fmla="*/ 973 h 1295"/>
              <a:gd name="connsiteX19" fmla="*/ 2438 w 2598"/>
              <a:gd name="connsiteY19" fmla="*/ 954 h 1295"/>
              <a:gd name="connsiteX20" fmla="*/ 2414 w 2598"/>
              <a:gd name="connsiteY20" fmla="*/ 895 h 1295"/>
              <a:gd name="connsiteX21" fmla="*/ 2270 w 2598"/>
              <a:gd name="connsiteY21" fmla="*/ 659 h 1295"/>
              <a:gd name="connsiteX22" fmla="*/ 2166 w 2598"/>
              <a:gd name="connsiteY22" fmla="*/ 528 h 1295"/>
              <a:gd name="connsiteX23" fmla="*/ 2140 w 2598"/>
              <a:gd name="connsiteY23" fmla="*/ 580 h 1295"/>
              <a:gd name="connsiteX24" fmla="*/ 2113 w 2598"/>
              <a:gd name="connsiteY24" fmla="*/ 607 h 1295"/>
              <a:gd name="connsiteX25" fmla="*/ 2100 w 2598"/>
              <a:gd name="connsiteY25" fmla="*/ 646 h 1295"/>
              <a:gd name="connsiteX26" fmla="*/ 2035 w 2598"/>
              <a:gd name="connsiteY26" fmla="*/ 724 h 1295"/>
              <a:gd name="connsiteX27" fmla="*/ 1976 w 2598"/>
              <a:gd name="connsiteY27" fmla="*/ 1000 h 1295"/>
              <a:gd name="connsiteX28" fmla="*/ 1930 w 2598"/>
              <a:gd name="connsiteY28" fmla="*/ 938 h 1295"/>
              <a:gd name="connsiteX29" fmla="*/ 1799 w 2598"/>
              <a:gd name="connsiteY29" fmla="*/ 711 h 1295"/>
              <a:gd name="connsiteX30" fmla="*/ 1655 w 2598"/>
              <a:gd name="connsiteY30" fmla="*/ 646 h 1295"/>
              <a:gd name="connsiteX31" fmla="*/ 1590 w 2598"/>
              <a:gd name="connsiteY31" fmla="*/ 659 h 1295"/>
              <a:gd name="connsiteX32" fmla="*/ 1564 w 2598"/>
              <a:gd name="connsiteY32" fmla="*/ 711 h 1295"/>
              <a:gd name="connsiteX33" fmla="*/ 1550 w 2598"/>
              <a:gd name="connsiteY33" fmla="*/ 751 h 1295"/>
              <a:gd name="connsiteX34" fmla="*/ 1498 w 2598"/>
              <a:gd name="connsiteY34" fmla="*/ 855 h 1295"/>
              <a:gd name="connsiteX35" fmla="*/ 1328 w 2598"/>
              <a:gd name="connsiteY35" fmla="*/ 942 h 1295"/>
              <a:gd name="connsiteX36" fmla="*/ 1197 w 2598"/>
              <a:gd name="connsiteY36" fmla="*/ 934 h 1295"/>
              <a:gd name="connsiteX37" fmla="*/ 1132 w 2598"/>
              <a:gd name="connsiteY37" fmla="*/ 868 h 1295"/>
              <a:gd name="connsiteX38" fmla="*/ 896 w 2598"/>
              <a:gd name="connsiteY38" fmla="*/ 1117 h 1295"/>
              <a:gd name="connsiteX39" fmla="*/ 772 w 2598"/>
              <a:gd name="connsiteY39" fmla="*/ 1252 h 1295"/>
              <a:gd name="connsiteX40" fmla="*/ 770 w 2598"/>
              <a:gd name="connsiteY40" fmla="*/ 1203 h 1295"/>
              <a:gd name="connsiteX41" fmla="*/ 775 w 2598"/>
              <a:gd name="connsiteY41" fmla="*/ 1257 h 1295"/>
              <a:gd name="connsiteX42" fmla="*/ 770 w 2598"/>
              <a:gd name="connsiteY42" fmla="*/ 1248 h 1295"/>
              <a:gd name="connsiteX43" fmla="*/ 775 w 2598"/>
              <a:gd name="connsiteY43" fmla="*/ 1248 h 1295"/>
              <a:gd name="connsiteX44" fmla="*/ 766 w 2598"/>
              <a:gd name="connsiteY44" fmla="*/ 1251 h 1295"/>
              <a:gd name="connsiteX45" fmla="*/ 772 w 2598"/>
              <a:gd name="connsiteY45" fmla="*/ 1240 h 1295"/>
              <a:gd name="connsiteX46" fmla="*/ 775 w 2598"/>
              <a:gd name="connsiteY46" fmla="*/ 1241 h 1295"/>
              <a:gd name="connsiteX47" fmla="*/ 772 w 2598"/>
              <a:gd name="connsiteY47" fmla="*/ 1255 h 1295"/>
              <a:gd name="connsiteX48" fmla="*/ 766 w 2598"/>
              <a:gd name="connsiteY48" fmla="*/ 1202 h 1295"/>
              <a:gd name="connsiteX49" fmla="*/ 772 w 2598"/>
              <a:gd name="connsiteY49" fmla="*/ 1255 h 1295"/>
              <a:gd name="connsiteX50" fmla="*/ 723 w 2598"/>
              <a:gd name="connsiteY50" fmla="*/ 1254 h 1295"/>
              <a:gd name="connsiteX51" fmla="*/ 675 w 2598"/>
              <a:gd name="connsiteY51" fmla="*/ 1251 h 1295"/>
              <a:gd name="connsiteX52" fmla="*/ 632 w 2598"/>
              <a:gd name="connsiteY52" fmla="*/ 1196 h 1295"/>
              <a:gd name="connsiteX53" fmla="*/ 629 w 2598"/>
              <a:gd name="connsiteY53" fmla="*/ 1191 h 1295"/>
              <a:gd name="connsiteX54" fmla="*/ 621 w 2598"/>
              <a:gd name="connsiteY54" fmla="*/ 1196 h 1295"/>
              <a:gd name="connsiteX55" fmla="*/ 582 w 2598"/>
              <a:gd name="connsiteY55" fmla="*/ 921 h 1295"/>
              <a:gd name="connsiteX56" fmla="*/ 569 w 2598"/>
              <a:gd name="connsiteY56" fmla="*/ 939 h 1295"/>
              <a:gd name="connsiteX57" fmla="*/ 569 w 2598"/>
              <a:gd name="connsiteY57" fmla="*/ 880 h 1295"/>
              <a:gd name="connsiteX58" fmla="*/ 475 w 2598"/>
              <a:gd name="connsiteY58" fmla="*/ 827 h 1295"/>
              <a:gd name="connsiteX59" fmla="*/ 490 w 2598"/>
              <a:gd name="connsiteY59" fmla="*/ 724 h 1295"/>
              <a:gd name="connsiteX60" fmla="*/ 398 w 2598"/>
              <a:gd name="connsiteY60" fmla="*/ 829 h 1295"/>
              <a:gd name="connsiteX61" fmla="*/ 320 w 2598"/>
              <a:gd name="connsiteY61" fmla="*/ 881 h 1295"/>
              <a:gd name="connsiteX62" fmla="*/ 281 w 2598"/>
              <a:gd name="connsiteY62" fmla="*/ 908 h 1295"/>
              <a:gd name="connsiteX63" fmla="*/ 84 w 2598"/>
              <a:gd name="connsiteY63" fmla="*/ 952 h 1295"/>
              <a:gd name="connsiteX64" fmla="*/ 104 w 2598"/>
              <a:gd name="connsiteY64" fmla="*/ 969 h 1295"/>
              <a:gd name="connsiteX65" fmla="*/ 6 w 2598"/>
              <a:gd name="connsiteY65" fmla="*/ 672 h 1295"/>
              <a:gd name="connsiteX66" fmla="*/ 71 w 2598"/>
              <a:gd name="connsiteY66" fmla="*/ 567 h 1295"/>
              <a:gd name="connsiteX67" fmla="*/ 13 w 2598"/>
              <a:gd name="connsiteY67" fmla="*/ 541 h 1295"/>
              <a:gd name="connsiteX68" fmla="*/ 59 w 2598"/>
              <a:gd name="connsiteY68" fmla="*/ 540 h 1295"/>
              <a:gd name="connsiteX69" fmla="*/ 24 w 2598"/>
              <a:gd name="connsiteY69" fmla="*/ 541 h 1295"/>
              <a:gd name="connsiteX70" fmla="*/ 55 w 2598"/>
              <a:gd name="connsiteY70" fmla="*/ 535 h 1295"/>
              <a:gd name="connsiteX71" fmla="*/ 0 w 2598"/>
              <a:gd name="connsiteY71" fmla="*/ 540 h 1295"/>
              <a:gd name="connsiteX72" fmla="*/ 59 w 2598"/>
              <a:gd name="connsiteY72" fmla="*/ 535 h 1295"/>
              <a:gd name="connsiteX73" fmla="*/ 45 w 2598"/>
              <a:gd name="connsiteY73" fmla="*/ 535 h 1295"/>
              <a:gd name="connsiteX74" fmla="*/ 9 w 2598"/>
              <a:gd name="connsiteY74" fmla="*/ 535 h 1295"/>
              <a:gd name="connsiteX75" fmla="*/ 69 w 2598"/>
              <a:gd name="connsiteY75" fmla="*/ 540 h 1295"/>
              <a:gd name="connsiteX76" fmla="*/ 89 w 2598"/>
              <a:gd name="connsiteY76" fmla="*/ 505 h 1295"/>
              <a:gd name="connsiteX77" fmla="*/ 85 w 2598"/>
              <a:gd name="connsiteY77" fmla="*/ 476 h 1295"/>
              <a:gd name="connsiteX0" fmla="*/ 85 w 2598"/>
              <a:gd name="connsiteY0" fmla="*/ 476 h 1295"/>
              <a:gd name="connsiteX1" fmla="*/ 228 w 2598"/>
              <a:gd name="connsiteY1" fmla="*/ 188 h 1295"/>
              <a:gd name="connsiteX2" fmla="*/ 385 w 2598"/>
              <a:gd name="connsiteY2" fmla="*/ 122 h 1295"/>
              <a:gd name="connsiteX3" fmla="*/ 425 w 2598"/>
              <a:gd name="connsiteY3" fmla="*/ 109 h 1295"/>
              <a:gd name="connsiteX4" fmla="*/ 569 w 2598"/>
              <a:gd name="connsiteY4" fmla="*/ 57 h 1295"/>
              <a:gd name="connsiteX5" fmla="*/ 1132 w 2598"/>
              <a:gd name="connsiteY5" fmla="*/ 70 h 1295"/>
              <a:gd name="connsiteX6" fmla="*/ 1302 w 2598"/>
              <a:gd name="connsiteY6" fmla="*/ 47 h 1295"/>
              <a:gd name="connsiteX7" fmla="*/ 1459 w 2598"/>
              <a:gd name="connsiteY7" fmla="*/ 91 h 1295"/>
              <a:gd name="connsiteX8" fmla="*/ 1590 w 2598"/>
              <a:gd name="connsiteY8" fmla="*/ 96 h 1295"/>
              <a:gd name="connsiteX9" fmla="*/ 1878 w 2598"/>
              <a:gd name="connsiteY9" fmla="*/ 57 h 1295"/>
              <a:gd name="connsiteX10" fmla="*/ 2349 w 2598"/>
              <a:gd name="connsiteY10" fmla="*/ 57 h 1295"/>
              <a:gd name="connsiteX11" fmla="*/ 2467 w 2598"/>
              <a:gd name="connsiteY11" fmla="*/ 188 h 1295"/>
              <a:gd name="connsiteX12" fmla="*/ 2598 w 2598"/>
              <a:gd name="connsiteY12" fmla="*/ 620 h 1295"/>
              <a:gd name="connsiteX13" fmla="*/ 2539 w 2598"/>
              <a:gd name="connsiteY13" fmla="*/ 854 h 1295"/>
              <a:gd name="connsiteX14" fmla="*/ 2545 w 2598"/>
              <a:gd name="connsiteY14" fmla="*/ 841 h 1295"/>
              <a:gd name="connsiteX15" fmla="*/ 2549 w 2598"/>
              <a:gd name="connsiteY15" fmla="*/ 893 h 1295"/>
              <a:gd name="connsiteX16" fmla="*/ 2453 w 2598"/>
              <a:gd name="connsiteY16" fmla="*/ 1001 h 1295"/>
              <a:gd name="connsiteX17" fmla="*/ 2489 w 2598"/>
              <a:gd name="connsiteY17" fmla="*/ 944 h 1295"/>
              <a:gd name="connsiteX18" fmla="*/ 2493 w 2598"/>
              <a:gd name="connsiteY18" fmla="*/ 973 h 1295"/>
              <a:gd name="connsiteX19" fmla="*/ 2438 w 2598"/>
              <a:gd name="connsiteY19" fmla="*/ 954 h 1295"/>
              <a:gd name="connsiteX20" fmla="*/ 2414 w 2598"/>
              <a:gd name="connsiteY20" fmla="*/ 895 h 1295"/>
              <a:gd name="connsiteX21" fmla="*/ 2270 w 2598"/>
              <a:gd name="connsiteY21" fmla="*/ 659 h 1295"/>
              <a:gd name="connsiteX22" fmla="*/ 2166 w 2598"/>
              <a:gd name="connsiteY22" fmla="*/ 528 h 1295"/>
              <a:gd name="connsiteX23" fmla="*/ 2140 w 2598"/>
              <a:gd name="connsiteY23" fmla="*/ 580 h 1295"/>
              <a:gd name="connsiteX24" fmla="*/ 2113 w 2598"/>
              <a:gd name="connsiteY24" fmla="*/ 607 h 1295"/>
              <a:gd name="connsiteX25" fmla="*/ 2100 w 2598"/>
              <a:gd name="connsiteY25" fmla="*/ 646 h 1295"/>
              <a:gd name="connsiteX26" fmla="*/ 2035 w 2598"/>
              <a:gd name="connsiteY26" fmla="*/ 724 h 1295"/>
              <a:gd name="connsiteX27" fmla="*/ 1976 w 2598"/>
              <a:gd name="connsiteY27" fmla="*/ 1000 h 1295"/>
              <a:gd name="connsiteX28" fmla="*/ 1930 w 2598"/>
              <a:gd name="connsiteY28" fmla="*/ 938 h 1295"/>
              <a:gd name="connsiteX29" fmla="*/ 1799 w 2598"/>
              <a:gd name="connsiteY29" fmla="*/ 711 h 1295"/>
              <a:gd name="connsiteX30" fmla="*/ 1655 w 2598"/>
              <a:gd name="connsiteY30" fmla="*/ 646 h 1295"/>
              <a:gd name="connsiteX31" fmla="*/ 1590 w 2598"/>
              <a:gd name="connsiteY31" fmla="*/ 659 h 1295"/>
              <a:gd name="connsiteX32" fmla="*/ 1564 w 2598"/>
              <a:gd name="connsiteY32" fmla="*/ 711 h 1295"/>
              <a:gd name="connsiteX33" fmla="*/ 1550 w 2598"/>
              <a:gd name="connsiteY33" fmla="*/ 751 h 1295"/>
              <a:gd name="connsiteX34" fmla="*/ 1498 w 2598"/>
              <a:gd name="connsiteY34" fmla="*/ 855 h 1295"/>
              <a:gd name="connsiteX35" fmla="*/ 1328 w 2598"/>
              <a:gd name="connsiteY35" fmla="*/ 942 h 1295"/>
              <a:gd name="connsiteX36" fmla="*/ 1197 w 2598"/>
              <a:gd name="connsiteY36" fmla="*/ 934 h 1295"/>
              <a:gd name="connsiteX37" fmla="*/ 1132 w 2598"/>
              <a:gd name="connsiteY37" fmla="*/ 868 h 1295"/>
              <a:gd name="connsiteX38" fmla="*/ 896 w 2598"/>
              <a:gd name="connsiteY38" fmla="*/ 1117 h 1295"/>
              <a:gd name="connsiteX39" fmla="*/ 772 w 2598"/>
              <a:gd name="connsiteY39" fmla="*/ 1252 h 1295"/>
              <a:gd name="connsiteX40" fmla="*/ 770 w 2598"/>
              <a:gd name="connsiteY40" fmla="*/ 1203 h 1295"/>
              <a:gd name="connsiteX41" fmla="*/ 775 w 2598"/>
              <a:gd name="connsiteY41" fmla="*/ 1257 h 1295"/>
              <a:gd name="connsiteX42" fmla="*/ 770 w 2598"/>
              <a:gd name="connsiteY42" fmla="*/ 1248 h 1295"/>
              <a:gd name="connsiteX43" fmla="*/ 775 w 2598"/>
              <a:gd name="connsiteY43" fmla="*/ 1248 h 1295"/>
              <a:gd name="connsiteX44" fmla="*/ 766 w 2598"/>
              <a:gd name="connsiteY44" fmla="*/ 1251 h 1295"/>
              <a:gd name="connsiteX45" fmla="*/ 772 w 2598"/>
              <a:gd name="connsiteY45" fmla="*/ 1240 h 1295"/>
              <a:gd name="connsiteX46" fmla="*/ 775 w 2598"/>
              <a:gd name="connsiteY46" fmla="*/ 1241 h 1295"/>
              <a:gd name="connsiteX47" fmla="*/ 772 w 2598"/>
              <a:gd name="connsiteY47" fmla="*/ 1255 h 1295"/>
              <a:gd name="connsiteX48" fmla="*/ 766 w 2598"/>
              <a:gd name="connsiteY48" fmla="*/ 1202 h 1295"/>
              <a:gd name="connsiteX49" fmla="*/ 772 w 2598"/>
              <a:gd name="connsiteY49" fmla="*/ 1255 h 1295"/>
              <a:gd name="connsiteX50" fmla="*/ 723 w 2598"/>
              <a:gd name="connsiteY50" fmla="*/ 1254 h 1295"/>
              <a:gd name="connsiteX51" fmla="*/ 675 w 2598"/>
              <a:gd name="connsiteY51" fmla="*/ 1251 h 1295"/>
              <a:gd name="connsiteX52" fmla="*/ 632 w 2598"/>
              <a:gd name="connsiteY52" fmla="*/ 1196 h 1295"/>
              <a:gd name="connsiteX53" fmla="*/ 629 w 2598"/>
              <a:gd name="connsiteY53" fmla="*/ 1191 h 1295"/>
              <a:gd name="connsiteX54" fmla="*/ 621 w 2598"/>
              <a:gd name="connsiteY54" fmla="*/ 1196 h 1295"/>
              <a:gd name="connsiteX55" fmla="*/ 582 w 2598"/>
              <a:gd name="connsiteY55" fmla="*/ 921 h 1295"/>
              <a:gd name="connsiteX56" fmla="*/ 569 w 2598"/>
              <a:gd name="connsiteY56" fmla="*/ 939 h 1295"/>
              <a:gd name="connsiteX57" fmla="*/ 569 w 2598"/>
              <a:gd name="connsiteY57" fmla="*/ 880 h 1295"/>
              <a:gd name="connsiteX58" fmla="*/ 475 w 2598"/>
              <a:gd name="connsiteY58" fmla="*/ 827 h 1295"/>
              <a:gd name="connsiteX59" fmla="*/ 490 w 2598"/>
              <a:gd name="connsiteY59" fmla="*/ 724 h 1295"/>
              <a:gd name="connsiteX60" fmla="*/ 398 w 2598"/>
              <a:gd name="connsiteY60" fmla="*/ 829 h 1295"/>
              <a:gd name="connsiteX61" fmla="*/ 320 w 2598"/>
              <a:gd name="connsiteY61" fmla="*/ 881 h 1295"/>
              <a:gd name="connsiteX62" fmla="*/ 281 w 2598"/>
              <a:gd name="connsiteY62" fmla="*/ 908 h 1295"/>
              <a:gd name="connsiteX63" fmla="*/ 84 w 2598"/>
              <a:gd name="connsiteY63" fmla="*/ 952 h 1295"/>
              <a:gd name="connsiteX64" fmla="*/ 104 w 2598"/>
              <a:gd name="connsiteY64" fmla="*/ 969 h 1295"/>
              <a:gd name="connsiteX65" fmla="*/ 6 w 2598"/>
              <a:gd name="connsiteY65" fmla="*/ 672 h 1295"/>
              <a:gd name="connsiteX66" fmla="*/ 71 w 2598"/>
              <a:gd name="connsiteY66" fmla="*/ 567 h 1295"/>
              <a:gd name="connsiteX67" fmla="*/ 13 w 2598"/>
              <a:gd name="connsiteY67" fmla="*/ 541 h 1295"/>
              <a:gd name="connsiteX68" fmla="*/ 59 w 2598"/>
              <a:gd name="connsiteY68" fmla="*/ 540 h 1295"/>
              <a:gd name="connsiteX69" fmla="*/ 24 w 2598"/>
              <a:gd name="connsiteY69" fmla="*/ 541 h 1295"/>
              <a:gd name="connsiteX70" fmla="*/ 55 w 2598"/>
              <a:gd name="connsiteY70" fmla="*/ 535 h 1295"/>
              <a:gd name="connsiteX71" fmla="*/ 0 w 2598"/>
              <a:gd name="connsiteY71" fmla="*/ 540 h 1295"/>
              <a:gd name="connsiteX72" fmla="*/ 59 w 2598"/>
              <a:gd name="connsiteY72" fmla="*/ 535 h 1295"/>
              <a:gd name="connsiteX73" fmla="*/ 45 w 2598"/>
              <a:gd name="connsiteY73" fmla="*/ 535 h 1295"/>
              <a:gd name="connsiteX74" fmla="*/ 100 w 2598"/>
              <a:gd name="connsiteY74" fmla="*/ 535 h 1295"/>
              <a:gd name="connsiteX75" fmla="*/ 69 w 2598"/>
              <a:gd name="connsiteY75" fmla="*/ 540 h 1295"/>
              <a:gd name="connsiteX76" fmla="*/ 89 w 2598"/>
              <a:gd name="connsiteY76" fmla="*/ 505 h 1295"/>
              <a:gd name="connsiteX77" fmla="*/ 85 w 2598"/>
              <a:gd name="connsiteY77" fmla="*/ 476 h 1295"/>
              <a:gd name="connsiteX0" fmla="*/ 93 w 2606"/>
              <a:gd name="connsiteY0" fmla="*/ 476 h 1295"/>
              <a:gd name="connsiteX1" fmla="*/ 236 w 2606"/>
              <a:gd name="connsiteY1" fmla="*/ 188 h 1295"/>
              <a:gd name="connsiteX2" fmla="*/ 393 w 2606"/>
              <a:gd name="connsiteY2" fmla="*/ 122 h 1295"/>
              <a:gd name="connsiteX3" fmla="*/ 433 w 2606"/>
              <a:gd name="connsiteY3" fmla="*/ 109 h 1295"/>
              <a:gd name="connsiteX4" fmla="*/ 577 w 2606"/>
              <a:gd name="connsiteY4" fmla="*/ 57 h 1295"/>
              <a:gd name="connsiteX5" fmla="*/ 1140 w 2606"/>
              <a:gd name="connsiteY5" fmla="*/ 70 h 1295"/>
              <a:gd name="connsiteX6" fmla="*/ 1310 w 2606"/>
              <a:gd name="connsiteY6" fmla="*/ 47 h 1295"/>
              <a:gd name="connsiteX7" fmla="*/ 1467 w 2606"/>
              <a:gd name="connsiteY7" fmla="*/ 91 h 1295"/>
              <a:gd name="connsiteX8" fmla="*/ 1598 w 2606"/>
              <a:gd name="connsiteY8" fmla="*/ 96 h 1295"/>
              <a:gd name="connsiteX9" fmla="*/ 1886 w 2606"/>
              <a:gd name="connsiteY9" fmla="*/ 57 h 1295"/>
              <a:gd name="connsiteX10" fmla="*/ 2357 w 2606"/>
              <a:gd name="connsiteY10" fmla="*/ 57 h 1295"/>
              <a:gd name="connsiteX11" fmla="*/ 2475 w 2606"/>
              <a:gd name="connsiteY11" fmla="*/ 188 h 1295"/>
              <a:gd name="connsiteX12" fmla="*/ 2606 w 2606"/>
              <a:gd name="connsiteY12" fmla="*/ 620 h 1295"/>
              <a:gd name="connsiteX13" fmla="*/ 2547 w 2606"/>
              <a:gd name="connsiteY13" fmla="*/ 854 h 1295"/>
              <a:gd name="connsiteX14" fmla="*/ 2553 w 2606"/>
              <a:gd name="connsiteY14" fmla="*/ 841 h 1295"/>
              <a:gd name="connsiteX15" fmla="*/ 2557 w 2606"/>
              <a:gd name="connsiteY15" fmla="*/ 893 h 1295"/>
              <a:gd name="connsiteX16" fmla="*/ 2461 w 2606"/>
              <a:gd name="connsiteY16" fmla="*/ 1001 h 1295"/>
              <a:gd name="connsiteX17" fmla="*/ 2497 w 2606"/>
              <a:gd name="connsiteY17" fmla="*/ 944 h 1295"/>
              <a:gd name="connsiteX18" fmla="*/ 2501 w 2606"/>
              <a:gd name="connsiteY18" fmla="*/ 973 h 1295"/>
              <a:gd name="connsiteX19" fmla="*/ 2446 w 2606"/>
              <a:gd name="connsiteY19" fmla="*/ 954 h 1295"/>
              <a:gd name="connsiteX20" fmla="*/ 2422 w 2606"/>
              <a:gd name="connsiteY20" fmla="*/ 895 h 1295"/>
              <a:gd name="connsiteX21" fmla="*/ 2278 w 2606"/>
              <a:gd name="connsiteY21" fmla="*/ 659 h 1295"/>
              <a:gd name="connsiteX22" fmla="*/ 2174 w 2606"/>
              <a:gd name="connsiteY22" fmla="*/ 528 h 1295"/>
              <a:gd name="connsiteX23" fmla="*/ 2148 w 2606"/>
              <a:gd name="connsiteY23" fmla="*/ 580 h 1295"/>
              <a:gd name="connsiteX24" fmla="*/ 2121 w 2606"/>
              <a:gd name="connsiteY24" fmla="*/ 607 h 1295"/>
              <a:gd name="connsiteX25" fmla="*/ 2108 w 2606"/>
              <a:gd name="connsiteY25" fmla="*/ 646 h 1295"/>
              <a:gd name="connsiteX26" fmla="*/ 2043 w 2606"/>
              <a:gd name="connsiteY26" fmla="*/ 724 h 1295"/>
              <a:gd name="connsiteX27" fmla="*/ 1984 w 2606"/>
              <a:gd name="connsiteY27" fmla="*/ 1000 h 1295"/>
              <a:gd name="connsiteX28" fmla="*/ 1938 w 2606"/>
              <a:gd name="connsiteY28" fmla="*/ 938 h 1295"/>
              <a:gd name="connsiteX29" fmla="*/ 1807 w 2606"/>
              <a:gd name="connsiteY29" fmla="*/ 711 h 1295"/>
              <a:gd name="connsiteX30" fmla="*/ 1663 w 2606"/>
              <a:gd name="connsiteY30" fmla="*/ 646 h 1295"/>
              <a:gd name="connsiteX31" fmla="*/ 1598 w 2606"/>
              <a:gd name="connsiteY31" fmla="*/ 659 h 1295"/>
              <a:gd name="connsiteX32" fmla="*/ 1572 w 2606"/>
              <a:gd name="connsiteY32" fmla="*/ 711 h 1295"/>
              <a:gd name="connsiteX33" fmla="*/ 1558 w 2606"/>
              <a:gd name="connsiteY33" fmla="*/ 751 h 1295"/>
              <a:gd name="connsiteX34" fmla="*/ 1506 w 2606"/>
              <a:gd name="connsiteY34" fmla="*/ 855 h 1295"/>
              <a:gd name="connsiteX35" fmla="*/ 1336 w 2606"/>
              <a:gd name="connsiteY35" fmla="*/ 942 h 1295"/>
              <a:gd name="connsiteX36" fmla="*/ 1205 w 2606"/>
              <a:gd name="connsiteY36" fmla="*/ 934 h 1295"/>
              <a:gd name="connsiteX37" fmla="*/ 1140 w 2606"/>
              <a:gd name="connsiteY37" fmla="*/ 868 h 1295"/>
              <a:gd name="connsiteX38" fmla="*/ 904 w 2606"/>
              <a:gd name="connsiteY38" fmla="*/ 1117 h 1295"/>
              <a:gd name="connsiteX39" fmla="*/ 780 w 2606"/>
              <a:gd name="connsiteY39" fmla="*/ 1252 h 1295"/>
              <a:gd name="connsiteX40" fmla="*/ 778 w 2606"/>
              <a:gd name="connsiteY40" fmla="*/ 1203 h 1295"/>
              <a:gd name="connsiteX41" fmla="*/ 783 w 2606"/>
              <a:gd name="connsiteY41" fmla="*/ 1257 h 1295"/>
              <a:gd name="connsiteX42" fmla="*/ 778 w 2606"/>
              <a:gd name="connsiteY42" fmla="*/ 1248 h 1295"/>
              <a:gd name="connsiteX43" fmla="*/ 783 w 2606"/>
              <a:gd name="connsiteY43" fmla="*/ 1248 h 1295"/>
              <a:gd name="connsiteX44" fmla="*/ 774 w 2606"/>
              <a:gd name="connsiteY44" fmla="*/ 1251 h 1295"/>
              <a:gd name="connsiteX45" fmla="*/ 780 w 2606"/>
              <a:gd name="connsiteY45" fmla="*/ 1240 h 1295"/>
              <a:gd name="connsiteX46" fmla="*/ 783 w 2606"/>
              <a:gd name="connsiteY46" fmla="*/ 1241 h 1295"/>
              <a:gd name="connsiteX47" fmla="*/ 780 w 2606"/>
              <a:gd name="connsiteY47" fmla="*/ 1255 h 1295"/>
              <a:gd name="connsiteX48" fmla="*/ 774 w 2606"/>
              <a:gd name="connsiteY48" fmla="*/ 1202 h 1295"/>
              <a:gd name="connsiteX49" fmla="*/ 780 w 2606"/>
              <a:gd name="connsiteY49" fmla="*/ 1255 h 1295"/>
              <a:gd name="connsiteX50" fmla="*/ 731 w 2606"/>
              <a:gd name="connsiteY50" fmla="*/ 1254 h 1295"/>
              <a:gd name="connsiteX51" fmla="*/ 683 w 2606"/>
              <a:gd name="connsiteY51" fmla="*/ 1251 h 1295"/>
              <a:gd name="connsiteX52" fmla="*/ 640 w 2606"/>
              <a:gd name="connsiteY52" fmla="*/ 1196 h 1295"/>
              <a:gd name="connsiteX53" fmla="*/ 637 w 2606"/>
              <a:gd name="connsiteY53" fmla="*/ 1191 h 1295"/>
              <a:gd name="connsiteX54" fmla="*/ 629 w 2606"/>
              <a:gd name="connsiteY54" fmla="*/ 1196 h 1295"/>
              <a:gd name="connsiteX55" fmla="*/ 590 w 2606"/>
              <a:gd name="connsiteY55" fmla="*/ 921 h 1295"/>
              <a:gd name="connsiteX56" fmla="*/ 577 w 2606"/>
              <a:gd name="connsiteY56" fmla="*/ 939 h 1295"/>
              <a:gd name="connsiteX57" fmla="*/ 577 w 2606"/>
              <a:gd name="connsiteY57" fmla="*/ 880 h 1295"/>
              <a:gd name="connsiteX58" fmla="*/ 483 w 2606"/>
              <a:gd name="connsiteY58" fmla="*/ 827 h 1295"/>
              <a:gd name="connsiteX59" fmla="*/ 498 w 2606"/>
              <a:gd name="connsiteY59" fmla="*/ 724 h 1295"/>
              <a:gd name="connsiteX60" fmla="*/ 406 w 2606"/>
              <a:gd name="connsiteY60" fmla="*/ 829 h 1295"/>
              <a:gd name="connsiteX61" fmla="*/ 328 w 2606"/>
              <a:gd name="connsiteY61" fmla="*/ 881 h 1295"/>
              <a:gd name="connsiteX62" fmla="*/ 289 w 2606"/>
              <a:gd name="connsiteY62" fmla="*/ 908 h 1295"/>
              <a:gd name="connsiteX63" fmla="*/ 92 w 2606"/>
              <a:gd name="connsiteY63" fmla="*/ 952 h 1295"/>
              <a:gd name="connsiteX64" fmla="*/ 112 w 2606"/>
              <a:gd name="connsiteY64" fmla="*/ 969 h 1295"/>
              <a:gd name="connsiteX65" fmla="*/ 14 w 2606"/>
              <a:gd name="connsiteY65" fmla="*/ 672 h 1295"/>
              <a:gd name="connsiteX66" fmla="*/ 79 w 2606"/>
              <a:gd name="connsiteY66" fmla="*/ 567 h 1295"/>
              <a:gd name="connsiteX67" fmla="*/ 21 w 2606"/>
              <a:gd name="connsiteY67" fmla="*/ 541 h 1295"/>
              <a:gd name="connsiteX68" fmla="*/ 67 w 2606"/>
              <a:gd name="connsiteY68" fmla="*/ 540 h 1295"/>
              <a:gd name="connsiteX69" fmla="*/ 32 w 2606"/>
              <a:gd name="connsiteY69" fmla="*/ 541 h 1295"/>
              <a:gd name="connsiteX70" fmla="*/ 63 w 2606"/>
              <a:gd name="connsiteY70" fmla="*/ 535 h 1295"/>
              <a:gd name="connsiteX71" fmla="*/ 8 w 2606"/>
              <a:gd name="connsiteY71" fmla="*/ 540 h 1295"/>
              <a:gd name="connsiteX72" fmla="*/ 112 w 2606"/>
              <a:gd name="connsiteY72" fmla="*/ 541 h 1295"/>
              <a:gd name="connsiteX73" fmla="*/ 67 w 2606"/>
              <a:gd name="connsiteY73" fmla="*/ 535 h 1295"/>
              <a:gd name="connsiteX74" fmla="*/ 53 w 2606"/>
              <a:gd name="connsiteY74" fmla="*/ 535 h 1295"/>
              <a:gd name="connsiteX75" fmla="*/ 108 w 2606"/>
              <a:gd name="connsiteY75" fmla="*/ 535 h 1295"/>
              <a:gd name="connsiteX76" fmla="*/ 77 w 2606"/>
              <a:gd name="connsiteY76" fmla="*/ 540 h 1295"/>
              <a:gd name="connsiteX77" fmla="*/ 97 w 2606"/>
              <a:gd name="connsiteY77" fmla="*/ 505 h 1295"/>
              <a:gd name="connsiteX78" fmla="*/ 93 w 2606"/>
              <a:gd name="connsiteY78" fmla="*/ 476 h 1295"/>
              <a:gd name="connsiteX0" fmla="*/ 86 w 2599"/>
              <a:gd name="connsiteY0" fmla="*/ 476 h 1295"/>
              <a:gd name="connsiteX1" fmla="*/ 229 w 2599"/>
              <a:gd name="connsiteY1" fmla="*/ 188 h 1295"/>
              <a:gd name="connsiteX2" fmla="*/ 386 w 2599"/>
              <a:gd name="connsiteY2" fmla="*/ 122 h 1295"/>
              <a:gd name="connsiteX3" fmla="*/ 426 w 2599"/>
              <a:gd name="connsiteY3" fmla="*/ 109 h 1295"/>
              <a:gd name="connsiteX4" fmla="*/ 570 w 2599"/>
              <a:gd name="connsiteY4" fmla="*/ 57 h 1295"/>
              <a:gd name="connsiteX5" fmla="*/ 1133 w 2599"/>
              <a:gd name="connsiteY5" fmla="*/ 70 h 1295"/>
              <a:gd name="connsiteX6" fmla="*/ 1303 w 2599"/>
              <a:gd name="connsiteY6" fmla="*/ 47 h 1295"/>
              <a:gd name="connsiteX7" fmla="*/ 1460 w 2599"/>
              <a:gd name="connsiteY7" fmla="*/ 91 h 1295"/>
              <a:gd name="connsiteX8" fmla="*/ 1591 w 2599"/>
              <a:gd name="connsiteY8" fmla="*/ 96 h 1295"/>
              <a:gd name="connsiteX9" fmla="*/ 1879 w 2599"/>
              <a:gd name="connsiteY9" fmla="*/ 57 h 1295"/>
              <a:gd name="connsiteX10" fmla="*/ 2350 w 2599"/>
              <a:gd name="connsiteY10" fmla="*/ 57 h 1295"/>
              <a:gd name="connsiteX11" fmla="*/ 2468 w 2599"/>
              <a:gd name="connsiteY11" fmla="*/ 188 h 1295"/>
              <a:gd name="connsiteX12" fmla="*/ 2599 w 2599"/>
              <a:gd name="connsiteY12" fmla="*/ 620 h 1295"/>
              <a:gd name="connsiteX13" fmla="*/ 2540 w 2599"/>
              <a:gd name="connsiteY13" fmla="*/ 854 h 1295"/>
              <a:gd name="connsiteX14" fmla="*/ 2546 w 2599"/>
              <a:gd name="connsiteY14" fmla="*/ 841 h 1295"/>
              <a:gd name="connsiteX15" fmla="*/ 2550 w 2599"/>
              <a:gd name="connsiteY15" fmla="*/ 893 h 1295"/>
              <a:gd name="connsiteX16" fmla="*/ 2454 w 2599"/>
              <a:gd name="connsiteY16" fmla="*/ 1001 h 1295"/>
              <a:gd name="connsiteX17" fmla="*/ 2490 w 2599"/>
              <a:gd name="connsiteY17" fmla="*/ 944 h 1295"/>
              <a:gd name="connsiteX18" fmla="*/ 2494 w 2599"/>
              <a:gd name="connsiteY18" fmla="*/ 973 h 1295"/>
              <a:gd name="connsiteX19" fmla="*/ 2439 w 2599"/>
              <a:gd name="connsiteY19" fmla="*/ 954 h 1295"/>
              <a:gd name="connsiteX20" fmla="*/ 2415 w 2599"/>
              <a:gd name="connsiteY20" fmla="*/ 895 h 1295"/>
              <a:gd name="connsiteX21" fmla="*/ 2271 w 2599"/>
              <a:gd name="connsiteY21" fmla="*/ 659 h 1295"/>
              <a:gd name="connsiteX22" fmla="*/ 2167 w 2599"/>
              <a:gd name="connsiteY22" fmla="*/ 528 h 1295"/>
              <a:gd name="connsiteX23" fmla="*/ 2141 w 2599"/>
              <a:gd name="connsiteY23" fmla="*/ 580 h 1295"/>
              <a:gd name="connsiteX24" fmla="*/ 2114 w 2599"/>
              <a:gd name="connsiteY24" fmla="*/ 607 h 1295"/>
              <a:gd name="connsiteX25" fmla="*/ 2101 w 2599"/>
              <a:gd name="connsiteY25" fmla="*/ 646 h 1295"/>
              <a:gd name="connsiteX26" fmla="*/ 2036 w 2599"/>
              <a:gd name="connsiteY26" fmla="*/ 724 h 1295"/>
              <a:gd name="connsiteX27" fmla="*/ 1977 w 2599"/>
              <a:gd name="connsiteY27" fmla="*/ 1000 h 1295"/>
              <a:gd name="connsiteX28" fmla="*/ 1931 w 2599"/>
              <a:gd name="connsiteY28" fmla="*/ 938 h 1295"/>
              <a:gd name="connsiteX29" fmla="*/ 1800 w 2599"/>
              <a:gd name="connsiteY29" fmla="*/ 711 h 1295"/>
              <a:gd name="connsiteX30" fmla="*/ 1656 w 2599"/>
              <a:gd name="connsiteY30" fmla="*/ 646 h 1295"/>
              <a:gd name="connsiteX31" fmla="*/ 1591 w 2599"/>
              <a:gd name="connsiteY31" fmla="*/ 659 h 1295"/>
              <a:gd name="connsiteX32" fmla="*/ 1565 w 2599"/>
              <a:gd name="connsiteY32" fmla="*/ 711 h 1295"/>
              <a:gd name="connsiteX33" fmla="*/ 1551 w 2599"/>
              <a:gd name="connsiteY33" fmla="*/ 751 h 1295"/>
              <a:gd name="connsiteX34" fmla="*/ 1499 w 2599"/>
              <a:gd name="connsiteY34" fmla="*/ 855 h 1295"/>
              <a:gd name="connsiteX35" fmla="*/ 1329 w 2599"/>
              <a:gd name="connsiteY35" fmla="*/ 942 h 1295"/>
              <a:gd name="connsiteX36" fmla="*/ 1198 w 2599"/>
              <a:gd name="connsiteY36" fmla="*/ 934 h 1295"/>
              <a:gd name="connsiteX37" fmla="*/ 1133 w 2599"/>
              <a:gd name="connsiteY37" fmla="*/ 868 h 1295"/>
              <a:gd name="connsiteX38" fmla="*/ 897 w 2599"/>
              <a:gd name="connsiteY38" fmla="*/ 1117 h 1295"/>
              <a:gd name="connsiteX39" fmla="*/ 773 w 2599"/>
              <a:gd name="connsiteY39" fmla="*/ 1252 h 1295"/>
              <a:gd name="connsiteX40" fmla="*/ 771 w 2599"/>
              <a:gd name="connsiteY40" fmla="*/ 1203 h 1295"/>
              <a:gd name="connsiteX41" fmla="*/ 776 w 2599"/>
              <a:gd name="connsiteY41" fmla="*/ 1257 h 1295"/>
              <a:gd name="connsiteX42" fmla="*/ 771 w 2599"/>
              <a:gd name="connsiteY42" fmla="*/ 1248 h 1295"/>
              <a:gd name="connsiteX43" fmla="*/ 776 w 2599"/>
              <a:gd name="connsiteY43" fmla="*/ 1248 h 1295"/>
              <a:gd name="connsiteX44" fmla="*/ 767 w 2599"/>
              <a:gd name="connsiteY44" fmla="*/ 1251 h 1295"/>
              <a:gd name="connsiteX45" fmla="*/ 773 w 2599"/>
              <a:gd name="connsiteY45" fmla="*/ 1240 h 1295"/>
              <a:gd name="connsiteX46" fmla="*/ 776 w 2599"/>
              <a:gd name="connsiteY46" fmla="*/ 1241 h 1295"/>
              <a:gd name="connsiteX47" fmla="*/ 773 w 2599"/>
              <a:gd name="connsiteY47" fmla="*/ 1255 h 1295"/>
              <a:gd name="connsiteX48" fmla="*/ 767 w 2599"/>
              <a:gd name="connsiteY48" fmla="*/ 1202 h 1295"/>
              <a:gd name="connsiteX49" fmla="*/ 773 w 2599"/>
              <a:gd name="connsiteY49" fmla="*/ 1255 h 1295"/>
              <a:gd name="connsiteX50" fmla="*/ 724 w 2599"/>
              <a:gd name="connsiteY50" fmla="*/ 1254 h 1295"/>
              <a:gd name="connsiteX51" fmla="*/ 676 w 2599"/>
              <a:gd name="connsiteY51" fmla="*/ 1251 h 1295"/>
              <a:gd name="connsiteX52" fmla="*/ 633 w 2599"/>
              <a:gd name="connsiteY52" fmla="*/ 1196 h 1295"/>
              <a:gd name="connsiteX53" fmla="*/ 630 w 2599"/>
              <a:gd name="connsiteY53" fmla="*/ 1191 h 1295"/>
              <a:gd name="connsiteX54" fmla="*/ 622 w 2599"/>
              <a:gd name="connsiteY54" fmla="*/ 1196 h 1295"/>
              <a:gd name="connsiteX55" fmla="*/ 583 w 2599"/>
              <a:gd name="connsiteY55" fmla="*/ 921 h 1295"/>
              <a:gd name="connsiteX56" fmla="*/ 570 w 2599"/>
              <a:gd name="connsiteY56" fmla="*/ 939 h 1295"/>
              <a:gd name="connsiteX57" fmla="*/ 570 w 2599"/>
              <a:gd name="connsiteY57" fmla="*/ 880 h 1295"/>
              <a:gd name="connsiteX58" fmla="*/ 476 w 2599"/>
              <a:gd name="connsiteY58" fmla="*/ 827 h 1295"/>
              <a:gd name="connsiteX59" fmla="*/ 491 w 2599"/>
              <a:gd name="connsiteY59" fmla="*/ 724 h 1295"/>
              <a:gd name="connsiteX60" fmla="*/ 399 w 2599"/>
              <a:gd name="connsiteY60" fmla="*/ 829 h 1295"/>
              <a:gd name="connsiteX61" fmla="*/ 321 w 2599"/>
              <a:gd name="connsiteY61" fmla="*/ 881 h 1295"/>
              <a:gd name="connsiteX62" fmla="*/ 282 w 2599"/>
              <a:gd name="connsiteY62" fmla="*/ 908 h 1295"/>
              <a:gd name="connsiteX63" fmla="*/ 85 w 2599"/>
              <a:gd name="connsiteY63" fmla="*/ 952 h 1295"/>
              <a:gd name="connsiteX64" fmla="*/ 105 w 2599"/>
              <a:gd name="connsiteY64" fmla="*/ 969 h 1295"/>
              <a:gd name="connsiteX65" fmla="*/ 7 w 2599"/>
              <a:gd name="connsiteY65" fmla="*/ 672 h 1295"/>
              <a:gd name="connsiteX66" fmla="*/ 72 w 2599"/>
              <a:gd name="connsiteY66" fmla="*/ 567 h 1295"/>
              <a:gd name="connsiteX67" fmla="*/ 14 w 2599"/>
              <a:gd name="connsiteY67" fmla="*/ 541 h 1295"/>
              <a:gd name="connsiteX68" fmla="*/ 60 w 2599"/>
              <a:gd name="connsiteY68" fmla="*/ 540 h 1295"/>
              <a:gd name="connsiteX69" fmla="*/ 25 w 2599"/>
              <a:gd name="connsiteY69" fmla="*/ 541 h 1295"/>
              <a:gd name="connsiteX70" fmla="*/ 56 w 2599"/>
              <a:gd name="connsiteY70" fmla="*/ 535 h 1295"/>
              <a:gd name="connsiteX71" fmla="*/ 1 w 2599"/>
              <a:gd name="connsiteY71" fmla="*/ 540 h 1295"/>
              <a:gd name="connsiteX72" fmla="*/ 49 w 2599"/>
              <a:gd name="connsiteY72" fmla="*/ 545 h 1295"/>
              <a:gd name="connsiteX73" fmla="*/ 105 w 2599"/>
              <a:gd name="connsiteY73" fmla="*/ 541 h 1295"/>
              <a:gd name="connsiteX74" fmla="*/ 60 w 2599"/>
              <a:gd name="connsiteY74" fmla="*/ 535 h 1295"/>
              <a:gd name="connsiteX75" fmla="*/ 46 w 2599"/>
              <a:gd name="connsiteY75" fmla="*/ 535 h 1295"/>
              <a:gd name="connsiteX76" fmla="*/ 101 w 2599"/>
              <a:gd name="connsiteY76" fmla="*/ 535 h 1295"/>
              <a:gd name="connsiteX77" fmla="*/ 70 w 2599"/>
              <a:gd name="connsiteY77" fmla="*/ 540 h 1295"/>
              <a:gd name="connsiteX78" fmla="*/ 90 w 2599"/>
              <a:gd name="connsiteY78" fmla="*/ 505 h 1295"/>
              <a:gd name="connsiteX79" fmla="*/ 86 w 2599"/>
              <a:gd name="connsiteY79" fmla="*/ 476 h 1295"/>
              <a:gd name="connsiteX0" fmla="*/ 92 w 2605"/>
              <a:gd name="connsiteY0" fmla="*/ 476 h 1295"/>
              <a:gd name="connsiteX1" fmla="*/ 235 w 2605"/>
              <a:gd name="connsiteY1" fmla="*/ 188 h 1295"/>
              <a:gd name="connsiteX2" fmla="*/ 392 w 2605"/>
              <a:gd name="connsiteY2" fmla="*/ 122 h 1295"/>
              <a:gd name="connsiteX3" fmla="*/ 432 w 2605"/>
              <a:gd name="connsiteY3" fmla="*/ 109 h 1295"/>
              <a:gd name="connsiteX4" fmla="*/ 576 w 2605"/>
              <a:gd name="connsiteY4" fmla="*/ 57 h 1295"/>
              <a:gd name="connsiteX5" fmla="*/ 1139 w 2605"/>
              <a:gd name="connsiteY5" fmla="*/ 70 h 1295"/>
              <a:gd name="connsiteX6" fmla="*/ 1309 w 2605"/>
              <a:gd name="connsiteY6" fmla="*/ 47 h 1295"/>
              <a:gd name="connsiteX7" fmla="*/ 1466 w 2605"/>
              <a:gd name="connsiteY7" fmla="*/ 91 h 1295"/>
              <a:gd name="connsiteX8" fmla="*/ 1597 w 2605"/>
              <a:gd name="connsiteY8" fmla="*/ 96 h 1295"/>
              <a:gd name="connsiteX9" fmla="*/ 1885 w 2605"/>
              <a:gd name="connsiteY9" fmla="*/ 57 h 1295"/>
              <a:gd name="connsiteX10" fmla="*/ 2356 w 2605"/>
              <a:gd name="connsiteY10" fmla="*/ 57 h 1295"/>
              <a:gd name="connsiteX11" fmla="*/ 2474 w 2605"/>
              <a:gd name="connsiteY11" fmla="*/ 188 h 1295"/>
              <a:gd name="connsiteX12" fmla="*/ 2605 w 2605"/>
              <a:gd name="connsiteY12" fmla="*/ 620 h 1295"/>
              <a:gd name="connsiteX13" fmla="*/ 2546 w 2605"/>
              <a:gd name="connsiteY13" fmla="*/ 854 h 1295"/>
              <a:gd name="connsiteX14" fmla="*/ 2552 w 2605"/>
              <a:gd name="connsiteY14" fmla="*/ 841 h 1295"/>
              <a:gd name="connsiteX15" fmla="*/ 2556 w 2605"/>
              <a:gd name="connsiteY15" fmla="*/ 893 h 1295"/>
              <a:gd name="connsiteX16" fmla="*/ 2460 w 2605"/>
              <a:gd name="connsiteY16" fmla="*/ 1001 h 1295"/>
              <a:gd name="connsiteX17" fmla="*/ 2496 w 2605"/>
              <a:gd name="connsiteY17" fmla="*/ 944 h 1295"/>
              <a:gd name="connsiteX18" fmla="*/ 2500 w 2605"/>
              <a:gd name="connsiteY18" fmla="*/ 973 h 1295"/>
              <a:gd name="connsiteX19" fmla="*/ 2445 w 2605"/>
              <a:gd name="connsiteY19" fmla="*/ 954 h 1295"/>
              <a:gd name="connsiteX20" fmla="*/ 2421 w 2605"/>
              <a:gd name="connsiteY20" fmla="*/ 895 h 1295"/>
              <a:gd name="connsiteX21" fmla="*/ 2277 w 2605"/>
              <a:gd name="connsiteY21" fmla="*/ 659 h 1295"/>
              <a:gd name="connsiteX22" fmla="*/ 2173 w 2605"/>
              <a:gd name="connsiteY22" fmla="*/ 528 h 1295"/>
              <a:gd name="connsiteX23" fmla="*/ 2147 w 2605"/>
              <a:gd name="connsiteY23" fmla="*/ 580 h 1295"/>
              <a:gd name="connsiteX24" fmla="*/ 2120 w 2605"/>
              <a:gd name="connsiteY24" fmla="*/ 607 h 1295"/>
              <a:gd name="connsiteX25" fmla="*/ 2107 w 2605"/>
              <a:gd name="connsiteY25" fmla="*/ 646 h 1295"/>
              <a:gd name="connsiteX26" fmla="*/ 2042 w 2605"/>
              <a:gd name="connsiteY26" fmla="*/ 724 h 1295"/>
              <a:gd name="connsiteX27" fmla="*/ 1983 w 2605"/>
              <a:gd name="connsiteY27" fmla="*/ 1000 h 1295"/>
              <a:gd name="connsiteX28" fmla="*/ 1937 w 2605"/>
              <a:gd name="connsiteY28" fmla="*/ 938 h 1295"/>
              <a:gd name="connsiteX29" fmla="*/ 1806 w 2605"/>
              <a:gd name="connsiteY29" fmla="*/ 711 h 1295"/>
              <a:gd name="connsiteX30" fmla="*/ 1662 w 2605"/>
              <a:gd name="connsiteY30" fmla="*/ 646 h 1295"/>
              <a:gd name="connsiteX31" fmla="*/ 1597 w 2605"/>
              <a:gd name="connsiteY31" fmla="*/ 659 h 1295"/>
              <a:gd name="connsiteX32" fmla="*/ 1571 w 2605"/>
              <a:gd name="connsiteY32" fmla="*/ 711 h 1295"/>
              <a:gd name="connsiteX33" fmla="*/ 1557 w 2605"/>
              <a:gd name="connsiteY33" fmla="*/ 751 h 1295"/>
              <a:gd name="connsiteX34" fmla="*/ 1505 w 2605"/>
              <a:gd name="connsiteY34" fmla="*/ 855 h 1295"/>
              <a:gd name="connsiteX35" fmla="*/ 1335 w 2605"/>
              <a:gd name="connsiteY35" fmla="*/ 942 h 1295"/>
              <a:gd name="connsiteX36" fmla="*/ 1204 w 2605"/>
              <a:gd name="connsiteY36" fmla="*/ 934 h 1295"/>
              <a:gd name="connsiteX37" fmla="*/ 1139 w 2605"/>
              <a:gd name="connsiteY37" fmla="*/ 868 h 1295"/>
              <a:gd name="connsiteX38" fmla="*/ 903 w 2605"/>
              <a:gd name="connsiteY38" fmla="*/ 1117 h 1295"/>
              <a:gd name="connsiteX39" fmla="*/ 779 w 2605"/>
              <a:gd name="connsiteY39" fmla="*/ 1252 h 1295"/>
              <a:gd name="connsiteX40" fmla="*/ 777 w 2605"/>
              <a:gd name="connsiteY40" fmla="*/ 1203 h 1295"/>
              <a:gd name="connsiteX41" fmla="*/ 782 w 2605"/>
              <a:gd name="connsiteY41" fmla="*/ 1257 h 1295"/>
              <a:gd name="connsiteX42" fmla="*/ 777 w 2605"/>
              <a:gd name="connsiteY42" fmla="*/ 1248 h 1295"/>
              <a:gd name="connsiteX43" fmla="*/ 782 w 2605"/>
              <a:gd name="connsiteY43" fmla="*/ 1248 h 1295"/>
              <a:gd name="connsiteX44" fmla="*/ 773 w 2605"/>
              <a:gd name="connsiteY44" fmla="*/ 1251 h 1295"/>
              <a:gd name="connsiteX45" fmla="*/ 779 w 2605"/>
              <a:gd name="connsiteY45" fmla="*/ 1240 h 1295"/>
              <a:gd name="connsiteX46" fmla="*/ 782 w 2605"/>
              <a:gd name="connsiteY46" fmla="*/ 1241 h 1295"/>
              <a:gd name="connsiteX47" fmla="*/ 779 w 2605"/>
              <a:gd name="connsiteY47" fmla="*/ 1255 h 1295"/>
              <a:gd name="connsiteX48" fmla="*/ 773 w 2605"/>
              <a:gd name="connsiteY48" fmla="*/ 1202 h 1295"/>
              <a:gd name="connsiteX49" fmla="*/ 779 w 2605"/>
              <a:gd name="connsiteY49" fmla="*/ 1255 h 1295"/>
              <a:gd name="connsiteX50" fmla="*/ 730 w 2605"/>
              <a:gd name="connsiteY50" fmla="*/ 1254 h 1295"/>
              <a:gd name="connsiteX51" fmla="*/ 682 w 2605"/>
              <a:gd name="connsiteY51" fmla="*/ 1251 h 1295"/>
              <a:gd name="connsiteX52" fmla="*/ 639 w 2605"/>
              <a:gd name="connsiteY52" fmla="*/ 1196 h 1295"/>
              <a:gd name="connsiteX53" fmla="*/ 636 w 2605"/>
              <a:gd name="connsiteY53" fmla="*/ 1191 h 1295"/>
              <a:gd name="connsiteX54" fmla="*/ 628 w 2605"/>
              <a:gd name="connsiteY54" fmla="*/ 1196 h 1295"/>
              <a:gd name="connsiteX55" fmla="*/ 589 w 2605"/>
              <a:gd name="connsiteY55" fmla="*/ 921 h 1295"/>
              <a:gd name="connsiteX56" fmla="*/ 576 w 2605"/>
              <a:gd name="connsiteY56" fmla="*/ 939 h 1295"/>
              <a:gd name="connsiteX57" fmla="*/ 576 w 2605"/>
              <a:gd name="connsiteY57" fmla="*/ 880 h 1295"/>
              <a:gd name="connsiteX58" fmla="*/ 482 w 2605"/>
              <a:gd name="connsiteY58" fmla="*/ 827 h 1295"/>
              <a:gd name="connsiteX59" fmla="*/ 497 w 2605"/>
              <a:gd name="connsiteY59" fmla="*/ 724 h 1295"/>
              <a:gd name="connsiteX60" fmla="*/ 405 w 2605"/>
              <a:gd name="connsiteY60" fmla="*/ 829 h 1295"/>
              <a:gd name="connsiteX61" fmla="*/ 327 w 2605"/>
              <a:gd name="connsiteY61" fmla="*/ 881 h 1295"/>
              <a:gd name="connsiteX62" fmla="*/ 288 w 2605"/>
              <a:gd name="connsiteY62" fmla="*/ 908 h 1295"/>
              <a:gd name="connsiteX63" fmla="*/ 91 w 2605"/>
              <a:gd name="connsiteY63" fmla="*/ 952 h 1295"/>
              <a:gd name="connsiteX64" fmla="*/ 111 w 2605"/>
              <a:gd name="connsiteY64" fmla="*/ 969 h 1295"/>
              <a:gd name="connsiteX65" fmla="*/ 13 w 2605"/>
              <a:gd name="connsiteY65" fmla="*/ 672 h 1295"/>
              <a:gd name="connsiteX66" fmla="*/ 78 w 2605"/>
              <a:gd name="connsiteY66" fmla="*/ 567 h 1295"/>
              <a:gd name="connsiteX67" fmla="*/ 20 w 2605"/>
              <a:gd name="connsiteY67" fmla="*/ 541 h 1295"/>
              <a:gd name="connsiteX68" fmla="*/ 66 w 2605"/>
              <a:gd name="connsiteY68" fmla="*/ 540 h 1295"/>
              <a:gd name="connsiteX69" fmla="*/ 31 w 2605"/>
              <a:gd name="connsiteY69" fmla="*/ 541 h 1295"/>
              <a:gd name="connsiteX70" fmla="*/ 62 w 2605"/>
              <a:gd name="connsiteY70" fmla="*/ 535 h 1295"/>
              <a:gd name="connsiteX71" fmla="*/ 7 w 2605"/>
              <a:gd name="connsiteY71" fmla="*/ 540 h 1295"/>
              <a:gd name="connsiteX72" fmla="*/ 104 w 2605"/>
              <a:gd name="connsiteY72" fmla="*/ 537 h 1295"/>
              <a:gd name="connsiteX73" fmla="*/ 55 w 2605"/>
              <a:gd name="connsiteY73" fmla="*/ 545 h 1295"/>
              <a:gd name="connsiteX74" fmla="*/ 111 w 2605"/>
              <a:gd name="connsiteY74" fmla="*/ 541 h 1295"/>
              <a:gd name="connsiteX75" fmla="*/ 66 w 2605"/>
              <a:gd name="connsiteY75" fmla="*/ 535 h 1295"/>
              <a:gd name="connsiteX76" fmla="*/ 52 w 2605"/>
              <a:gd name="connsiteY76" fmla="*/ 535 h 1295"/>
              <a:gd name="connsiteX77" fmla="*/ 107 w 2605"/>
              <a:gd name="connsiteY77" fmla="*/ 535 h 1295"/>
              <a:gd name="connsiteX78" fmla="*/ 76 w 2605"/>
              <a:gd name="connsiteY78" fmla="*/ 540 h 1295"/>
              <a:gd name="connsiteX79" fmla="*/ 96 w 2605"/>
              <a:gd name="connsiteY79" fmla="*/ 505 h 1295"/>
              <a:gd name="connsiteX80" fmla="*/ 92 w 2605"/>
              <a:gd name="connsiteY80" fmla="*/ 476 h 1295"/>
              <a:gd name="connsiteX0" fmla="*/ 79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447 w 2592"/>
              <a:gd name="connsiteY16" fmla="*/ 1001 h 1295"/>
              <a:gd name="connsiteX17" fmla="*/ 2483 w 2592"/>
              <a:gd name="connsiteY17" fmla="*/ 944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70 w 2592"/>
              <a:gd name="connsiteY27" fmla="*/ 1000 h 1295"/>
              <a:gd name="connsiteX28" fmla="*/ 1924 w 2592"/>
              <a:gd name="connsiteY28" fmla="*/ 938 h 1295"/>
              <a:gd name="connsiteX29" fmla="*/ 1793 w 2592"/>
              <a:gd name="connsiteY29" fmla="*/ 711 h 1295"/>
              <a:gd name="connsiteX30" fmla="*/ 1649 w 2592"/>
              <a:gd name="connsiteY30" fmla="*/ 646 h 1295"/>
              <a:gd name="connsiteX31" fmla="*/ 1584 w 2592"/>
              <a:gd name="connsiteY31" fmla="*/ 659 h 1295"/>
              <a:gd name="connsiteX32" fmla="*/ 1558 w 2592"/>
              <a:gd name="connsiteY32" fmla="*/ 711 h 1295"/>
              <a:gd name="connsiteX33" fmla="*/ 1544 w 2592"/>
              <a:gd name="connsiteY33" fmla="*/ 751 h 1295"/>
              <a:gd name="connsiteX34" fmla="*/ 1492 w 2592"/>
              <a:gd name="connsiteY34" fmla="*/ 855 h 1295"/>
              <a:gd name="connsiteX35" fmla="*/ 1322 w 2592"/>
              <a:gd name="connsiteY35" fmla="*/ 942 h 1295"/>
              <a:gd name="connsiteX36" fmla="*/ 1191 w 2592"/>
              <a:gd name="connsiteY36" fmla="*/ 934 h 1295"/>
              <a:gd name="connsiteX37" fmla="*/ 1126 w 2592"/>
              <a:gd name="connsiteY37" fmla="*/ 868 h 1295"/>
              <a:gd name="connsiteX38" fmla="*/ 890 w 2592"/>
              <a:gd name="connsiteY38" fmla="*/ 1117 h 1295"/>
              <a:gd name="connsiteX39" fmla="*/ 766 w 2592"/>
              <a:gd name="connsiteY39" fmla="*/ 1252 h 1295"/>
              <a:gd name="connsiteX40" fmla="*/ 764 w 2592"/>
              <a:gd name="connsiteY40" fmla="*/ 1203 h 1295"/>
              <a:gd name="connsiteX41" fmla="*/ 769 w 2592"/>
              <a:gd name="connsiteY41" fmla="*/ 1257 h 1295"/>
              <a:gd name="connsiteX42" fmla="*/ 764 w 2592"/>
              <a:gd name="connsiteY42" fmla="*/ 1248 h 1295"/>
              <a:gd name="connsiteX43" fmla="*/ 769 w 2592"/>
              <a:gd name="connsiteY43" fmla="*/ 1248 h 1295"/>
              <a:gd name="connsiteX44" fmla="*/ 760 w 2592"/>
              <a:gd name="connsiteY44" fmla="*/ 1251 h 1295"/>
              <a:gd name="connsiteX45" fmla="*/ 766 w 2592"/>
              <a:gd name="connsiteY45" fmla="*/ 1240 h 1295"/>
              <a:gd name="connsiteX46" fmla="*/ 769 w 2592"/>
              <a:gd name="connsiteY46" fmla="*/ 1241 h 1295"/>
              <a:gd name="connsiteX47" fmla="*/ 766 w 2592"/>
              <a:gd name="connsiteY47" fmla="*/ 1255 h 1295"/>
              <a:gd name="connsiteX48" fmla="*/ 760 w 2592"/>
              <a:gd name="connsiteY48" fmla="*/ 1202 h 1295"/>
              <a:gd name="connsiteX49" fmla="*/ 766 w 2592"/>
              <a:gd name="connsiteY49" fmla="*/ 1255 h 1295"/>
              <a:gd name="connsiteX50" fmla="*/ 717 w 2592"/>
              <a:gd name="connsiteY50" fmla="*/ 1254 h 1295"/>
              <a:gd name="connsiteX51" fmla="*/ 669 w 2592"/>
              <a:gd name="connsiteY51" fmla="*/ 1251 h 1295"/>
              <a:gd name="connsiteX52" fmla="*/ 626 w 2592"/>
              <a:gd name="connsiteY52" fmla="*/ 1196 h 1295"/>
              <a:gd name="connsiteX53" fmla="*/ 623 w 2592"/>
              <a:gd name="connsiteY53" fmla="*/ 1191 h 1295"/>
              <a:gd name="connsiteX54" fmla="*/ 615 w 2592"/>
              <a:gd name="connsiteY54" fmla="*/ 1196 h 1295"/>
              <a:gd name="connsiteX55" fmla="*/ 576 w 2592"/>
              <a:gd name="connsiteY55" fmla="*/ 921 h 1295"/>
              <a:gd name="connsiteX56" fmla="*/ 563 w 2592"/>
              <a:gd name="connsiteY56" fmla="*/ 939 h 1295"/>
              <a:gd name="connsiteX57" fmla="*/ 563 w 2592"/>
              <a:gd name="connsiteY57" fmla="*/ 880 h 1295"/>
              <a:gd name="connsiteX58" fmla="*/ 469 w 2592"/>
              <a:gd name="connsiteY58" fmla="*/ 827 h 1295"/>
              <a:gd name="connsiteX59" fmla="*/ 484 w 2592"/>
              <a:gd name="connsiteY59" fmla="*/ 724 h 1295"/>
              <a:gd name="connsiteX60" fmla="*/ 392 w 2592"/>
              <a:gd name="connsiteY60" fmla="*/ 829 h 1295"/>
              <a:gd name="connsiteX61" fmla="*/ 314 w 2592"/>
              <a:gd name="connsiteY61" fmla="*/ 881 h 1295"/>
              <a:gd name="connsiteX62" fmla="*/ 275 w 2592"/>
              <a:gd name="connsiteY62" fmla="*/ 908 h 1295"/>
              <a:gd name="connsiteX63" fmla="*/ 78 w 2592"/>
              <a:gd name="connsiteY63" fmla="*/ 952 h 1295"/>
              <a:gd name="connsiteX64" fmla="*/ 98 w 2592"/>
              <a:gd name="connsiteY64" fmla="*/ 969 h 1295"/>
              <a:gd name="connsiteX65" fmla="*/ 0 w 2592"/>
              <a:gd name="connsiteY65" fmla="*/ 672 h 1295"/>
              <a:gd name="connsiteX66" fmla="*/ 65 w 2592"/>
              <a:gd name="connsiteY66" fmla="*/ 567 h 1295"/>
              <a:gd name="connsiteX67" fmla="*/ 7 w 2592"/>
              <a:gd name="connsiteY67" fmla="*/ 541 h 1295"/>
              <a:gd name="connsiteX68" fmla="*/ 53 w 2592"/>
              <a:gd name="connsiteY68" fmla="*/ 540 h 1295"/>
              <a:gd name="connsiteX69" fmla="*/ 18 w 2592"/>
              <a:gd name="connsiteY69" fmla="*/ 541 h 1295"/>
              <a:gd name="connsiteX70" fmla="*/ 49 w 2592"/>
              <a:gd name="connsiteY70" fmla="*/ 535 h 1295"/>
              <a:gd name="connsiteX71" fmla="*/ 40 w 2592"/>
              <a:gd name="connsiteY71" fmla="*/ 540 h 1295"/>
              <a:gd name="connsiteX72" fmla="*/ 91 w 2592"/>
              <a:gd name="connsiteY72" fmla="*/ 537 h 1295"/>
              <a:gd name="connsiteX73" fmla="*/ 42 w 2592"/>
              <a:gd name="connsiteY73" fmla="*/ 545 h 1295"/>
              <a:gd name="connsiteX74" fmla="*/ 98 w 2592"/>
              <a:gd name="connsiteY74" fmla="*/ 541 h 1295"/>
              <a:gd name="connsiteX75" fmla="*/ 53 w 2592"/>
              <a:gd name="connsiteY75" fmla="*/ 535 h 1295"/>
              <a:gd name="connsiteX76" fmla="*/ 39 w 2592"/>
              <a:gd name="connsiteY76" fmla="*/ 535 h 1295"/>
              <a:gd name="connsiteX77" fmla="*/ 94 w 2592"/>
              <a:gd name="connsiteY77" fmla="*/ 535 h 1295"/>
              <a:gd name="connsiteX78" fmla="*/ 63 w 2592"/>
              <a:gd name="connsiteY78" fmla="*/ 540 h 1295"/>
              <a:gd name="connsiteX79" fmla="*/ 83 w 2592"/>
              <a:gd name="connsiteY79" fmla="*/ 505 h 1295"/>
              <a:gd name="connsiteX80" fmla="*/ 79 w 2592"/>
              <a:gd name="connsiteY80" fmla="*/ 476 h 1295"/>
              <a:gd name="connsiteX0" fmla="*/ 79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447 w 2592"/>
              <a:gd name="connsiteY16" fmla="*/ 1001 h 1295"/>
              <a:gd name="connsiteX17" fmla="*/ 2483 w 2592"/>
              <a:gd name="connsiteY17" fmla="*/ 944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70 w 2592"/>
              <a:gd name="connsiteY27" fmla="*/ 1000 h 1295"/>
              <a:gd name="connsiteX28" fmla="*/ 1924 w 2592"/>
              <a:gd name="connsiteY28" fmla="*/ 938 h 1295"/>
              <a:gd name="connsiteX29" fmla="*/ 1793 w 2592"/>
              <a:gd name="connsiteY29" fmla="*/ 711 h 1295"/>
              <a:gd name="connsiteX30" fmla="*/ 1649 w 2592"/>
              <a:gd name="connsiteY30" fmla="*/ 646 h 1295"/>
              <a:gd name="connsiteX31" fmla="*/ 1584 w 2592"/>
              <a:gd name="connsiteY31" fmla="*/ 659 h 1295"/>
              <a:gd name="connsiteX32" fmla="*/ 1558 w 2592"/>
              <a:gd name="connsiteY32" fmla="*/ 711 h 1295"/>
              <a:gd name="connsiteX33" fmla="*/ 1544 w 2592"/>
              <a:gd name="connsiteY33" fmla="*/ 751 h 1295"/>
              <a:gd name="connsiteX34" fmla="*/ 1492 w 2592"/>
              <a:gd name="connsiteY34" fmla="*/ 855 h 1295"/>
              <a:gd name="connsiteX35" fmla="*/ 1322 w 2592"/>
              <a:gd name="connsiteY35" fmla="*/ 942 h 1295"/>
              <a:gd name="connsiteX36" fmla="*/ 1191 w 2592"/>
              <a:gd name="connsiteY36" fmla="*/ 934 h 1295"/>
              <a:gd name="connsiteX37" fmla="*/ 1126 w 2592"/>
              <a:gd name="connsiteY37" fmla="*/ 868 h 1295"/>
              <a:gd name="connsiteX38" fmla="*/ 890 w 2592"/>
              <a:gd name="connsiteY38" fmla="*/ 1117 h 1295"/>
              <a:gd name="connsiteX39" fmla="*/ 766 w 2592"/>
              <a:gd name="connsiteY39" fmla="*/ 1252 h 1295"/>
              <a:gd name="connsiteX40" fmla="*/ 764 w 2592"/>
              <a:gd name="connsiteY40" fmla="*/ 1203 h 1295"/>
              <a:gd name="connsiteX41" fmla="*/ 769 w 2592"/>
              <a:gd name="connsiteY41" fmla="*/ 1257 h 1295"/>
              <a:gd name="connsiteX42" fmla="*/ 764 w 2592"/>
              <a:gd name="connsiteY42" fmla="*/ 1248 h 1295"/>
              <a:gd name="connsiteX43" fmla="*/ 769 w 2592"/>
              <a:gd name="connsiteY43" fmla="*/ 1248 h 1295"/>
              <a:gd name="connsiteX44" fmla="*/ 760 w 2592"/>
              <a:gd name="connsiteY44" fmla="*/ 1251 h 1295"/>
              <a:gd name="connsiteX45" fmla="*/ 766 w 2592"/>
              <a:gd name="connsiteY45" fmla="*/ 1240 h 1295"/>
              <a:gd name="connsiteX46" fmla="*/ 769 w 2592"/>
              <a:gd name="connsiteY46" fmla="*/ 1241 h 1295"/>
              <a:gd name="connsiteX47" fmla="*/ 766 w 2592"/>
              <a:gd name="connsiteY47" fmla="*/ 1255 h 1295"/>
              <a:gd name="connsiteX48" fmla="*/ 760 w 2592"/>
              <a:gd name="connsiteY48" fmla="*/ 1202 h 1295"/>
              <a:gd name="connsiteX49" fmla="*/ 766 w 2592"/>
              <a:gd name="connsiteY49" fmla="*/ 1255 h 1295"/>
              <a:gd name="connsiteX50" fmla="*/ 717 w 2592"/>
              <a:gd name="connsiteY50" fmla="*/ 1254 h 1295"/>
              <a:gd name="connsiteX51" fmla="*/ 669 w 2592"/>
              <a:gd name="connsiteY51" fmla="*/ 1251 h 1295"/>
              <a:gd name="connsiteX52" fmla="*/ 626 w 2592"/>
              <a:gd name="connsiteY52" fmla="*/ 1196 h 1295"/>
              <a:gd name="connsiteX53" fmla="*/ 623 w 2592"/>
              <a:gd name="connsiteY53" fmla="*/ 1191 h 1295"/>
              <a:gd name="connsiteX54" fmla="*/ 615 w 2592"/>
              <a:gd name="connsiteY54" fmla="*/ 1196 h 1295"/>
              <a:gd name="connsiteX55" fmla="*/ 576 w 2592"/>
              <a:gd name="connsiteY55" fmla="*/ 921 h 1295"/>
              <a:gd name="connsiteX56" fmla="*/ 563 w 2592"/>
              <a:gd name="connsiteY56" fmla="*/ 939 h 1295"/>
              <a:gd name="connsiteX57" fmla="*/ 563 w 2592"/>
              <a:gd name="connsiteY57" fmla="*/ 880 h 1295"/>
              <a:gd name="connsiteX58" fmla="*/ 469 w 2592"/>
              <a:gd name="connsiteY58" fmla="*/ 827 h 1295"/>
              <a:gd name="connsiteX59" fmla="*/ 484 w 2592"/>
              <a:gd name="connsiteY59" fmla="*/ 724 h 1295"/>
              <a:gd name="connsiteX60" fmla="*/ 392 w 2592"/>
              <a:gd name="connsiteY60" fmla="*/ 829 h 1295"/>
              <a:gd name="connsiteX61" fmla="*/ 314 w 2592"/>
              <a:gd name="connsiteY61" fmla="*/ 881 h 1295"/>
              <a:gd name="connsiteX62" fmla="*/ 275 w 2592"/>
              <a:gd name="connsiteY62" fmla="*/ 908 h 1295"/>
              <a:gd name="connsiteX63" fmla="*/ 78 w 2592"/>
              <a:gd name="connsiteY63" fmla="*/ 952 h 1295"/>
              <a:gd name="connsiteX64" fmla="*/ 98 w 2592"/>
              <a:gd name="connsiteY64" fmla="*/ 969 h 1295"/>
              <a:gd name="connsiteX65" fmla="*/ 0 w 2592"/>
              <a:gd name="connsiteY65" fmla="*/ 672 h 1295"/>
              <a:gd name="connsiteX66" fmla="*/ 65 w 2592"/>
              <a:gd name="connsiteY66" fmla="*/ 567 h 1295"/>
              <a:gd name="connsiteX67" fmla="*/ 7 w 2592"/>
              <a:gd name="connsiteY67" fmla="*/ 541 h 1295"/>
              <a:gd name="connsiteX68" fmla="*/ 53 w 2592"/>
              <a:gd name="connsiteY68" fmla="*/ 540 h 1295"/>
              <a:gd name="connsiteX69" fmla="*/ 18 w 2592"/>
              <a:gd name="connsiteY69" fmla="*/ 541 h 1295"/>
              <a:gd name="connsiteX70" fmla="*/ 49 w 2592"/>
              <a:gd name="connsiteY70" fmla="*/ 535 h 1295"/>
              <a:gd name="connsiteX71" fmla="*/ 40 w 2592"/>
              <a:gd name="connsiteY71" fmla="*/ 540 h 1295"/>
              <a:gd name="connsiteX72" fmla="*/ 91 w 2592"/>
              <a:gd name="connsiteY72" fmla="*/ 537 h 1295"/>
              <a:gd name="connsiteX73" fmla="*/ 42 w 2592"/>
              <a:gd name="connsiteY73" fmla="*/ 545 h 1295"/>
              <a:gd name="connsiteX74" fmla="*/ 98 w 2592"/>
              <a:gd name="connsiteY74" fmla="*/ 541 h 1295"/>
              <a:gd name="connsiteX75" fmla="*/ 53 w 2592"/>
              <a:gd name="connsiteY75" fmla="*/ 535 h 1295"/>
              <a:gd name="connsiteX76" fmla="*/ 39 w 2592"/>
              <a:gd name="connsiteY76" fmla="*/ 535 h 1295"/>
              <a:gd name="connsiteX77" fmla="*/ 94 w 2592"/>
              <a:gd name="connsiteY77" fmla="*/ 535 h 1295"/>
              <a:gd name="connsiteX78" fmla="*/ 63 w 2592"/>
              <a:gd name="connsiteY78" fmla="*/ 540 h 1295"/>
              <a:gd name="connsiteX79" fmla="*/ 83 w 2592"/>
              <a:gd name="connsiteY79" fmla="*/ 505 h 1295"/>
              <a:gd name="connsiteX80" fmla="*/ 79 w 2592"/>
              <a:gd name="connsiteY80" fmla="*/ 476 h 1295"/>
              <a:gd name="connsiteX0" fmla="*/ 79 w 2592"/>
              <a:gd name="connsiteY0" fmla="*/ 476 h 1295"/>
              <a:gd name="connsiteX1" fmla="*/ 222 w 2592"/>
              <a:gd name="connsiteY1" fmla="*/ 188 h 1295"/>
              <a:gd name="connsiteX2" fmla="*/ 379 w 2592"/>
              <a:gd name="connsiteY2" fmla="*/ 122 h 1295"/>
              <a:gd name="connsiteX3" fmla="*/ 419 w 2592"/>
              <a:gd name="connsiteY3" fmla="*/ 109 h 1295"/>
              <a:gd name="connsiteX4" fmla="*/ 563 w 2592"/>
              <a:gd name="connsiteY4" fmla="*/ 57 h 1295"/>
              <a:gd name="connsiteX5" fmla="*/ 1126 w 2592"/>
              <a:gd name="connsiteY5" fmla="*/ 70 h 1295"/>
              <a:gd name="connsiteX6" fmla="*/ 1296 w 2592"/>
              <a:gd name="connsiteY6" fmla="*/ 47 h 1295"/>
              <a:gd name="connsiteX7" fmla="*/ 1453 w 2592"/>
              <a:gd name="connsiteY7" fmla="*/ 91 h 1295"/>
              <a:gd name="connsiteX8" fmla="*/ 1584 w 2592"/>
              <a:gd name="connsiteY8" fmla="*/ 96 h 1295"/>
              <a:gd name="connsiteX9" fmla="*/ 1872 w 2592"/>
              <a:gd name="connsiteY9" fmla="*/ 57 h 1295"/>
              <a:gd name="connsiteX10" fmla="*/ 2343 w 2592"/>
              <a:gd name="connsiteY10" fmla="*/ 57 h 1295"/>
              <a:gd name="connsiteX11" fmla="*/ 2461 w 2592"/>
              <a:gd name="connsiteY11" fmla="*/ 188 h 1295"/>
              <a:gd name="connsiteX12" fmla="*/ 2592 w 2592"/>
              <a:gd name="connsiteY12" fmla="*/ 620 h 1295"/>
              <a:gd name="connsiteX13" fmla="*/ 2533 w 2592"/>
              <a:gd name="connsiteY13" fmla="*/ 854 h 1295"/>
              <a:gd name="connsiteX14" fmla="*/ 2539 w 2592"/>
              <a:gd name="connsiteY14" fmla="*/ 841 h 1295"/>
              <a:gd name="connsiteX15" fmla="*/ 2543 w 2592"/>
              <a:gd name="connsiteY15" fmla="*/ 893 h 1295"/>
              <a:gd name="connsiteX16" fmla="*/ 2447 w 2592"/>
              <a:gd name="connsiteY16" fmla="*/ 1001 h 1295"/>
              <a:gd name="connsiteX17" fmla="*/ 2483 w 2592"/>
              <a:gd name="connsiteY17" fmla="*/ 944 h 1295"/>
              <a:gd name="connsiteX18" fmla="*/ 2487 w 2592"/>
              <a:gd name="connsiteY18" fmla="*/ 973 h 1295"/>
              <a:gd name="connsiteX19" fmla="*/ 2432 w 2592"/>
              <a:gd name="connsiteY19" fmla="*/ 954 h 1295"/>
              <a:gd name="connsiteX20" fmla="*/ 2408 w 2592"/>
              <a:gd name="connsiteY20" fmla="*/ 895 h 1295"/>
              <a:gd name="connsiteX21" fmla="*/ 2264 w 2592"/>
              <a:gd name="connsiteY21" fmla="*/ 659 h 1295"/>
              <a:gd name="connsiteX22" fmla="*/ 2160 w 2592"/>
              <a:gd name="connsiteY22" fmla="*/ 528 h 1295"/>
              <a:gd name="connsiteX23" fmla="*/ 2134 w 2592"/>
              <a:gd name="connsiteY23" fmla="*/ 580 h 1295"/>
              <a:gd name="connsiteX24" fmla="*/ 2107 w 2592"/>
              <a:gd name="connsiteY24" fmla="*/ 607 h 1295"/>
              <a:gd name="connsiteX25" fmla="*/ 2094 w 2592"/>
              <a:gd name="connsiteY25" fmla="*/ 646 h 1295"/>
              <a:gd name="connsiteX26" fmla="*/ 2029 w 2592"/>
              <a:gd name="connsiteY26" fmla="*/ 724 h 1295"/>
              <a:gd name="connsiteX27" fmla="*/ 1970 w 2592"/>
              <a:gd name="connsiteY27" fmla="*/ 1000 h 1295"/>
              <a:gd name="connsiteX28" fmla="*/ 1924 w 2592"/>
              <a:gd name="connsiteY28" fmla="*/ 938 h 1295"/>
              <a:gd name="connsiteX29" fmla="*/ 1793 w 2592"/>
              <a:gd name="connsiteY29" fmla="*/ 711 h 1295"/>
              <a:gd name="connsiteX30" fmla="*/ 1649 w 2592"/>
              <a:gd name="connsiteY30" fmla="*/ 646 h 1295"/>
              <a:gd name="connsiteX31" fmla="*/ 1584 w 2592"/>
              <a:gd name="connsiteY31" fmla="*/ 659 h 1295"/>
              <a:gd name="connsiteX32" fmla="*/ 1558 w 2592"/>
              <a:gd name="connsiteY32" fmla="*/ 711 h 1295"/>
              <a:gd name="connsiteX33" fmla="*/ 1544 w 2592"/>
              <a:gd name="connsiteY33" fmla="*/ 751 h 1295"/>
              <a:gd name="connsiteX34" fmla="*/ 1492 w 2592"/>
              <a:gd name="connsiteY34" fmla="*/ 855 h 1295"/>
              <a:gd name="connsiteX35" fmla="*/ 1322 w 2592"/>
              <a:gd name="connsiteY35" fmla="*/ 942 h 1295"/>
              <a:gd name="connsiteX36" fmla="*/ 1191 w 2592"/>
              <a:gd name="connsiteY36" fmla="*/ 934 h 1295"/>
              <a:gd name="connsiteX37" fmla="*/ 1126 w 2592"/>
              <a:gd name="connsiteY37" fmla="*/ 868 h 1295"/>
              <a:gd name="connsiteX38" fmla="*/ 890 w 2592"/>
              <a:gd name="connsiteY38" fmla="*/ 1117 h 1295"/>
              <a:gd name="connsiteX39" fmla="*/ 766 w 2592"/>
              <a:gd name="connsiteY39" fmla="*/ 1252 h 1295"/>
              <a:gd name="connsiteX40" fmla="*/ 764 w 2592"/>
              <a:gd name="connsiteY40" fmla="*/ 1203 h 1295"/>
              <a:gd name="connsiteX41" fmla="*/ 769 w 2592"/>
              <a:gd name="connsiteY41" fmla="*/ 1257 h 1295"/>
              <a:gd name="connsiteX42" fmla="*/ 764 w 2592"/>
              <a:gd name="connsiteY42" fmla="*/ 1248 h 1295"/>
              <a:gd name="connsiteX43" fmla="*/ 769 w 2592"/>
              <a:gd name="connsiteY43" fmla="*/ 1248 h 1295"/>
              <a:gd name="connsiteX44" fmla="*/ 760 w 2592"/>
              <a:gd name="connsiteY44" fmla="*/ 1251 h 1295"/>
              <a:gd name="connsiteX45" fmla="*/ 766 w 2592"/>
              <a:gd name="connsiteY45" fmla="*/ 1240 h 1295"/>
              <a:gd name="connsiteX46" fmla="*/ 769 w 2592"/>
              <a:gd name="connsiteY46" fmla="*/ 1241 h 1295"/>
              <a:gd name="connsiteX47" fmla="*/ 766 w 2592"/>
              <a:gd name="connsiteY47" fmla="*/ 1255 h 1295"/>
              <a:gd name="connsiteX48" fmla="*/ 760 w 2592"/>
              <a:gd name="connsiteY48" fmla="*/ 1202 h 1295"/>
              <a:gd name="connsiteX49" fmla="*/ 766 w 2592"/>
              <a:gd name="connsiteY49" fmla="*/ 1255 h 1295"/>
              <a:gd name="connsiteX50" fmla="*/ 717 w 2592"/>
              <a:gd name="connsiteY50" fmla="*/ 1254 h 1295"/>
              <a:gd name="connsiteX51" fmla="*/ 669 w 2592"/>
              <a:gd name="connsiteY51" fmla="*/ 1251 h 1295"/>
              <a:gd name="connsiteX52" fmla="*/ 626 w 2592"/>
              <a:gd name="connsiteY52" fmla="*/ 1196 h 1295"/>
              <a:gd name="connsiteX53" fmla="*/ 623 w 2592"/>
              <a:gd name="connsiteY53" fmla="*/ 1191 h 1295"/>
              <a:gd name="connsiteX54" fmla="*/ 615 w 2592"/>
              <a:gd name="connsiteY54" fmla="*/ 1196 h 1295"/>
              <a:gd name="connsiteX55" fmla="*/ 576 w 2592"/>
              <a:gd name="connsiteY55" fmla="*/ 921 h 1295"/>
              <a:gd name="connsiteX56" fmla="*/ 563 w 2592"/>
              <a:gd name="connsiteY56" fmla="*/ 939 h 1295"/>
              <a:gd name="connsiteX57" fmla="*/ 563 w 2592"/>
              <a:gd name="connsiteY57" fmla="*/ 880 h 1295"/>
              <a:gd name="connsiteX58" fmla="*/ 469 w 2592"/>
              <a:gd name="connsiteY58" fmla="*/ 827 h 1295"/>
              <a:gd name="connsiteX59" fmla="*/ 484 w 2592"/>
              <a:gd name="connsiteY59" fmla="*/ 724 h 1295"/>
              <a:gd name="connsiteX60" fmla="*/ 392 w 2592"/>
              <a:gd name="connsiteY60" fmla="*/ 829 h 1295"/>
              <a:gd name="connsiteX61" fmla="*/ 314 w 2592"/>
              <a:gd name="connsiteY61" fmla="*/ 881 h 1295"/>
              <a:gd name="connsiteX62" fmla="*/ 275 w 2592"/>
              <a:gd name="connsiteY62" fmla="*/ 908 h 1295"/>
              <a:gd name="connsiteX63" fmla="*/ 78 w 2592"/>
              <a:gd name="connsiteY63" fmla="*/ 952 h 1295"/>
              <a:gd name="connsiteX64" fmla="*/ 98 w 2592"/>
              <a:gd name="connsiteY64" fmla="*/ 969 h 1295"/>
              <a:gd name="connsiteX65" fmla="*/ 0 w 2592"/>
              <a:gd name="connsiteY65" fmla="*/ 672 h 1295"/>
              <a:gd name="connsiteX66" fmla="*/ 65 w 2592"/>
              <a:gd name="connsiteY66" fmla="*/ 567 h 1295"/>
              <a:gd name="connsiteX67" fmla="*/ 7 w 2592"/>
              <a:gd name="connsiteY67" fmla="*/ 541 h 1295"/>
              <a:gd name="connsiteX68" fmla="*/ 53 w 2592"/>
              <a:gd name="connsiteY68" fmla="*/ 540 h 1295"/>
              <a:gd name="connsiteX69" fmla="*/ 64 w 2592"/>
              <a:gd name="connsiteY69" fmla="*/ 541 h 1295"/>
              <a:gd name="connsiteX70" fmla="*/ 49 w 2592"/>
              <a:gd name="connsiteY70" fmla="*/ 535 h 1295"/>
              <a:gd name="connsiteX71" fmla="*/ 40 w 2592"/>
              <a:gd name="connsiteY71" fmla="*/ 540 h 1295"/>
              <a:gd name="connsiteX72" fmla="*/ 91 w 2592"/>
              <a:gd name="connsiteY72" fmla="*/ 537 h 1295"/>
              <a:gd name="connsiteX73" fmla="*/ 42 w 2592"/>
              <a:gd name="connsiteY73" fmla="*/ 545 h 1295"/>
              <a:gd name="connsiteX74" fmla="*/ 98 w 2592"/>
              <a:gd name="connsiteY74" fmla="*/ 541 h 1295"/>
              <a:gd name="connsiteX75" fmla="*/ 53 w 2592"/>
              <a:gd name="connsiteY75" fmla="*/ 535 h 1295"/>
              <a:gd name="connsiteX76" fmla="*/ 39 w 2592"/>
              <a:gd name="connsiteY76" fmla="*/ 535 h 1295"/>
              <a:gd name="connsiteX77" fmla="*/ 94 w 2592"/>
              <a:gd name="connsiteY77" fmla="*/ 535 h 1295"/>
              <a:gd name="connsiteX78" fmla="*/ 63 w 2592"/>
              <a:gd name="connsiteY78" fmla="*/ 540 h 1295"/>
              <a:gd name="connsiteX79" fmla="*/ 83 w 2592"/>
              <a:gd name="connsiteY79" fmla="*/ 505 h 1295"/>
              <a:gd name="connsiteX80" fmla="*/ 79 w 2592"/>
              <a:gd name="connsiteY80" fmla="*/ 476 h 1295"/>
              <a:gd name="connsiteX0" fmla="*/ 81 w 2594"/>
              <a:gd name="connsiteY0" fmla="*/ 476 h 1295"/>
              <a:gd name="connsiteX1" fmla="*/ 224 w 2594"/>
              <a:gd name="connsiteY1" fmla="*/ 188 h 1295"/>
              <a:gd name="connsiteX2" fmla="*/ 381 w 2594"/>
              <a:gd name="connsiteY2" fmla="*/ 122 h 1295"/>
              <a:gd name="connsiteX3" fmla="*/ 421 w 2594"/>
              <a:gd name="connsiteY3" fmla="*/ 109 h 1295"/>
              <a:gd name="connsiteX4" fmla="*/ 565 w 2594"/>
              <a:gd name="connsiteY4" fmla="*/ 57 h 1295"/>
              <a:gd name="connsiteX5" fmla="*/ 1128 w 2594"/>
              <a:gd name="connsiteY5" fmla="*/ 70 h 1295"/>
              <a:gd name="connsiteX6" fmla="*/ 1298 w 2594"/>
              <a:gd name="connsiteY6" fmla="*/ 47 h 1295"/>
              <a:gd name="connsiteX7" fmla="*/ 1455 w 2594"/>
              <a:gd name="connsiteY7" fmla="*/ 91 h 1295"/>
              <a:gd name="connsiteX8" fmla="*/ 1586 w 2594"/>
              <a:gd name="connsiteY8" fmla="*/ 96 h 1295"/>
              <a:gd name="connsiteX9" fmla="*/ 1874 w 2594"/>
              <a:gd name="connsiteY9" fmla="*/ 57 h 1295"/>
              <a:gd name="connsiteX10" fmla="*/ 2345 w 2594"/>
              <a:gd name="connsiteY10" fmla="*/ 57 h 1295"/>
              <a:gd name="connsiteX11" fmla="*/ 2463 w 2594"/>
              <a:gd name="connsiteY11" fmla="*/ 188 h 1295"/>
              <a:gd name="connsiteX12" fmla="*/ 2594 w 2594"/>
              <a:gd name="connsiteY12" fmla="*/ 620 h 1295"/>
              <a:gd name="connsiteX13" fmla="*/ 2535 w 2594"/>
              <a:gd name="connsiteY13" fmla="*/ 854 h 1295"/>
              <a:gd name="connsiteX14" fmla="*/ 2541 w 2594"/>
              <a:gd name="connsiteY14" fmla="*/ 841 h 1295"/>
              <a:gd name="connsiteX15" fmla="*/ 2545 w 2594"/>
              <a:gd name="connsiteY15" fmla="*/ 893 h 1295"/>
              <a:gd name="connsiteX16" fmla="*/ 2449 w 2594"/>
              <a:gd name="connsiteY16" fmla="*/ 1001 h 1295"/>
              <a:gd name="connsiteX17" fmla="*/ 2485 w 2594"/>
              <a:gd name="connsiteY17" fmla="*/ 944 h 1295"/>
              <a:gd name="connsiteX18" fmla="*/ 2489 w 2594"/>
              <a:gd name="connsiteY18" fmla="*/ 973 h 1295"/>
              <a:gd name="connsiteX19" fmla="*/ 2434 w 2594"/>
              <a:gd name="connsiteY19" fmla="*/ 954 h 1295"/>
              <a:gd name="connsiteX20" fmla="*/ 2410 w 2594"/>
              <a:gd name="connsiteY20" fmla="*/ 895 h 1295"/>
              <a:gd name="connsiteX21" fmla="*/ 2266 w 2594"/>
              <a:gd name="connsiteY21" fmla="*/ 659 h 1295"/>
              <a:gd name="connsiteX22" fmla="*/ 2162 w 2594"/>
              <a:gd name="connsiteY22" fmla="*/ 528 h 1295"/>
              <a:gd name="connsiteX23" fmla="*/ 2136 w 2594"/>
              <a:gd name="connsiteY23" fmla="*/ 580 h 1295"/>
              <a:gd name="connsiteX24" fmla="*/ 2109 w 2594"/>
              <a:gd name="connsiteY24" fmla="*/ 607 h 1295"/>
              <a:gd name="connsiteX25" fmla="*/ 2096 w 2594"/>
              <a:gd name="connsiteY25" fmla="*/ 646 h 1295"/>
              <a:gd name="connsiteX26" fmla="*/ 2031 w 2594"/>
              <a:gd name="connsiteY26" fmla="*/ 724 h 1295"/>
              <a:gd name="connsiteX27" fmla="*/ 1972 w 2594"/>
              <a:gd name="connsiteY27" fmla="*/ 1000 h 1295"/>
              <a:gd name="connsiteX28" fmla="*/ 1926 w 2594"/>
              <a:gd name="connsiteY28" fmla="*/ 938 h 1295"/>
              <a:gd name="connsiteX29" fmla="*/ 1795 w 2594"/>
              <a:gd name="connsiteY29" fmla="*/ 711 h 1295"/>
              <a:gd name="connsiteX30" fmla="*/ 1651 w 2594"/>
              <a:gd name="connsiteY30" fmla="*/ 646 h 1295"/>
              <a:gd name="connsiteX31" fmla="*/ 1586 w 2594"/>
              <a:gd name="connsiteY31" fmla="*/ 659 h 1295"/>
              <a:gd name="connsiteX32" fmla="*/ 1560 w 2594"/>
              <a:gd name="connsiteY32" fmla="*/ 711 h 1295"/>
              <a:gd name="connsiteX33" fmla="*/ 1546 w 2594"/>
              <a:gd name="connsiteY33" fmla="*/ 751 h 1295"/>
              <a:gd name="connsiteX34" fmla="*/ 1494 w 2594"/>
              <a:gd name="connsiteY34" fmla="*/ 855 h 1295"/>
              <a:gd name="connsiteX35" fmla="*/ 1324 w 2594"/>
              <a:gd name="connsiteY35" fmla="*/ 942 h 1295"/>
              <a:gd name="connsiteX36" fmla="*/ 1193 w 2594"/>
              <a:gd name="connsiteY36" fmla="*/ 934 h 1295"/>
              <a:gd name="connsiteX37" fmla="*/ 1128 w 2594"/>
              <a:gd name="connsiteY37" fmla="*/ 868 h 1295"/>
              <a:gd name="connsiteX38" fmla="*/ 892 w 2594"/>
              <a:gd name="connsiteY38" fmla="*/ 1117 h 1295"/>
              <a:gd name="connsiteX39" fmla="*/ 768 w 2594"/>
              <a:gd name="connsiteY39" fmla="*/ 1252 h 1295"/>
              <a:gd name="connsiteX40" fmla="*/ 766 w 2594"/>
              <a:gd name="connsiteY40" fmla="*/ 1203 h 1295"/>
              <a:gd name="connsiteX41" fmla="*/ 771 w 2594"/>
              <a:gd name="connsiteY41" fmla="*/ 1257 h 1295"/>
              <a:gd name="connsiteX42" fmla="*/ 766 w 2594"/>
              <a:gd name="connsiteY42" fmla="*/ 1248 h 1295"/>
              <a:gd name="connsiteX43" fmla="*/ 771 w 2594"/>
              <a:gd name="connsiteY43" fmla="*/ 1248 h 1295"/>
              <a:gd name="connsiteX44" fmla="*/ 762 w 2594"/>
              <a:gd name="connsiteY44" fmla="*/ 1251 h 1295"/>
              <a:gd name="connsiteX45" fmla="*/ 768 w 2594"/>
              <a:gd name="connsiteY45" fmla="*/ 1240 h 1295"/>
              <a:gd name="connsiteX46" fmla="*/ 771 w 2594"/>
              <a:gd name="connsiteY46" fmla="*/ 1241 h 1295"/>
              <a:gd name="connsiteX47" fmla="*/ 768 w 2594"/>
              <a:gd name="connsiteY47" fmla="*/ 1255 h 1295"/>
              <a:gd name="connsiteX48" fmla="*/ 762 w 2594"/>
              <a:gd name="connsiteY48" fmla="*/ 1202 h 1295"/>
              <a:gd name="connsiteX49" fmla="*/ 768 w 2594"/>
              <a:gd name="connsiteY49" fmla="*/ 1255 h 1295"/>
              <a:gd name="connsiteX50" fmla="*/ 719 w 2594"/>
              <a:gd name="connsiteY50" fmla="*/ 1254 h 1295"/>
              <a:gd name="connsiteX51" fmla="*/ 671 w 2594"/>
              <a:gd name="connsiteY51" fmla="*/ 1251 h 1295"/>
              <a:gd name="connsiteX52" fmla="*/ 628 w 2594"/>
              <a:gd name="connsiteY52" fmla="*/ 1196 h 1295"/>
              <a:gd name="connsiteX53" fmla="*/ 625 w 2594"/>
              <a:gd name="connsiteY53" fmla="*/ 1191 h 1295"/>
              <a:gd name="connsiteX54" fmla="*/ 617 w 2594"/>
              <a:gd name="connsiteY54" fmla="*/ 1196 h 1295"/>
              <a:gd name="connsiteX55" fmla="*/ 578 w 2594"/>
              <a:gd name="connsiteY55" fmla="*/ 921 h 1295"/>
              <a:gd name="connsiteX56" fmla="*/ 565 w 2594"/>
              <a:gd name="connsiteY56" fmla="*/ 939 h 1295"/>
              <a:gd name="connsiteX57" fmla="*/ 565 w 2594"/>
              <a:gd name="connsiteY57" fmla="*/ 880 h 1295"/>
              <a:gd name="connsiteX58" fmla="*/ 471 w 2594"/>
              <a:gd name="connsiteY58" fmla="*/ 827 h 1295"/>
              <a:gd name="connsiteX59" fmla="*/ 486 w 2594"/>
              <a:gd name="connsiteY59" fmla="*/ 724 h 1295"/>
              <a:gd name="connsiteX60" fmla="*/ 394 w 2594"/>
              <a:gd name="connsiteY60" fmla="*/ 829 h 1295"/>
              <a:gd name="connsiteX61" fmla="*/ 316 w 2594"/>
              <a:gd name="connsiteY61" fmla="*/ 881 h 1295"/>
              <a:gd name="connsiteX62" fmla="*/ 277 w 2594"/>
              <a:gd name="connsiteY62" fmla="*/ 908 h 1295"/>
              <a:gd name="connsiteX63" fmla="*/ 80 w 2594"/>
              <a:gd name="connsiteY63" fmla="*/ 952 h 1295"/>
              <a:gd name="connsiteX64" fmla="*/ 100 w 2594"/>
              <a:gd name="connsiteY64" fmla="*/ 969 h 1295"/>
              <a:gd name="connsiteX65" fmla="*/ 2 w 2594"/>
              <a:gd name="connsiteY65" fmla="*/ 672 h 1295"/>
              <a:gd name="connsiteX66" fmla="*/ 67 w 2594"/>
              <a:gd name="connsiteY66" fmla="*/ 567 h 1295"/>
              <a:gd name="connsiteX67" fmla="*/ 9 w 2594"/>
              <a:gd name="connsiteY67" fmla="*/ 541 h 1295"/>
              <a:gd name="connsiteX68" fmla="*/ 103 w 2594"/>
              <a:gd name="connsiteY68" fmla="*/ 561 h 1295"/>
              <a:gd name="connsiteX69" fmla="*/ 55 w 2594"/>
              <a:gd name="connsiteY69" fmla="*/ 540 h 1295"/>
              <a:gd name="connsiteX70" fmla="*/ 66 w 2594"/>
              <a:gd name="connsiteY70" fmla="*/ 541 h 1295"/>
              <a:gd name="connsiteX71" fmla="*/ 51 w 2594"/>
              <a:gd name="connsiteY71" fmla="*/ 535 h 1295"/>
              <a:gd name="connsiteX72" fmla="*/ 42 w 2594"/>
              <a:gd name="connsiteY72" fmla="*/ 540 h 1295"/>
              <a:gd name="connsiteX73" fmla="*/ 93 w 2594"/>
              <a:gd name="connsiteY73" fmla="*/ 537 h 1295"/>
              <a:gd name="connsiteX74" fmla="*/ 44 w 2594"/>
              <a:gd name="connsiteY74" fmla="*/ 545 h 1295"/>
              <a:gd name="connsiteX75" fmla="*/ 100 w 2594"/>
              <a:gd name="connsiteY75" fmla="*/ 541 h 1295"/>
              <a:gd name="connsiteX76" fmla="*/ 55 w 2594"/>
              <a:gd name="connsiteY76" fmla="*/ 535 h 1295"/>
              <a:gd name="connsiteX77" fmla="*/ 41 w 2594"/>
              <a:gd name="connsiteY77" fmla="*/ 535 h 1295"/>
              <a:gd name="connsiteX78" fmla="*/ 96 w 2594"/>
              <a:gd name="connsiteY78" fmla="*/ 535 h 1295"/>
              <a:gd name="connsiteX79" fmla="*/ 65 w 2594"/>
              <a:gd name="connsiteY79" fmla="*/ 540 h 1295"/>
              <a:gd name="connsiteX80" fmla="*/ 85 w 2594"/>
              <a:gd name="connsiteY80" fmla="*/ 505 h 1295"/>
              <a:gd name="connsiteX81" fmla="*/ 81 w 2594"/>
              <a:gd name="connsiteY81" fmla="*/ 476 h 1295"/>
              <a:gd name="connsiteX0" fmla="*/ 81 w 2594"/>
              <a:gd name="connsiteY0" fmla="*/ 476 h 1295"/>
              <a:gd name="connsiteX1" fmla="*/ 224 w 2594"/>
              <a:gd name="connsiteY1" fmla="*/ 188 h 1295"/>
              <a:gd name="connsiteX2" fmla="*/ 381 w 2594"/>
              <a:gd name="connsiteY2" fmla="*/ 122 h 1295"/>
              <a:gd name="connsiteX3" fmla="*/ 421 w 2594"/>
              <a:gd name="connsiteY3" fmla="*/ 109 h 1295"/>
              <a:gd name="connsiteX4" fmla="*/ 565 w 2594"/>
              <a:gd name="connsiteY4" fmla="*/ 57 h 1295"/>
              <a:gd name="connsiteX5" fmla="*/ 1128 w 2594"/>
              <a:gd name="connsiteY5" fmla="*/ 70 h 1295"/>
              <a:gd name="connsiteX6" fmla="*/ 1298 w 2594"/>
              <a:gd name="connsiteY6" fmla="*/ 47 h 1295"/>
              <a:gd name="connsiteX7" fmla="*/ 1455 w 2594"/>
              <a:gd name="connsiteY7" fmla="*/ 91 h 1295"/>
              <a:gd name="connsiteX8" fmla="*/ 1586 w 2594"/>
              <a:gd name="connsiteY8" fmla="*/ 96 h 1295"/>
              <a:gd name="connsiteX9" fmla="*/ 1874 w 2594"/>
              <a:gd name="connsiteY9" fmla="*/ 57 h 1295"/>
              <a:gd name="connsiteX10" fmla="*/ 2345 w 2594"/>
              <a:gd name="connsiteY10" fmla="*/ 57 h 1295"/>
              <a:gd name="connsiteX11" fmla="*/ 2463 w 2594"/>
              <a:gd name="connsiteY11" fmla="*/ 188 h 1295"/>
              <a:gd name="connsiteX12" fmla="*/ 2594 w 2594"/>
              <a:gd name="connsiteY12" fmla="*/ 620 h 1295"/>
              <a:gd name="connsiteX13" fmla="*/ 2535 w 2594"/>
              <a:gd name="connsiteY13" fmla="*/ 854 h 1295"/>
              <a:gd name="connsiteX14" fmla="*/ 2541 w 2594"/>
              <a:gd name="connsiteY14" fmla="*/ 841 h 1295"/>
              <a:gd name="connsiteX15" fmla="*/ 2545 w 2594"/>
              <a:gd name="connsiteY15" fmla="*/ 893 h 1295"/>
              <a:gd name="connsiteX16" fmla="*/ 2449 w 2594"/>
              <a:gd name="connsiteY16" fmla="*/ 1001 h 1295"/>
              <a:gd name="connsiteX17" fmla="*/ 2485 w 2594"/>
              <a:gd name="connsiteY17" fmla="*/ 944 h 1295"/>
              <a:gd name="connsiteX18" fmla="*/ 2489 w 2594"/>
              <a:gd name="connsiteY18" fmla="*/ 973 h 1295"/>
              <a:gd name="connsiteX19" fmla="*/ 2434 w 2594"/>
              <a:gd name="connsiteY19" fmla="*/ 954 h 1295"/>
              <a:gd name="connsiteX20" fmla="*/ 2410 w 2594"/>
              <a:gd name="connsiteY20" fmla="*/ 895 h 1295"/>
              <a:gd name="connsiteX21" fmla="*/ 2266 w 2594"/>
              <a:gd name="connsiteY21" fmla="*/ 659 h 1295"/>
              <a:gd name="connsiteX22" fmla="*/ 2162 w 2594"/>
              <a:gd name="connsiteY22" fmla="*/ 528 h 1295"/>
              <a:gd name="connsiteX23" fmla="*/ 2136 w 2594"/>
              <a:gd name="connsiteY23" fmla="*/ 580 h 1295"/>
              <a:gd name="connsiteX24" fmla="*/ 2109 w 2594"/>
              <a:gd name="connsiteY24" fmla="*/ 607 h 1295"/>
              <a:gd name="connsiteX25" fmla="*/ 2096 w 2594"/>
              <a:gd name="connsiteY25" fmla="*/ 646 h 1295"/>
              <a:gd name="connsiteX26" fmla="*/ 2031 w 2594"/>
              <a:gd name="connsiteY26" fmla="*/ 724 h 1295"/>
              <a:gd name="connsiteX27" fmla="*/ 1972 w 2594"/>
              <a:gd name="connsiteY27" fmla="*/ 1000 h 1295"/>
              <a:gd name="connsiteX28" fmla="*/ 1926 w 2594"/>
              <a:gd name="connsiteY28" fmla="*/ 938 h 1295"/>
              <a:gd name="connsiteX29" fmla="*/ 1795 w 2594"/>
              <a:gd name="connsiteY29" fmla="*/ 711 h 1295"/>
              <a:gd name="connsiteX30" fmla="*/ 1651 w 2594"/>
              <a:gd name="connsiteY30" fmla="*/ 646 h 1295"/>
              <a:gd name="connsiteX31" fmla="*/ 1586 w 2594"/>
              <a:gd name="connsiteY31" fmla="*/ 659 h 1295"/>
              <a:gd name="connsiteX32" fmla="*/ 1560 w 2594"/>
              <a:gd name="connsiteY32" fmla="*/ 711 h 1295"/>
              <a:gd name="connsiteX33" fmla="*/ 1546 w 2594"/>
              <a:gd name="connsiteY33" fmla="*/ 751 h 1295"/>
              <a:gd name="connsiteX34" fmla="*/ 1494 w 2594"/>
              <a:gd name="connsiteY34" fmla="*/ 855 h 1295"/>
              <a:gd name="connsiteX35" fmla="*/ 1324 w 2594"/>
              <a:gd name="connsiteY35" fmla="*/ 942 h 1295"/>
              <a:gd name="connsiteX36" fmla="*/ 1193 w 2594"/>
              <a:gd name="connsiteY36" fmla="*/ 934 h 1295"/>
              <a:gd name="connsiteX37" fmla="*/ 1128 w 2594"/>
              <a:gd name="connsiteY37" fmla="*/ 868 h 1295"/>
              <a:gd name="connsiteX38" fmla="*/ 892 w 2594"/>
              <a:gd name="connsiteY38" fmla="*/ 1117 h 1295"/>
              <a:gd name="connsiteX39" fmla="*/ 768 w 2594"/>
              <a:gd name="connsiteY39" fmla="*/ 1252 h 1295"/>
              <a:gd name="connsiteX40" fmla="*/ 766 w 2594"/>
              <a:gd name="connsiteY40" fmla="*/ 1203 h 1295"/>
              <a:gd name="connsiteX41" fmla="*/ 771 w 2594"/>
              <a:gd name="connsiteY41" fmla="*/ 1257 h 1295"/>
              <a:gd name="connsiteX42" fmla="*/ 766 w 2594"/>
              <a:gd name="connsiteY42" fmla="*/ 1248 h 1295"/>
              <a:gd name="connsiteX43" fmla="*/ 771 w 2594"/>
              <a:gd name="connsiteY43" fmla="*/ 1248 h 1295"/>
              <a:gd name="connsiteX44" fmla="*/ 762 w 2594"/>
              <a:gd name="connsiteY44" fmla="*/ 1251 h 1295"/>
              <a:gd name="connsiteX45" fmla="*/ 768 w 2594"/>
              <a:gd name="connsiteY45" fmla="*/ 1240 h 1295"/>
              <a:gd name="connsiteX46" fmla="*/ 771 w 2594"/>
              <a:gd name="connsiteY46" fmla="*/ 1241 h 1295"/>
              <a:gd name="connsiteX47" fmla="*/ 768 w 2594"/>
              <a:gd name="connsiteY47" fmla="*/ 1255 h 1295"/>
              <a:gd name="connsiteX48" fmla="*/ 762 w 2594"/>
              <a:gd name="connsiteY48" fmla="*/ 1202 h 1295"/>
              <a:gd name="connsiteX49" fmla="*/ 768 w 2594"/>
              <a:gd name="connsiteY49" fmla="*/ 1255 h 1295"/>
              <a:gd name="connsiteX50" fmla="*/ 719 w 2594"/>
              <a:gd name="connsiteY50" fmla="*/ 1254 h 1295"/>
              <a:gd name="connsiteX51" fmla="*/ 671 w 2594"/>
              <a:gd name="connsiteY51" fmla="*/ 1251 h 1295"/>
              <a:gd name="connsiteX52" fmla="*/ 628 w 2594"/>
              <a:gd name="connsiteY52" fmla="*/ 1196 h 1295"/>
              <a:gd name="connsiteX53" fmla="*/ 625 w 2594"/>
              <a:gd name="connsiteY53" fmla="*/ 1191 h 1295"/>
              <a:gd name="connsiteX54" fmla="*/ 617 w 2594"/>
              <a:gd name="connsiteY54" fmla="*/ 1196 h 1295"/>
              <a:gd name="connsiteX55" fmla="*/ 578 w 2594"/>
              <a:gd name="connsiteY55" fmla="*/ 921 h 1295"/>
              <a:gd name="connsiteX56" fmla="*/ 565 w 2594"/>
              <a:gd name="connsiteY56" fmla="*/ 939 h 1295"/>
              <a:gd name="connsiteX57" fmla="*/ 565 w 2594"/>
              <a:gd name="connsiteY57" fmla="*/ 880 h 1295"/>
              <a:gd name="connsiteX58" fmla="*/ 471 w 2594"/>
              <a:gd name="connsiteY58" fmla="*/ 827 h 1295"/>
              <a:gd name="connsiteX59" fmla="*/ 486 w 2594"/>
              <a:gd name="connsiteY59" fmla="*/ 724 h 1295"/>
              <a:gd name="connsiteX60" fmla="*/ 394 w 2594"/>
              <a:gd name="connsiteY60" fmla="*/ 829 h 1295"/>
              <a:gd name="connsiteX61" fmla="*/ 316 w 2594"/>
              <a:gd name="connsiteY61" fmla="*/ 881 h 1295"/>
              <a:gd name="connsiteX62" fmla="*/ 277 w 2594"/>
              <a:gd name="connsiteY62" fmla="*/ 908 h 1295"/>
              <a:gd name="connsiteX63" fmla="*/ 80 w 2594"/>
              <a:gd name="connsiteY63" fmla="*/ 952 h 1295"/>
              <a:gd name="connsiteX64" fmla="*/ 100 w 2594"/>
              <a:gd name="connsiteY64" fmla="*/ 969 h 1295"/>
              <a:gd name="connsiteX65" fmla="*/ 2 w 2594"/>
              <a:gd name="connsiteY65" fmla="*/ 672 h 1295"/>
              <a:gd name="connsiteX66" fmla="*/ 67 w 2594"/>
              <a:gd name="connsiteY66" fmla="*/ 567 h 1295"/>
              <a:gd name="connsiteX67" fmla="*/ 9 w 2594"/>
              <a:gd name="connsiteY67" fmla="*/ 541 h 1295"/>
              <a:gd name="connsiteX68" fmla="*/ 60 w 2594"/>
              <a:gd name="connsiteY68" fmla="*/ 545 h 1295"/>
              <a:gd name="connsiteX69" fmla="*/ 103 w 2594"/>
              <a:gd name="connsiteY69" fmla="*/ 561 h 1295"/>
              <a:gd name="connsiteX70" fmla="*/ 55 w 2594"/>
              <a:gd name="connsiteY70" fmla="*/ 540 h 1295"/>
              <a:gd name="connsiteX71" fmla="*/ 66 w 2594"/>
              <a:gd name="connsiteY71" fmla="*/ 541 h 1295"/>
              <a:gd name="connsiteX72" fmla="*/ 51 w 2594"/>
              <a:gd name="connsiteY72" fmla="*/ 535 h 1295"/>
              <a:gd name="connsiteX73" fmla="*/ 42 w 2594"/>
              <a:gd name="connsiteY73" fmla="*/ 540 h 1295"/>
              <a:gd name="connsiteX74" fmla="*/ 93 w 2594"/>
              <a:gd name="connsiteY74" fmla="*/ 537 h 1295"/>
              <a:gd name="connsiteX75" fmla="*/ 44 w 2594"/>
              <a:gd name="connsiteY75" fmla="*/ 545 h 1295"/>
              <a:gd name="connsiteX76" fmla="*/ 100 w 2594"/>
              <a:gd name="connsiteY76" fmla="*/ 541 h 1295"/>
              <a:gd name="connsiteX77" fmla="*/ 55 w 2594"/>
              <a:gd name="connsiteY77" fmla="*/ 535 h 1295"/>
              <a:gd name="connsiteX78" fmla="*/ 41 w 2594"/>
              <a:gd name="connsiteY78" fmla="*/ 535 h 1295"/>
              <a:gd name="connsiteX79" fmla="*/ 96 w 2594"/>
              <a:gd name="connsiteY79" fmla="*/ 535 h 1295"/>
              <a:gd name="connsiteX80" fmla="*/ 65 w 2594"/>
              <a:gd name="connsiteY80" fmla="*/ 540 h 1295"/>
              <a:gd name="connsiteX81" fmla="*/ 85 w 2594"/>
              <a:gd name="connsiteY81" fmla="*/ 505 h 1295"/>
              <a:gd name="connsiteX82" fmla="*/ 81 w 2594"/>
              <a:gd name="connsiteY82" fmla="*/ 476 h 1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594" h="1295">
                <a:moveTo>
                  <a:pt x="81" y="476"/>
                </a:moveTo>
                <a:cubicBezTo>
                  <a:pt x="110" y="387"/>
                  <a:pt x="175" y="270"/>
                  <a:pt x="224" y="188"/>
                </a:cubicBezTo>
                <a:cubicBezTo>
                  <a:pt x="250" y="145"/>
                  <a:pt x="340" y="136"/>
                  <a:pt x="381" y="122"/>
                </a:cubicBezTo>
                <a:cubicBezTo>
                  <a:pt x="394" y="118"/>
                  <a:pt x="421" y="109"/>
                  <a:pt x="421" y="109"/>
                </a:cubicBezTo>
                <a:cubicBezTo>
                  <a:pt x="467" y="78"/>
                  <a:pt x="513" y="74"/>
                  <a:pt x="565" y="57"/>
                </a:cubicBezTo>
                <a:cubicBezTo>
                  <a:pt x="753" y="61"/>
                  <a:pt x="941" y="54"/>
                  <a:pt x="1128" y="70"/>
                </a:cubicBezTo>
                <a:cubicBezTo>
                  <a:pt x="1151" y="72"/>
                  <a:pt x="1244" y="44"/>
                  <a:pt x="1298" y="47"/>
                </a:cubicBezTo>
                <a:cubicBezTo>
                  <a:pt x="1352" y="50"/>
                  <a:pt x="1403" y="100"/>
                  <a:pt x="1455" y="91"/>
                </a:cubicBezTo>
                <a:cubicBezTo>
                  <a:pt x="1587" y="69"/>
                  <a:pt x="1483" y="127"/>
                  <a:pt x="1586" y="96"/>
                </a:cubicBezTo>
                <a:cubicBezTo>
                  <a:pt x="1675" y="70"/>
                  <a:pt x="1785" y="64"/>
                  <a:pt x="1874" y="57"/>
                </a:cubicBezTo>
                <a:cubicBezTo>
                  <a:pt x="2044" y="0"/>
                  <a:pt x="1956" y="25"/>
                  <a:pt x="2345" y="57"/>
                </a:cubicBezTo>
                <a:cubicBezTo>
                  <a:pt x="2404" y="62"/>
                  <a:pt x="2428" y="141"/>
                  <a:pt x="2463" y="188"/>
                </a:cubicBezTo>
                <a:cubicBezTo>
                  <a:pt x="2560" y="317"/>
                  <a:pt x="2557" y="469"/>
                  <a:pt x="2594" y="620"/>
                </a:cubicBezTo>
                <a:cubicBezTo>
                  <a:pt x="2590" y="755"/>
                  <a:pt x="2553" y="720"/>
                  <a:pt x="2535" y="854"/>
                </a:cubicBezTo>
                <a:cubicBezTo>
                  <a:pt x="2533" y="868"/>
                  <a:pt x="2553" y="848"/>
                  <a:pt x="2541" y="841"/>
                </a:cubicBezTo>
                <a:cubicBezTo>
                  <a:pt x="2543" y="866"/>
                  <a:pt x="2560" y="866"/>
                  <a:pt x="2545" y="893"/>
                </a:cubicBezTo>
                <a:cubicBezTo>
                  <a:pt x="2530" y="920"/>
                  <a:pt x="2459" y="993"/>
                  <a:pt x="2449" y="1001"/>
                </a:cubicBezTo>
                <a:cubicBezTo>
                  <a:pt x="2439" y="1009"/>
                  <a:pt x="2478" y="949"/>
                  <a:pt x="2485" y="944"/>
                </a:cubicBezTo>
                <a:cubicBezTo>
                  <a:pt x="2492" y="939"/>
                  <a:pt x="2477" y="914"/>
                  <a:pt x="2489" y="973"/>
                </a:cubicBezTo>
                <a:cubicBezTo>
                  <a:pt x="2456" y="930"/>
                  <a:pt x="2447" y="967"/>
                  <a:pt x="2434" y="954"/>
                </a:cubicBezTo>
                <a:cubicBezTo>
                  <a:pt x="2421" y="941"/>
                  <a:pt x="2445" y="944"/>
                  <a:pt x="2410" y="895"/>
                </a:cubicBezTo>
                <a:cubicBezTo>
                  <a:pt x="2344" y="830"/>
                  <a:pt x="2308" y="741"/>
                  <a:pt x="2266" y="659"/>
                </a:cubicBezTo>
                <a:cubicBezTo>
                  <a:pt x="2235" y="599"/>
                  <a:pt x="2228" y="550"/>
                  <a:pt x="2162" y="528"/>
                </a:cubicBezTo>
                <a:cubicBezTo>
                  <a:pt x="2153" y="545"/>
                  <a:pt x="2147" y="564"/>
                  <a:pt x="2136" y="580"/>
                </a:cubicBezTo>
                <a:cubicBezTo>
                  <a:pt x="2129" y="591"/>
                  <a:pt x="2116" y="596"/>
                  <a:pt x="2109" y="607"/>
                </a:cubicBezTo>
                <a:cubicBezTo>
                  <a:pt x="2102" y="619"/>
                  <a:pt x="2102" y="634"/>
                  <a:pt x="2096" y="646"/>
                </a:cubicBezTo>
                <a:cubicBezTo>
                  <a:pt x="2078" y="682"/>
                  <a:pt x="2060" y="695"/>
                  <a:pt x="2031" y="724"/>
                </a:cubicBezTo>
                <a:cubicBezTo>
                  <a:pt x="2008" y="795"/>
                  <a:pt x="2045" y="982"/>
                  <a:pt x="1972" y="1000"/>
                </a:cubicBezTo>
                <a:cubicBezTo>
                  <a:pt x="1955" y="1017"/>
                  <a:pt x="1956" y="986"/>
                  <a:pt x="1926" y="938"/>
                </a:cubicBezTo>
                <a:cubicBezTo>
                  <a:pt x="1896" y="890"/>
                  <a:pt x="1841" y="741"/>
                  <a:pt x="1795" y="711"/>
                </a:cubicBezTo>
                <a:cubicBezTo>
                  <a:pt x="1747" y="687"/>
                  <a:pt x="1699" y="670"/>
                  <a:pt x="1651" y="646"/>
                </a:cubicBezTo>
                <a:cubicBezTo>
                  <a:pt x="1629" y="650"/>
                  <a:pt x="1604" y="646"/>
                  <a:pt x="1586" y="659"/>
                </a:cubicBezTo>
                <a:cubicBezTo>
                  <a:pt x="1570" y="670"/>
                  <a:pt x="1568" y="693"/>
                  <a:pt x="1560" y="711"/>
                </a:cubicBezTo>
                <a:cubicBezTo>
                  <a:pt x="1554" y="724"/>
                  <a:pt x="1552" y="738"/>
                  <a:pt x="1546" y="751"/>
                </a:cubicBezTo>
                <a:cubicBezTo>
                  <a:pt x="1530" y="786"/>
                  <a:pt x="1511" y="820"/>
                  <a:pt x="1494" y="855"/>
                </a:cubicBezTo>
                <a:cubicBezTo>
                  <a:pt x="1459" y="924"/>
                  <a:pt x="1396" y="918"/>
                  <a:pt x="1324" y="942"/>
                </a:cubicBezTo>
                <a:cubicBezTo>
                  <a:pt x="1278" y="927"/>
                  <a:pt x="1230" y="966"/>
                  <a:pt x="1193" y="934"/>
                </a:cubicBezTo>
                <a:cubicBezTo>
                  <a:pt x="1170" y="914"/>
                  <a:pt x="1128" y="868"/>
                  <a:pt x="1128" y="868"/>
                </a:cubicBezTo>
                <a:cubicBezTo>
                  <a:pt x="989" y="902"/>
                  <a:pt x="963" y="1011"/>
                  <a:pt x="892" y="1117"/>
                </a:cubicBezTo>
                <a:cubicBezTo>
                  <a:pt x="864" y="1227"/>
                  <a:pt x="929" y="1282"/>
                  <a:pt x="768" y="1252"/>
                </a:cubicBezTo>
                <a:cubicBezTo>
                  <a:pt x="739" y="1295"/>
                  <a:pt x="766" y="1202"/>
                  <a:pt x="766" y="1203"/>
                </a:cubicBezTo>
                <a:cubicBezTo>
                  <a:pt x="766" y="1204"/>
                  <a:pt x="771" y="1250"/>
                  <a:pt x="771" y="1257"/>
                </a:cubicBezTo>
                <a:cubicBezTo>
                  <a:pt x="771" y="1264"/>
                  <a:pt x="766" y="1249"/>
                  <a:pt x="766" y="1248"/>
                </a:cubicBezTo>
                <a:cubicBezTo>
                  <a:pt x="766" y="1247"/>
                  <a:pt x="772" y="1248"/>
                  <a:pt x="771" y="1248"/>
                </a:cubicBezTo>
                <a:cubicBezTo>
                  <a:pt x="770" y="1248"/>
                  <a:pt x="763" y="1252"/>
                  <a:pt x="762" y="1251"/>
                </a:cubicBezTo>
                <a:cubicBezTo>
                  <a:pt x="762" y="1250"/>
                  <a:pt x="767" y="1242"/>
                  <a:pt x="768" y="1240"/>
                </a:cubicBezTo>
                <a:cubicBezTo>
                  <a:pt x="769" y="1238"/>
                  <a:pt x="771" y="1239"/>
                  <a:pt x="771" y="1241"/>
                </a:cubicBezTo>
                <a:cubicBezTo>
                  <a:pt x="771" y="1243"/>
                  <a:pt x="769" y="1261"/>
                  <a:pt x="768" y="1255"/>
                </a:cubicBezTo>
                <a:cubicBezTo>
                  <a:pt x="767" y="1249"/>
                  <a:pt x="762" y="1202"/>
                  <a:pt x="762" y="1202"/>
                </a:cubicBezTo>
                <a:cubicBezTo>
                  <a:pt x="762" y="1202"/>
                  <a:pt x="775" y="1246"/>
                  <a:pt x="768" y="1255"/>
                </a:cubicBezTo>
                <a:cubicBezTo>
                  <a:pt x="761" y="1264"/>
                  <a:pt x="735" y="1255"/>
                  <a:pt x="719" y="1254"/>
                </a:cubicBezTo>
                <a:cubicBezTo>
                  <a:pt x="703" y="1253"/>
                  <a:pt x="686" y="1261"/>
                  <a:pt x="671" y="1251"/>
                </a:cubicBezTo>
                <a:cubicBezTo>
                  <a:pt x="656" y="1241"/>
                  <a:pt x="636" y="1197"/>
                  <a:pt x="628" y="1196"/>
                </a:cubicBezTo>
                <a:cubicBezTo>
                  <a:pt x="620" y="1196"/>
                  <a:pt x="650" y="1191"/>
                  <a:pt x="625" y="1191"/>
                </a:cubicBezTo>
                <a:cubicBezTo>
                  <a:pt x="608" y="1163"/>
                  <a:pt x="640" y="1269"/>
                  <a:pt x="617" y="1196"/>
                </a:cubicBezTo>
                <a:cubicBezTo>
                  <a:pt x="608" y="1101"/>
                  <a:pt x="608" y="1011"/>
                  <a:pt x="578" y="921"/>
                </a:cubicBezTo>
                <a:cubicBezTo>
                  <a:pt x="574" y="851"/>
                  <a:pt x="595" y="1003"/>
                  <a:pt x="565" y="939"/>
                </a:cubicBezTo>
                <a:cubicBezTo>
                  <a:pt x="563" y="904"/>
                  <a:pt x="581" y="899"/>
                  <a:pt x="565" y="880"/>
                </a:cubicBezTo>
                <a:cubicBezTo>
                  <a:pt x="549" y="861"/>
                  <a:pt x="484" y="853"/>
                  <a:pt x="471" y="827"/>
                </a:cubicBezTo>
                <a:cubicBezTo>
                  <a:pt x="458" y="801"/>
                  <a:pt x="514" y="705"/>
                  <a:pt x="486" y="724"/>
                </a:cubicBezTo>
                <a:cubicBezTo>
                  <a:pt x="444" y="743"/>
                  <a:pt x="430" y="802"/>
                  <a:pt x="394" y="829"/>
                </a:cubicBezTo>
                <a:cubicBezTo>
                  <a:pt x="369" y="848"/>
                  <a:pt x="342" y="864"/>
                  <a:pt x="316" y="881"/>
                </a:cubicBezTo>
                <a:lnTo>
                  <a:pt x="277" y="908"/>
                </a:lnTo>
                <a:cubicBezTo>
                  <a:pt x="211" y="904"/>
                  <a:pt x="144" y="967"/>
                  <a:pt x="80" y="952"/>
                </a:cubicBezTo>
                <a:cubicBezTo>
                  <a:pt x="65" y="948"/>
                  <a:pt x="106" y="984"/>
                  <a:pt x="100" y="969"/>
                </a:cubicBezTo>
                <a:cubicBezTo>
                  <a:pt x="109" y="1007"/>
                  <a:pt x="14" y="734"/>
                  <a:pt x="2" y="672"/>
                </a:cubicBezTo>
                <a:cubicBezTo>
                  <a:pt x="15" y="606"/>
                  <a:pt x="2" y="600"/>
                  <a:pt x="67" y="567"/>
                </a:cubicBezTo>
                <a:cubicBezTo>
                  <a:pt x="92" y="555"/>
                  <a:pt x="9" y="541"/>
                  <a:pt x="9" y="541"/>
                </a:cubicBezTo>
                <a:cubicBezTo>
                  <a:pt x="0" y="537"/>
                  <a:pt x="44" y="542"/>
                  <a:pt x="60" y="545"/>
                </a:cubicBezTo>
                <a:cubicBezTo>
                  <a:pt x="76" y="548"/>
                  <a:pt x="104" y="562"/>
                  <a:pt x="103" y="561"/>
                </a:cubicBezTo>
                <a:cubicBezTo>
                  <a:pt x="102" y="560"/>
                  <a:pt x="46" y="543"/>
                  <a:pt x="55" y="540"/>
                </a:cubicBezTo>
                <a:cubicBezTo>
                  <a:pt x="49" y="540"/>
                  <a:pt x="148" y="529"/>
                  <a:pt x="66" y="541"/>
                </a:cubicBezTo>
                <a:cubicBezTo>
                  <a:pt x="76" y="539"/>
                  <a:pt x="55" y="535"/>
                  <a:pt x="51" y="535"/>
                </a:cubicBezTo>
                <a:cubicBezTo>
                  <a:pt x="47" y="535"/>
                  <a:pt x="125" y="511"/>
                  <a:pt x="42" y="540"/>
                </a:cubicBezTo>
                <a:cubicBezTo>
                  <a:pt x="49" y="540"/>
                  <a:pt x="93" y="536"/>
                  <a:pt x="93" y="537"/>
                </a:cubicBezTo>
                <a:cubicBezTo>
                  <a:pt x="93" y="538"/>
                  <a:pt x="43" y="544"/>
                  <a:pt x="44" y="545"/>
                </a:cubicBezTo>
                <a:cubicBezTo>
                  <a:pt x="45" y="546"/>
                  <a:pt x="98" y="543"/>
                  <a:pt x="100" y="541"/>
                </a:cubicBezTo>
                <a:cubicBezTo>
                  <a:pt x="102" y="539"/>
                  <a:pt x="65" y="536"/>
                  <a:pt x="55" y="535"/>
                </a:cubicBezTo>
                <a:cubicBezTo>
                  <a:pt x="45" y="534"/>
                  <a:pt x="65" y="535"/>
                  <a:pt x="41" y="535"/>
                </a:cubicBezTo>
                <a:cubicBezTo>
                  <a:pt x="83" y="556"/>
                  <a:pt x="92" y="534"/>
                  <a:pt x="96" y="535"/>
                </a:cubicBezTo>
                <a:cubicBezTo>
                  <a:pt x="100" y="536"/>
                  <a:pt x="67" y="545"/>
                  <a:pt x="65" y="540"/>
                </a:cubicBezTo>
                <a:cubicBezTo>
                  <a:pt x="63" y="535"/>
                  <a:pt x="82" y="516"/>
                  <a:pt x="85" y="505"/>
                </a:cubicBezTo>
                <a:cubicBezTo>
                  <a:pt x="88" y="494"/>
                  <a:pt x="81" y="529"/>
                  <a:pt x="81" y="476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66FF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Freeform 10"/>
          <p:cNvSpPr>
            <a:spLocks/>
          </p:cNvSpPr>
          <p:nvPr/>
        </p:nvSpPr>
        <p:spPr bwMode="auto">
          <a:xfrm>
            <a:off x="0" y="5643563"/>
            <a:ext cx="1816100" cy="442912"/>
          </a:xfrm>
          <a:custGeom>
            <a:avLst/>
            <a:gdLst/>
            <a:ahLst/>
            <a:cxnLst>
              <a:cxn ang="0">
                <a:pos x="0" y="118"/>
              </a:cxn>
              <a:cxn ang="0">
                <a:pos x="144" y="65"/>
              </a:cxn>
              <a:cxn ang="0">
                <a:pos x="341" y="0"/>
              </a:cxn>
              <a:cxn ang="0">
                <a:pos x="1061" y="39"/>
              </a:cxn>
              <a:cxn ang="0">
                <a:pos x="1139" y="144"/>
              </a:cxn>
              <a:cxn ang="0">
                <a:pos x="1126" y="196"/>
              </a:cxn>
              <a:cxn ang="0">
                <a:pos x="537" y="196"/>
              </a:cxn>
              <a:cxn ang="0">
                <a:pos x="79" y="222"/>
              </a:cxn>
              <a:cxn ang="0">
                <a:pos x="53" y="183"/>
              </a:cxn>
              <a:cxn ang="0">
                <a:pos x="13" y="157"/>
              </a:cxn>
              <a:cxn ang="0">
                <a:pos x="53" y="144"/>
              </a:cxn>
              <a:cxn ang="0">
                <a:pos x="131" y="144"/>
              </a:cxn>
            </a:cxnLst>
            <a:rect l="0" t="0" r="r" b="b"/>
            <a:pathLst>
              <a:path w="1144" h="279">
                <a:moveTo>
                  <a:pt x="0" y="118"/>
                </a:moveTo>
                <a:cubicBezTo>
                  <a:pt x="50" y="93"/>
                  <a:pt x="90" y="78"/>
                  <a:pt x="144" y="65"/>
                </a:cubicBezTo>
                <a:cubicBezTo>
                  <a:pt x="206" y="25"/>
                  <a:pt x="270" y="17"/>
                  <a:pt x="341" y="0"/>
                </a:cubicBezTo>
                <a:cubicBezTo>
                  <a:pt x="581" y="12"/>
                  <a:pt x="822" y="17"/>
                  <a:pt x="1061" y="39"/>
                </a:cubicBezTo>
                <a:cubicBezTo>
                  <a:pt x="1107" y="69"/>
                  <a:pt x="1122" y="92"/>
                  <a:pt x="1139" y="144"/>
                </a:cubicBezTo>
                <a:cubicBezTo>
                  <a:pt x="1135" y="161"/>
                  <a:pt x="1144" y="194"/>
                  <a:pt x="1126" y="196"/>
                </a:cubicBezTo>
                <a:cubicBezTo>
                  <a:pt x="931" y="215"/>
                  <a:pt x="733" y="184"/>
                  <a:pt x="537" y="196"/>
                </a:cubicBezTo>
                <a:cubicBezTo>
                  <a:pt x="371" y="279"/>
                  <a:pt x="352" y="232"/>
                  <a:pt x="79" y="222"/>
                </a:cubicBezTo>
                <a:cubicBezTo>
                  <a:pt x="70" y="209"/>
                  <a:pt x="64" y="194"/>
                  <a:pt x="53" y="183"/>
                </a:cubicBezTo>
                <a:cubicBezTo>
                  <a:pt x="42" y="172"/>
                  <a:pt x="13" y="173"/>
                  <a:pt x="13" y="157"/>
                </a:cubicBezTo>
                <a:cubicBezTo>
                  <a:pt x="13" y="143"/>
                  <a:pt x="39" y="146"/>
                  <a:pt x="53" y="144"/>
                </a:cubicBezTo>
                <a:cubicBezTo>
                  <a:pt x="79" y="141"/>
                  <a:pt x="105" y="144"/>
                  <a:pt x="131" y="14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66FF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4" name="Freeform 11"/>
          <p:cNvSpPr>
            <a:spLocks/>
          </p:cNvSpPr>
          <p:nvPr/>
        </p:nvSpPr>
        <p:spPr bwMode="auto">
          <a:xfrm>
            <a:off x="2286000" y="5643563"/>
            <a:ext cx="1928813" cy="571500"/>
          </a:xfrm>
          <a:custGeom>
            <a:avLst/>
            <a:gdLst/>
            <a:ahLst/>
            <a:cxnLst>
              <a:cxn ang="0">
                <a:pos x="134" y="246"/>
              </a:cxn>
              <a:cxn ang="0">
                <a:pos x="225" y="128"/>
              </a:cxn>
              <a:cxn ang="0">
                <a:pos x="566" y="128"/>
              </a:cxn>
              <a:cxn ang="0">
                <a:pos x="710" y="76"/>
              </a:cxn>
              <a:cxn ang="0">
                <a:pos x="893" y="37"/>
              </a:cxn>
              <a:cxn ang="0">
                <a:pos x="1207" y="24"/>
              </a:cxn>
              <a:cxn ang="0">
                <a:pos x="1299" y="154"/>
              </a:cxn>
              <a:cxn ang="0">
                <a:pos x="1116" y="312"/>
              </a:cxn>
              <a:cxn ang="0">
                <a:pos x="618" y="325"/>
              </a:cxn>
              <a:cxn ang="0">
                <a:pos x="42" y="338"/>
              </a:cxn>
              <a:cxn ang="0">
                <a:pos x="3" y="259"/>
              </a:cxn>
              <a:cxn ang="0">
                <a:pos x="265" y="181"/>
              </a:cxn>
              <a:cxn ang="0">
                <a:pos x="304" y="154"/>
              </a:cxn>
            </a:cxnLst>
            <a:rect l="0" t="0" r="r" b="b"/>
            <a:pathLst>
              <a:path w="1338" h="363">
                <a:moveTo>
                  <a:pt x="134" y="246"/>
                </a:moveTo>
                <a:cubicBezTo>
                  <a:pt x="152" y="176"/>
                  <a:pt x="166" y="167"/>
                  <a:pt x="225" y="128"/>
                </a:cubicBezTo>
                <a:cubicBezTo>
                  <a:pt x="374" y="139"/>
                  <a:pt x="418" y="151"/>
                  <a:pt x="566" y="128"/>
                </a:cubicBezTo>
                <a:cubicBezTo>
                  <a:pt x="597" y="123"/>
                  <a:pt x="679" y="87"/>
                  <a:pt x="710" y="76"/>
                </a:cubicBezTo>
                <a:cubicBezTo>
                  <a:pt x="808" y="40"/>
                  <a:pt x="778" y="51"/>
                  <a:pt x="893" y="37"/>
                </a:cubicBezTo>
                <a:cubicBezTo>
                  <a:pt x="1005" y="0"/>
                  <a:pt x="1085" y="15"/>
                  <a:pt x="1207" y="24"/>
                </a:cubicBezTo>
                <a:cubicBezTo>
                  <a:pt x="1250" y="66"/>
                  <a:pt x="1263" y="105"/>
                  <a:pt x="1299" y="154"/>
                </a:cubicBezTo>
                <a:cubicBezTo>
                  <a:pt x="1338" y="275"/>
                  <a:pt x="1203" y="289"/>
                  <a:pt x="1116" y="312"/>
                </a:cubicBezTo>
                <a:cubicBezTo>
                  <a:pt x="955" y="354"/>
                  <a:pt x="784" y="321"/>
                  <a:pt x="618" y="325"/>
                </a:cubicBezTo>
                <a:cubicBezTo>
                  <a:pt x="391" y="363"/>
                  <a:pt x="383" y="348"/>
                  <a:pt x="42" y="338"/>
                </a:cubicBezTo>
                <a:cubicBezTo>
                  <a:pt x="34" y="325"/>
                  <a:pt x="0" y="280"/>
                  <a:pt x="3" y="259"/>
                </a:cubicBezTo>
                <a:cubicBezTo>
                  <a:pt x="18" y="167"/>
                  <a:pt x="234" y="183"/>
                  <a:pt x="265" y="181"/>
                </a:cubicBezTo>
                <a:cubicBezTo>
                  <a:pt x="294" y="151"/>
                  <a:pt x="279" y="154"/>
                  <a:pt x="304" y="154"/>
                </a:cubicBezTo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66FF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3429000" y="1571625"/>
            <a:ext cx="51435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Garamond" pitchFamily="18" charset="0"/>
              </a:rPr>
              <a:t>ЭВРИКА! ЭВРИКА! ЭВРИКА!</a:t>
            </a:r>
          </a:p>
          <a:p>
            <a:endParaRPr lang="ru-RU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800"/>
                            </p:stCondLst>
                            <p:childTnLst>
                              <p:par>
                                <p:cTn id="1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2948E-6 L -0.00191 0.1102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/>
      <p:bldP spid="97285" grpId="0"/>
      <p:bldP spid="11" grpId="0" animBg="1"/>
      <p:bldP spid="13" grpId="0" animBg="1"/>
      <p:bldP spid="14" grpId="0" animBg="1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0000CC"/>
                </a:solidFill>
              </a:rPr>
              <a:t>Решение задач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936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1.На какой из шариков действует наибольшая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  выталкивающая сила?</a:t>
            </a: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0" y="3284538"/>
            <a:ext cx="9144000" cy="3573462"/>
          </a:xfrm>
          <a:prstGeom prst="rect">
            <a:avLst/>
          </a:prstGeom>
          <a:blipFill dpi="0" rotWithShape="0">
            <a:blip r:embed="rId2" cstate="email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Oval 8"/>
          <p:cNvSpPr>
            <a:spLocks noChangeArrowheads="1"/>
          </p:cNvSpPr>
          <p:nvPr/>
        </p:nvSpPr>
        <p:spPr bwMode="auto">
          <a:xfrm>
            <a:off x="4357688" y="3571875"/>
            <a:ext cx="647700" cy="576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24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9462" name="Oval 10"/>
          <p:cNvSpPr>
            <a:spLocks noChangeArrowheads="1"/>
          </p:cNvSpPr>
          <p:nvPr/>
        </p:nvSpPr>
        <p:spPr bwMode="auto">
          <a:xfrm>
            <a:off x="2286000" y="5572125"/>
            <a:ext cx="647700" cy="5762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9463" name="Oval 11"/>
          <p:cNvSpPr>
            <a:spLocks noChangeArrowheads="1"/>
          </p:cNvSpPr>
          <p:nvPr/>
        </p:nvSpPr>
        <p:spPr bwMode="auto">
          <a:xfrm>
            <a:off x="6143625" y="4786313"/>
            <a:ext cx="647700" cy="5762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24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9464" name="AutoShape 1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5" name="AutoShape 1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8"/>
          <p:cNvSpPr>
            <a:spLocks noChangeArrowheads="1"/>
          </p:cNvSpPr>
          <p:nvPr/>
        </p:nvSpPr>
        <p:spPr bwMode="auto">
          <a:xfrm>
            <a:off x="1258888" y="2565400"/>
            <a:ext cx="2376487" cy="3313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820150" cy="1927225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chemeClr val="tx1"/>
                </a:solidFill>
              </a:rPr>
              <a:t>2. Два одинаковых кубика погружены в сосуды с жидкостями. В каком сосуде, </a:t>
            </a:r>
            <a:br>
              <a:rPr lang="ru-RU" sz="3200" smtClean="0">
                <a:solidFill>
                  <a:schemeClr val="tx1"/>
                </a:solidFill>
              </a:rPr>
            </a:br>
            <a:r>
              <a:rPr lang="ru-RU" sz="3200" smtClean="0">
                <a:solidFill>
                  <a:schemeClr val="tx1"/>
                </a:solidFill>
              </a:rPr>
              <a:t>1 или 2, плотность жидкости меньше?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258888" y="3141663"/>
            <a:ext cx="2376487" cy="2787650"/>
          </a:xfrm>
          <a:prstGeom prst="rect">
            <a:avLst/>
          </a:prstGeom>
          <a:gradFill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003800" y="2565400"/>
            <a:ext cx="2376488" cy="3384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124075" y="5949950"/>
            <a:ext cx="5095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6011863" y="5949950"/>
            <a:ext cx="5095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0488" name="Rectangle 9"/>
          <p:cNvSpPr>
            <a:spLocks noChangeArrowheads="1"/>
          </p:cNvSpPr>
          <p:nvPr/>
        </p:nvSpPr>
        <p:spPr bwMode="auto">
          <a:xfrm>
            <a:off x="5003800" y="3141663"/>
            <a:ext cx="2376488" cy="2806700"/>
          </a:xfrm>
          <a:prstGeom prst="rect">
            <a:avLst/>
          </a:prstGeom>
          <a:gradFill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9" name="Rectangle 10" descr="Зеленый мрамор"/>
          <p:cNvSpPr>
            <a:spLocks noChangeArrowheads="1"/>
          </p:cNvSpPr>
          <p:nvPr/>
        </p:nvSpPr>
        <p:spPr bwMode="auto">
          <a:xfrm>
            <a:off x="1979613" y="3644900"/>
            <a:ext cx="663575" cy="504825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0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1" name="AutoShape 13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2" name="Rectangle 10" descr="Зеленый мрамор"/>
          <p:cNvSpPr>
            <a:spLocks noChangeArrowheads="1"/>
          </p:cNvSpPr>
          <p:nvPr/>
        </p:nvSpPr>
        <p:spPr bwMode="auto">
          <a:xfrm>
            <a:off x="5857875" y="5072063"/>
            <a:ext cx="663575" cy="504825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4"/>
          <p:cNvSpPr>
            <a:spLocks noChangeArrowheads="1"/>
          </p:cNvSpPr>
          <p:nvPr/>
        </p:nvSpPr>
        <p:spPr bwMode="auto">
          <a:xfrm>
            <a:off x="5724525" y="3716338"/>
            <a:ext cx="1223963" cy="180022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7" name="Rectangle 23"/>
          <p:cNvSpPr>
            <a:spLocks noChangeArrowheads="1"/>
          </p:cNvSpPr>
          <p:nvPr/>
        </p:nvSpPr>
        <p:spPr bwMode="auto">
          <a:xfrm>
            <a:off x="5724525" y="3429000"/>
            <a:ext cx="1223963" cy="2087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solidFill>
                  <a:schemeClr val="tx1"/>
                </a:solidFill>
              </a:rPr>
              <a:t>3</a:t>
            </a:r>
            <a:r>
              <a:rPr lang="ru-RU" sz="2800" smtClean="0">
                <a:solidFill>
                  <a:schemeClr val="tx1"/>
                </a:solidFill>
              </a:rPr>
              <a:t>. </a:t>
            </a:r>
            <a:r>
              <a:rPr lang="ru-RU" sz="3200" smtClean="0">
                <a:solidFill>
                  <a:schemeClr val="tx1"/>
                </a:solidFill>
              </a:rPr>
              <a:t>На весах уравновешены два </a:t>
            </a:r>
            <a:br>
              <a:rPr lang="ru-RU" sz="3200" smtClean="0">
                <a:solidFill>
                  <a:schemeClr val="tx1"/>
                </a:solidFill>
              </a:rPr>
            </a:br>
            <a:r>
              <a:rPr lang="ru-RU" sz="3200" smtClean="0">
                <a:solidFill>
                  <a:schemeClr val="tx1"/>
                </a:solidFill>
              </a:rPr>
              <a:t>шарика,1 и 2. Нарушится ли равновесие весов, если убрать сосуд с жидкостью?</a:t>
            </a:r>
          </a:p>
        </p:txBody>
      </p:sp>
      <p:sp>
        <p:nvSpPr>
          <p:cNvPr id="21509" name="Line 4"/>
          <p:cNvSpPr>
            <a:spLocks noChangeShapeType="1"/>
          </p:cNvSpPr>
          <p:nvPr/>
        </p:nvSpPr>
        <p:spPr bwMode="auto">
          <a:xfrm flipV="1">
            <a:off x="2627313" y="2060575"/>
            <a:ext cx="417671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0" name="Line 13"/>
          <p:cNvSpPr>
            <a:spLocks noChangeShapeType="1"/>
          </p:cNvSpPr>
          <p:nvPr/>
        </p:nvSpPr>
        <p:spPr bwMode="auto">
          <a:xfrm>
            <a:off x="4787900" y="2060575"/>
            <a:ext cx="0" cy="792163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1" name="Line 15"/>
          <p:cNvSpPr>
            <a:spLocks noChangeShapeType="1"/>
          </p:cNvSpPr>
          <p:nvPr/>
        </p:nvSpPr>
        <p:spPr bwMode="auto">
          <a:xfrm>
            <a:off x="3203575" y="2852738"/>
            <a:ext cx="316865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2" name="Line 16"/>
          <p:cNvSpPr>
            <a:spLocks noChangeShapeType="1"/>
          </p:cNvSpPr>
          <p:nvPr/>
        </p:nvSpPr>
        <p:spPr bwMode="auto">
          <a:xfrm>
            <a:off x="3203575" y="2852738"/>
            <a:ext cx="0" cy="115252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3" name="Line 17"/>
          <p:cNvSpPr>
            <a:spLocks noChangeShapeType="1"/>
          </p:cNvSpPr>
          <p:nvPr/>
        </p:nvSpPr>
        <p:spPr bwMode="auto">
          <a:xfrm>
            <a:off x="6372225" y="2852738"/>
            <a:ext cx="0" cy="12239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4" name="Oval 18" descr="Уголки"/>
          <p:cNvSpPr>
            <a:spLocks noChangeArrowheads="1"/>
          </p:cNvSpPr>
          <p:nvPr/>
        </p:nvSpPr>
        <p:spPr bwMode="auto">
          <a:xfrm>
            <a:off x="2916238" y="4005263"/>
            <a:ext cx="576262" cy="576262"/>
          </a:xfrm>
          <a:prstGeom prst="ellipse">
            <a:avLst/>
          </a:prstGeom>
          <a:pattFill prst="divot">
            <a:fgClr>
              <a:srgbClr val="FF0066"/>
            </a:fgClr>
            <a:bgClr>
              <a:srgbClr val="FFFFFF"/>
            </a:bgClr>
          </a:patt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1515" name="Oval 19"/>
          <p:cNvSpPr>
            <a:spLocks noChangeArrowheads="1"/>
          </p:cNvSpPr>
          <p:nvPr/>
        </p:nvSpPr>
        <p:spPr bwMode="auto">
          <a:xfrm>
            <a:off x="6084888" y="4076700"/>
            <a:ext cx="576262" cy="576263"/>
          </a:xfrm>
          <a:prstGeom prst="ellipse">
            <a:avLst/>
          </a:prstGeom>
          <a:pattFill prst="divot">
            <a:fgClr>
              <a:srgbClr val="FF0066"/>
            </a:fgClr>
            <a:bgClr>
              <a:srgbClr val="FFFFFF"/>
            </a:bgClr>
          </a:pattFill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24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1516" name="AutoShape 2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7" name="AutoShape 2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птичка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/>
          </a:blip>
          <a:srcRect/>
          <a:stretch>
            <a:fillRect/>
          </a:stretch>
        </p:blipFill>
        <p:spPr bwMode="auto">
          <a:xfrm>
            <a:off x="3000375" y="928688"/>
            <a:ext cx="928688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птичка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  <a:lum bright="10000"/>
          </a:blip>
          <a:srcRect/>
          <a:stretch>
            <a:fillRect/>
          </a:stretch>
        </p:blipFill>
        <p:spPr bwMode="auto">
          <a:xfrm>
            <a:off x="5286375" y="1357313"/>
            <a:ext cx="928688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птичка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"/>
          </a:blip>
          <a:srcRect/>
          <a:stretch>
            <a:fillRect/>
          </a:stretch>
        </p:blipFill>
        <p:spPr bwMode="auto">
          <a:xfrm>
            <a:off x="1071563" y="571500"/>
            <a:ext cx="928687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AutoShape 11"/>
          <p:cNvSpPr>
            <a:spLocks noChangeArrowheads="1"/>
          </p:cNvSpPr>
          <p:nvPr/>
        </p:nvSpPr>
        <p:spPr bwMode="auto">
          <a:xfrm rot="-10604464">
            <a:off x="3870325" y="536575"/>
            <a:ext cx="1296988" cy="504825"/>
          </a:xfrm>
          <a:prstGeom prst="cloudCallout">
            <a:avLst>
              <a:gd name="adj1" fmla="val -19120"/>
              <a:gd name="adj2" fmla="val 20616"/>
            </a:avLst>
          </a:prstGeom>
          <a:solidFill>
            <a:schemeClr val="bg1"/>
          </a:solidFill>
          <a:ln w="9525">
            <a:solidFill>
              <a:srgbClr val="66CCFF"/>
            </a:solidFill>
            <a:round/>
            <a:headEnd/>
            <a:tailEnd/>
          </a:ln>
        </p:spPr>
        <p:txBody>
          <a:bodyPr rot="10800000"/>
          <a:lstStyle/>
          <a:p>
            <a:endParaRPr lang="ru-RU"/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 rot="-10604464">
            <a:off x="6727825" y="250825"/>
            <a:ext cx="1296988" cy="504825"/>
          </a:xfrm>
          <a:prstGeom prst="cloudCallout">
            <a:avLst>
              <a:gd name="adj1" fmla="val -19120"/>
              <a:gd name="adj2" fmla="val 20616"/>
            </a:avLst>
          </a:prstGeom>
          <a:solidFill>
            <a:schemeClr val="bg1"/>
          </a:solidFill>
          <a:ln w="9525">
            <a:solidFill>
              <a:srgbClr val="66CCFF"/>
            </a:solidFill>
            <a:round/>
            <a:headEnd/>
            <a:tailEnd/>
          </a:ln>
        </p:spPr>
        <p:txBody>
          <a:bodyPr rot="10800000"/>
          <a:lstStyle/>
          <a:p>
            <a:endParaRPr lang="ru-RU"/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 rot="-10604464">
            <a:off x="1870075" y="322263"/>
            <a:ext cx="1296988" cy="504825"/>
          </a:xfrm>
          <a:prstGeom prst="cloudCallout">
            <a:avLst>
              <a:gd name="adj1" fmla="val -19120"/>
              <a:gd name="adj2" fmla="val 20616"/>
            </a:avLst>
          </a:prstGeom>
          <a:solidFill>
            <a:schemeClr val="bg1"/>
          </a:solidFill>
          <a:ln w="9525">
            <a:solidFill>
              <a:srgbClr val="66CCFF"/>
            </a:solidFill>
            <a:round/>
            <a:headEnd/>
            <a:tailEnd/>
          </a:ln>
        </p:spPr>
        <p:txBody>
          <a:bodyPr rot="10800000"/>
          <a:lstStyle/>
          <a:p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0" y="2894013"/>
            <a:ext cx="9144000" cy="3963987"/>
          </a:xfrm>
          <a:custGeom>
            <a:avLst/>
            <a:gdLst>
              <a:gd name="connsiteX0" fmla="*/ 337416 w 8643216"/>
              <a:gd name="connsiteY0" fmla="*/ 182880 h 3758260"/>
              <a:gd name="connsiteX1" fmla="*/ 459336 w 8643216"/>
              <a:gd name="connsiteY1" fmla="*/ 91440 h 3758260"/>
              <a:gd name="connsiteX2" fmla="*/ 566016 w 8643216"/>
              <a:gd name="connsiteY2" fmla="*/ 30480 h 3758260"/>
              <a:gd name="connsiteX3" fmla="*/ 703176 w 8643216"/>
              <a:gd name="connsiteY3" fmla="*/ 0 h 3758260"/>
              <a:gd name="connsiteX4" fmla="*/ 1053696 w 8643216"/>
              <a:gd name="connsiteY4" fmla="*/ 15240 h 3758260"/>
              <a:gd name="connsiteX5" fmla="*/ 1160376 w 8643216"/>
              <a:gd name="connsiteY5" fmla="*/ 60960 h 3758260"/>
              <a:gd name="connsiteX6" fmla="*/ 1236576 w 8643216"/>
              <a:gd name="connsiteY6" fmla="*/ 76200 h 3758260"/>
              <a:gd name="connsiteX7" fmla="*/ 1358496 w 8643216"/>
              <a:gd name="connsiteY7" fmla="*/ 121920 h 3758260"/>
              <a:gd name="connsiteX8" fmla="*/ 1465176 w 8643216"/>
              <a:gd name="connsiteY8" fmla="*/ 182880 h 3758260"/>
              <a:gd name="connsiteX9" fmla="*/ 1510896 w 8643216"/>
              <a:gd name="connsiteY9" fmla="*/ 198120 h 3758260"/>
              <a:gd name="connsiteX10" fmla="*/ 1571856 w 8643216"/>
              <a:gd name="connsiteY10" fmla="*/ 228600 h 3758260"/>
              <a:gd name="connsiteX11" fmla="*/ 1663296 w 8643216"/>
              <a:gd name="connsiteY11" fmla="*/ 243840 h 3758260"/>
              <a:gd name="connsiteX12" fmla="*/ 1709016 w 8643216"/>
              <a:gd name="connsiteY12" fmla="*/ 259080 h 3758260"/>
              <a:gd name="connsiteX13" fmla="*/ 1754736 w 8643216"/>
              <a:gd name="connsiteY13" fmla="*/ 289560 h 3758260"/>
              <a:gd name="connsiteX14" fmla="*/ 1937616 w 8643216"/>
              <a:gd name="connsiteY14" fmla="*/ 304800 h 3758260"/>
              <a:gd name="connsiteX15" fmla="*/ 2684376 w 8643216"/>
              <a:gd name="connsiteY15" fmla="*/ 289560 h 3758260"/>
              <a:gd name="connsiteX16" fmla="*/ 2745336 w 8643216"/>
              <a:gd name="connsiteY16" fmla="*/ 274320 h 3758260"/>
              <a:gd name="connsiteX17" fmla="*/ 2852016 w 8643216"/>
              <a:gd name="connsiteY17" fmla="*/ 228600 h 3758260"/>
              <a:gd name="connsiteX18" fmla="*/ 2973936 w 8643216"/>
              <a:gd name="connsiteY18" fmla="*/ 198120 h 3758260"/>
              <a:gd name="connsiteX19" fmla="*/ 3080616 w 8643216"/>
              <a:gd name="connsiteY19" fmla="*/ 182880 h 3758260"/>
              <a:gd name="connsiteX20" fmla="*/ 3461616 w 8643216"/>
              <a:gd name="connsiteY20" fmla="*/ 182880 h 3758260"/>
              <a:gd name="connsiteX21" fmla="*/ 3598776 w 8643216"/>
              <a:gd name="connsiteY21" fmla="*/ 213360 h 3758260"/>
              <a:gd name="connsiteX22" fmla="*/ 3720696 w 8643216"/>
              <a:gd name="connsiteY22" fmla="*/ 289560 h 3758260"/>
              <a:gd name="connsiteX23" fmla="*/ 3781656 w 8643216"/>
              <a:gd name="connsiteY23" fmla="*/ 304800 h 3758260"/>
              <a:gd name="connsiteX24" fmla="*/ 3827376 w 8643216"/>
              <a:gd name="connsiteY24" fmla="*/ 320040 h 3758260"/>
              <a:gd name="connsiteX25" fmla="*/ 3918816 w 8643216"/>
              <a:gd name="connsiteY25" fmla="*/ 396240 h 3758260"/>
              <a:gd name="connsiteX26" fmla="*/ 3979776 w 8643216"/>
              <a:gd name="connsiteY26" fmla="*/ 426720 h 3758260"/>
              <a:gd name="connsiteX27" fmla="*/ 4101696 w 8643216"/>
              <a:gd name="connsiteY27" fmla="*/ 502920 h 3758260"/>
              <a:gd name="connsiteX28" fmla="*/ 4177896 w 8643216"/>
              <a:gd name="connsiteY28" fmla="*/ 518160 h 3758260"/>
              <a:gd name="connsiteX29" fmla="*/ 4528416 w 8643216"/>
              <a:gd name="connsiteY29" fmla="*/ 502920 h 3758260"/>
              <a:gd name="connsiteX30" fmla="*/ 4604616 w 8643216"/>
              <a:gd name="connsiteY30" fmla="*/ 457200 h 3758260"/>
              <a:gd name="connsiteX31" fmla="*/ 4680816 w 8643216"/>
              <a:gd name="connsiteY31" fmla="*/ 426720 h 3758260"/>
              <a:gd name="connsiteX32" fmla="*/ 4757016 w 8643216"/>
              <a:gd name="connsiteY32" fmla="*/ 381000 h 3758260"/>
              <a:gd name="connsiteX33" fmla="*/ 4833216 w 8643216"/>
              <a:gd name="connsiteY33" fmla="*/ 350520 h 3758260"/>
              <a:gd name="connsiteX34" fmla="*/ 4909416 w 8643216"/>
              <a:gd name="connsiteY34" fmla="*/ 304800 h 3758260"/>
              <a:gd name="connsiteX35" fmla="*/ 5016096 w 8643216"/>
              <a:gd name="connsiteY35" fmla="*/ 274320 h 3758260"/>
              <a:gd name="connsiteX36" fmla="*/ 5138016 w 8643216"/>
              <a:gd name="connsiteY36" fmla="*/ 213360 h 3758260"/>
              <a:gd name="connsiteX37" fmla="*/ 5244696 w 8643216"/>
              <a:gd name="connsiteY37" fmla="*/ 167640 h 3758260"/>
              <a:gd name="connsiteX38" fmla="*/ 5351376 w 8643216"/>
              <a:gd name="connsiteY38" fmla="*/ 121920 h 3758260"/>
              <a:gd name="connsiteX39" fmla="*/ 5519016 w 8643216"/>
              <a:gd name="connsiteY39" fmla="*/ 76200 h 3758260"/>
              <a:gd name="connsiteX40" fmla="*/ 6098136 w 8643216"/>
              <a:gd name="connsiteY40" fmla="*/ 106680 h 3758260"/>
              <a:gd name="connsiteX41" fmla="*/ 6250536 w 8643216"/>
              <a:gd name="connsiteY41" fmla="*/ 167640 h 3758260"/>
              <a:gd name="connsiteX42" fmla="*/ 6296256 w 8643216"/>
              <a:gd name="connsiteY42" fmla="*/ 182880 h 3758260"/>
              <a:gd name="connsiteX43" fmla="*/ 6372456 w 8643216"/>
              <a:gd name="connsiteY43" fmla="*/ 213360 h 3758260"/>
              <a:gd name="connsiteX44" fmla="*/ 6479136 w 8643216"/>
              <a:gd name="connsiteY44" fmla="*/ 243840 h 3758260"/>
              <a:gd name="connsiteX45" fmla="*/ 6524856 w 8643216"/>
              <a:gd name="connsiteY45" fmla="*/ 274320 h 3758260"/>
              <a:gd name="connsiteX46" fmla="*/ 6662016 w 8643216"/>
              <a:gd name="connsiteY46" fmla="*/ 320040 h 3758260"/>
              <a:gd name="connsiteX47" fmla="*/ 6936336 w 8643216"/>
              <a:gd name="connsiteY47" fmla="*/ 304800 h 3758260"/>
              <a:gd name="connsiteX48" fmla="*/ 6997296 w 8643216"/>
              <a:gd name="connsiteY48" fmla="*/ 289560 h 3758260"/>
              <a:gd name="connsiteX49" fmla="*/ 7164936 w 8643216"/>
              <a:gd name="connsiteY49" fmla="*/ 259080 h 3758260"/>
              <a:gd name="connsiteX50" fmla="*/ 7271616 w 8643216"/>
              <a:gd name="connsiteY50" fmla="*/ 228600 h 3758260"/>
              <a:gd name="connsiteX51" fmla="*/ 7332576 w 8643216"/>
              <a:gd name="connsiteY51" fmla="*/ 198120 h 3758260"/>
              <a:gd name="connsiteX52" fmla="*/ 7408776 w 8643216"/>
              <a:gd name="connsiteY52" fmla="*/ 182880 h 3758260"/>
              <a:gd name="connsiteX53" fmla="*/ 8399376 w 8643216"/>
              <a:gd name="connsiteY53" fmla="*/ 198120 h 3758260"/>
              <a:gd name="connsiteX54" fmla="*/ 8429856 w 8643216"/>
              <a:gd name="connsiteY54" fmla="*/ 243840 h 3758260"/>
              <a:gd name="connsiteX55" fmla="*/ 8445096 w 8643216"/>
              <a:gd name="connsiteY55" fmla="*/ 320040 h 3758260"/>
              <a:gd name="connsiteX56" fmla="*/ 8429856 w 8643216"/>
              <a:gd name="connsiteY56" fmla="*/ 487680 h 3758260"/>
              <a:gd name="connsiteX57" fmla="*/ 8414616 w 8643216"/>
              <a:gd name="connsiteY57" fmla="*/ 533400 h 3758260"/>
              <a:gd name="connsiteX58" fmla="*/ 8445096 w 8643216"/>
              <a:gd name="connsiteY58" fmla="*/ 685800 h 3758260"/>
              <a:gd name="connsiteX59" fmla="*/ 8475576 w 8643216"/>
              <a:gd name="connsiteY59" fmla="*/ 731520 h 3758260"/>
              <a:gd name="connsiteX60" fmla="*/ 8490816 w 8643216"/>
              <a:gd name="connsiteY60" fmla="*/ 792480 h 3758260"/>
              <a:gd name="connsiteX61" fmla="*/ 8506056 w 8643216"/>
              <a:gd name="connsiteY61" fmla="*/ 914400 h 3758260"/>
              <a:gd name="connsiteX62" fmla="*/ 8567016 w 8643216"/>
              <a:gd name="connsiteY62" fmla="*/ 1005840 h 3758260"/>
              <a:gd name="connsiteX63" fmla="*/ 8582256 w 8643216"/>
              <a:gd name="connsiteY63" fmla="*/ 1051560 h 3758260"/>
              <a:gd name="connsiteX64" fmla="*/ 8627976 w 8643216"/>
              <a:gd name="connsiteY64" fmla="*/ 1097280 h 3758260"/>
              <a:gd name="connsiteX65" fmla="*/ 8612736 w 8643216"/>
              <a:gd name="connsiteY65" fmla="*/ 1386840 h 3758260"/>
              <a:gd name="connsiteX66" fmla="*/ 8597496 w 8643216"/>
              <a:gd name="connsiteY66" fmla="*/ 1463040 h 3758260"/>
              <a:gd name="connsiteX67" fmla="*/ 8582256 w 8643216"/>
              <a:gd name="connsiteY67" fmla="*/ 1706880 h 3758260"/>
              <a:gd name="connsiteX68" fmla="*/ 8567016 w 8643216"/>
              <a:gd name="connsiteY68" fmla="*/ 1767840 h 3758260"/>
              <a:gd name="connsiteX69" fmla="*/ 8551776 w 8643216"/>
              <a:gd name="connsiteY69" fmla="*/ 1859280 h 3758260"/>
              <a:gd name="connsiteX70" fmla="*/ 8536536 w 8643216"/>
              <a:gd name="connsiteY70" fmla="*/ 1935480 h 3758260"/>
              <a:gd name="connsiteX71" fmla="*/ 8567016 w 8643216"/>
              <a:gd name="connsiteY71" fmla="*/ 2514600 h 3758260"/>
              <a:gd name="connsiteX72" fmla="*/ 8582256 w 8643216"/>
              <a:gd name="connsiteY72" fmla="*/ 2560320 h 3758260"/>
              <a:gd name="connsiteX73" fmla="*/ 8597496 w 8643216"/>
              <a:gd name="connsiteY73" fmla="*/ 2636520 h 3758260"/>
              <a:gd name="connsiteX74" fmla="*/ 8627976 w 8643216"/>
              <a:gd name="connsiteY74" fmla="*/ 2941320 h 3758260"/>
              <a:gd name="connsiteX75" fmla="*/ 8643216 w 8643216"/>
              <a:gd name="connsiteY75" fmla="*/ 2987040 h 3758260"/>
              <a:gd name="connsiteX76" fmla="*/ 8627976 w 8643216"/>
              <a:gd name="connsiteY76" fmla="*/ 3368040 h 3758260"/>
              <a:gd name="connsiteX77" fmla="*/ 8612736 w 8643216"/>
              <a:gd name="connsiteY77" fmla="*/ 3413760 h 3758260"/>
              <a:gd name="connsiteX78" fmla="*/ 8521296 w 8643216"/>
              <a:gd name="connsiteY78" fmla="*/ 3459480 h 3758260"/>
              <a:gd name="connsiteX79" fmla="*/ 8399376 w 8643216"/>
              <a:gd name="connsiteY79" fmla="*/ 3474720 h 3758260"/>
              <a:gd name="connsiteX80" fmla="*/ 8262216 w 8643216"/>
              <a:gd name="connsiteY80" fmla="*/ 3520440 h 3758260"/>
              <a:gd name="connsiteX81" fmla="*/ 8216496 w 8643216"/>
              <a:gd name="connsiteY81" fmla="*/ 3535680 h 3758260"/>
              <a:gd name="connsiteX82" fmla="*/ 8125056 w 8643216"/>
              <a:gd name="connsiteY82" fmla="*/ 3596640 h 3758260"/>
              <a:gd name="connsiteX83" fmla="*/ 8033616 w 8643216"/>
              <a:gd name="connsiteY83" fmla="*/ 3642360 h 3758260"/>
              <a:gd name="connsiteX84" fmla="*/ 7667856 w 8643216"/>
              <a:gd name="connsiteY84" fmla="*/ 3627120 h 3758260"/>
              <a:gd name="connsiteX85" fmla="*/ 7576416 w 8643216"/>
              <a:gd name="connsiteY85" fmla="*/ 3596640 h 3758260"/>
              <a:gd name="connsiteX86" fmla="*/ 7530696 w 8643216"/>
              <a:gd name="connsiteY86" fmla="*/ 3581400 h 3758260"/>
              <a:gd name="connsiteX87" fmla="*/ 7302096 w 8643216"/>
              <a:gd name="connsiteY87" fmla="*/ 3596640 h 3758260"/>
              <a:gd name="connsiteX88" fmla="*/ 6997296 w 8643216"/>
              <a:gd name="connsiteY88" fmla="*/ 3611880 h 3758260"/>
              <a:gd name="connsiteX89" fmla="*/ 6936336 w 8643216"/>
              <a:gd name="connsiteY89" fmla="*/ 3627120 h 3758260"/>
              <a:gd name="connsiteX90" fmla="*/ 5915256 w 8643216"/>
              <a:gd name="connsiteY90" fmla="*/ 3642360 h 3758260"/>
              <a:gd name="connsiteX91" fmla="*/ 5427576 w 8643216"/>
              <a:gd name="connsiteY91" fmla="*/ 3672840 h 3758260"/>
              <a:gd name="connsiteX92" fmla="*/ 5229456 w 8643216"/>
              <a:gd name="connsiteY92" fmla="*/ 3688080 h 3758260"/>
              <a:gd name="connsiteX93" fmla="*/ 4955136 w 8643216"/>
              <a:gd name="connsiteY93" fmla="*/ 3703320 h 3758260"/>
              <a:gd name="connsiteX94" fmla="*/ 1358496 w 8643216"/>
              <a:gd name="connsiteY94" fmla="*/ 3672840 h 3758260"/>
              <a:gd name="connsiteX95" fmla="*/ 779376 w 8643216"/>
              <a:gd name="connsiteY95" fmla="*/ 3642360 h 3758260"/>
              <a:gd name="connsiteX96" fmla="*/ 718416 w 8643216"/>
              <a:gd name="connsiteY96" fmla="*/ 3627120 h 3758260"/>
              <a:gd name="connsiteX97" fmla="*/ 642216 w 8643216"/>
              <a:gd name="connsiteY97" fmla="*/ 3611880 h 3758260"/>
              <a:gd name="connsiteX98" fmla="*/ 550776 w 8643216"/>
              <a:gd name="connsiteY98" fmla="*/ 3581400 h 3758260"/>
              <a:gd name="connsiteX99" fmla="*/ 505056 w 8643216"/>
              <a:gd name="connsiteY99" fmla="*/ 3550920 h 3758260"/>
              <a:gd name="connsiteX100" fmla="*/ 383136 w 8643216"/>
              <a:gd name="connsiteY100" fmla="*/ 3520440 h 3758260"/>
              <a:gd name="connsiteX101" fmla="*/ 261216 w 8643216"/>
              <a:gd name="connsiteY101" fmla="*/ 3474720 h 3758260"/>
              <a:gd name="connsiteX102" fmla="*/ 215496 w 8643216"/>
              <a:gd name="connsiteY102" fmla="*/ 3444240 h 3758260"/>
              <a:gd name="connsiteX103" fmla="*/ 124056 w 8643216"/>
              <a:gd name="connsiteY103" fmla="*/ 3413760 h 3758260"/>
              <a:gd name="connsiteX104" fmla="*/ 93576 w 8643216"/>
              <a:gd name="connsiteY104" fmla="*/ 3368040 h 3758260"/>
              <a:gd name="connsiteX105" fmla="*/ 124056 w 8643216"/>
              <a:gd name="connsiteY105" fmla="*/ 3124200 h 3758260"/>
              <a:gd name="connsiteX106" fmla="*/ 169776 w 8643216"/>
              <a:gd name="connsiteY106" fmla="*/ 3032760 h 3758260"/>
              <a:gd name="connsiteX107" fmla="*/ 154536 w 8643216"/>
              <a:gd name="connsiteY107" fmla="*/ 2636520 h 3758260"/>
              <a:gd name="connsiteX108" fmla="*/ 108816 w 8643216"/>
              <a:gd name="connsiteY108" fmla="*/ 2575560 h 3758260"/>
              <a:gd name="connsiteX109" fmla="*/ 47856 w 8643216"/>
              <a:gd name="connsiteY109" fmla="*/ 2438400 h 3758260"/>
              <a:gd name="connsiteX110" fmla="*/ 17376 w 8643216"/>
              <a:gd name="connsiteY110" fmla="*/ 2301240 h 3758260"/>
              <a:gd name="connsiteX111" fmla="*/ 32616 w 8643216"/>
              <a:gd name="connsiteY111" fmla="*/ 2133600 h 3758260"/>
              <a:gd name="connsiteX112" fmla="*/ 78336 w 8643216"/>
              <a:gd name="connsiteY112" fmla="*/ 2042160 h 3758260"/>
              <a:gd name="connsiteX113" fmla="*/ 108816 w 8643216"/>
              <a:gd name="connsiteY113" fmla="*/ 1981200 h 3758260"/>
              <a:gd name="connsiteX114" fmla="*/ 154536 w 8643216"/>
              <a:gd name="connsiteY114" fmla="*/ 1935480 h 3758260"/>
              <a:gd name="connsiteX115" fmla="*/ 200256 w 8643216"/>
              <a:gd name="connsiteY115" fmla="*/ 1874520 h 3758260"/>
              <a:gd name="connsiteX116" fmla="*/ 185016 w 8643216"/>
              <a:gd name="connsiteY116" fmla="*/ 1539240 h 3758260"/>
              <a:gd name="connsiteX117" fmla="*/ 169776 w 8643216"/>
              <a:gd name="connsiteY117" fmla="*/ 1447800 h 3758260"/>
              <a:gd name="connsiteX118" fmla="*/ 154536 w 8643216"/>
              <a:gd name="connsiteY118" fmla="*/ 1112520 h 3758260"/>
              <a:gd name="connsiteX119" fmla="*/ 169776 w 8643216"/>
              <a:gd name="connsiteY119" fmla="*/ 731520 h 3758260"/>
              <a:gd name="connsiteX120" fmla="*/ 245976 w 8643216"/>
              <a:gd name="connsiteY120" fmla="*/ 579120 h 3758260"/>
              <a:gd name="connsiteX121" fmla="*/ 337416 w 8643216"/>
              <a:gd name="connsiteY121" fmla="*/ 472440 h 3758260"/>
              <a:gd name="connsiteX122" fmla="*/ 352656 w 8643216"/>
              <a:gd name="connsiteY122" fmla="*/ 426720 h 3758260"/>
              <a:gd name="connsiteX123" fmla="*/ 383136 w 8643216"/>
              <a:gd name="connsiteY123" fmla="*/ 381000 h 3758260"/>
              <a:gd name="connsiteX124" fmla="*/ 367896 w 8643216"/>
              <a:gd name="connsiteY124" fmla="*/ 228600 h 3758260"/>
              <a:gd name="connsiteX125" fmla="*/ 398376 w 8643216"/>
              <a:gd name="connsiteY125" fmla="*/ 152400 h 3758260"/>
              <a:gd name="connsiteX0" fmla="*/ 337416 w 8643216"/>
              <a:gd name="connsiteY0" fmla="*/ 182880 h 3758260"/>
              <a:gd name="connsiteX1" fmla="*/ 459336 w 8643216"/>
              <a:gd name="connsiteY1" fmla="*/ 91440 h 3758260"/>
              <a:gd name="connsiteX2" fmla="*/ 566016 w 8643216"/>
              <a:gd name="connsiteY2" fmla="*/ 30480 h 3758260"/>
              <a:gd name="connsiteX3" fmla="*/ 703176 w 8643216"/>
              <a:gd name="connsiteY3" fmla="*/ 0 h 3758260"/>
              <a:gd name="connsiteX4" fmla="*/ 1053696 w 8643216"/>
              <a:gd name="connsiteY4" fmla="*/ 15240 h 3758260"/>
              <a:gd name="connsiteX5" fmla="*/ 1160376 w 8643216"/>
              <a:gd name="connsiteY5" fmla="*/ 60960 h 3758260"/>
              <a:gd name="connsiteX6" fmla="*/ 1236576 w 8643216"/>
              <a:gd name="connsiteY6" fmla="*/ 76200 h 3758260"/>
              <a:gd name="connsiteX7" fmla="*/ 1358496 w 8643216"/>
              <a:gd name="connsiteY7" fmla="*/ 121920 h 3758260"/>
              <a:gd name="connsiteX8" fmla="*/ 1465176 w 8643216"/>
              <a:gd name="connsiteY8" fmla="*/ 182880 h 3758260"/>
              <a:gd name="connsiteX9" fmla="*/ 1510896 w 8643216"/>
              <a:gd name="connsiteY9" fmla="*/ 198120 h 3758260"/>
              <a:gd name="connsiteX10" fmla="*/ 1571856 w 8643216"/>
              <a:gd name="connsiteY10" fmla="*/ 228600 h 3758260"/>
              <a:gd name="connsiteX11" fmla="*/ 1663296 w 8643216"/>
              <a:gd name="connsiteY11" fmla="*/ 243840 h 3758260"/>
              <a:gd name="connsiteX12" fmla="*/ 1709016 w 8643216"/>
              <a:gd name="connsiteY12" fmla="*/ 259080 h 3758260"/>
              <a:gd name="connsiteX13" fmla="*/ 1754736 w 8643216"/>
              <a:gd name="connsiteY13" fmla="*/ 289560 h 3758260"/>
              <a:gd name="connsiteX14" fmla="*/ 1937616 w 8643216"/>
              <a:gd name="connsiteY14" fmla="*/ 304800 h 3758260"/>
              <a:gd name="connsiteX15" fmla="*/ 2684376 w 8643216"/>
              <a:gd name="connsiteY15" fmla="*/ 289560 h 3758260"/>
              <a:gd name="connsiteX16" fmla="*/ 2745336 w 8643216"/>
              <a:gd name="connsiteY16" fmla="*/ 274320 h 3758260"/>
              <a:gd name="connsiteX17" fmla="*/ 2852016 w 8643216"/>
              <a:gd name="connsiteY17" fmla="*/ 228600 h 3758260"/>
              <a:gd name="connsiteX18" fmla="*/ 2973936 w 8643216"/>
              <a:gd name="connsiteY18" fmla="*/ 198120 h 3758260"/>
              <a:gd name="connsiteX19" fmla="*/ 3080616 w 8643216"/>
              <a:gd name="connsiteY19" fmla="*/ 182880 h 3758260"/>
              <a:gd name="connsiteX20" fmla="*/ 3461616 w 8643216"/>
              <a:gd name="connsiteY20" fmla="*/ 182880 h 3758260"/>
              <a:gd name="connsiteX21" fmla="*/ 3598776 w 8643216"/>
              <a:gd name="connsiteY21" fmla="*/ 213360 h 3758260"/>
              <a:gd name="connsiteX22" fmla="*/ 3720696 w 8643216"/>
              <a:gd name="connsiteY22" fmla="*/ 289560 h 3758260"/>
              <a:gd name="connsiteX23" fmla="*/ 3781656 w 8643216"/>
              <a:gd name="connsiteY23" fmla="*/ 304800 h 3758260"/>
              <a:gd name="connsiteX24" fmla="*/ 3827376 w 8643216"/>
              <a:gd name="connsiteY24" fmla="*/ 320040 h 3758260"/>
              <a:gd name="connsiteX25" fmla="*/ 3918816 w 8643216"/>
              <a:gd name="connsiteY25" fmla="*/ 396240 h 3758260"/>
              <a:gd name="connsiteX26" fmla="*/ 3979776 w 8643216"/>
              <a:gd name="connsiteY26" fmla="*/ 426720 h 3758260"/>
              <a:gd name="connsiteX27" fmla="*/ 4101696 w 8643216"/>
              <a:gd name="connsiteY27" fmla="*/ 502920 h 3758260"/>
              <a:gd name="connsiteX28" fmla="*/ 4177896 w 8643216"/>
              <a:gd name="connsiteY28" fmla="*/ 518160 h 3758260"/>
              <a:gd name="connsiteX29" fmla="*/ 4528416 w 8643216"/>
              <a:gd name="connsiteY29" fmla="*/ 502920 h 3758260"/>
              <a:gd name="connsiteX30" fmla="*/ 4604616 w 8643216"/>
              <a:gd name="connsiteY30" fmla="*/ 457200 h 3758260"/>
              <a:gd name="connsiteX31" fmla="*/ 4680816 w 8643216"/>
              <a:gd name="connsiteY31" fmla="*/ 426720 h 3758260"/>
              <a:gd name="connsiteX32" fmla="*/ 4757016 w 8643216"/>
              <a:gd name="connsiteY32" fmla="*/ 381000 h 3758260"/>
              <a:gd name="connsiteX33" fmla="*/ 4833216 w 8643216"/>
              <a:gd name="connsiteY33" fmla="*/ 350520 h 3758260"/>
              <a:gd name="connsiteX34" fmla="*/ 4909416 w 8643216"/>
              <a:gd name="connsiteY34" fmla="*/ 304800 h 3758260"/>
              <a:gd name="connsiteX35" fmla="*/ 5016096 w 8643216"/>
              <a:gd name="connsiteY35" fmla="*/ 274320 h 3758260"/>
              <a:gd name="connsiteX36" fmla="*/ 5138016 w 8643216"/>
              <a:gd name="connsiteY36" fmla="*/ 213360 h 3758260"/>
              <a:gd name="connsiteX37" fmla="*/ 5244696 w 8643216"/>
              <a:gd name="connsiteY37" fmla="*/ 167640 h 3758260"/>
              <a:gd name="connsiteX38" fmla="*/ 5351376 w 8643216"/>
              <a:gd name="connsiteY38" fmla="*/ 121920 h 3758260"/>
              <a:gd name="connsiteX39" fmla="*/ 5519016 w 8643216"/>
              <a:gd name="connsiteY39" fmla="*/ 76200 h 3758260"/>
              <a:gd name="connsiteX40" fmla="*/ 6098136 w 8643216"/>
              <a:gd name="connsiteY40" fmla="*/ 106680 h 3758260"/>
              <a:gd name="connsiteX41" fmla="*/ 6250536 w 8643216"/>
              <a:gd name="connsiteY41" fmla="*/ 167640 h 3758260"/>
              <a:gd name="connsiteX42" fmla="*/ 6296256 w 8643216"/>
              <a:gd name="connsiteY42" fmla="*/ 182880 h 3758260"/>
              <a:gd name="connsiteX43" fmla="*/ 6372456 w 8643216"/>
              <a:gd name="connsiteY43" fmla="*/ 213360 h 3758260"/>
              <a:gd name="connsiteX44" fmla="*/ 6479136 w 8643216"/>
              <a:gd name="connsiteY44" fmla="*/ 243840 h 3758260"/>
              <a:gd name="connsiteX45" fmla="*/ 6524856 w 8643216"/>
              <a:gd name="connsiteY45" fmla="*/ 274320 h 3758260"/>
              <a:gd name="connsiteX46" fmla="*/ 6662016 w 8643216"/>
              <a:gd name="connsiteY46" fmla="*/ 320040 h 3758260"/>
              <a:gd name="connsiteX47" fmla="*/ 6936336 w 8643216"/>
              <a:gd name="connsiteY47" fmla="*/ 304800 h 3758260"/>
              <a:gd name="connsiteX48" fmla="*/ 6997296 w 8643216"/>
              <a:gd name="connsiteY48" fmla="*/ 289560 h 3758260"/>
              <a:gd name="connsiteX49" fmla="*/ 7164936 w 8643216"/>
              <a:gd name="connsiteY49" fmla="*/ 259080 h 3758260"/>
              <a:gd name="connsiteX50" fmla="*/ 7271616 w 8643216"/>
              <a:gd name="connsiteY50" fmla="*/ 228600 h 3758260"/>
              <a:gd name="connsiteX51" fmla="*/ 7332576 w 8643216"/>
              <a:gd name="connsiteY51" fmla="*/ 198120 h 3758260"/>
              <a:gd name="connsiteX52" fmla="*/ 7408776 w 8643216"/>
              <a:gd name="connsiteY52" fmla="*/ 182880 h 3758260"/>
              <a:gd name="connsiteX53" fmla="*/ 8399376 w 8643216"/>
              <a:gd name="connsiteY53" fmla="*/ 198120 h 3758260"/>
              <a:gd name="connsiteX54" fmla="*/ 8429856 w 8643216"/>
              <a:gd name="connsiteY54" fmla="*/ 243840 h 3758260"/>
              <a:gd name="connsiteX55" fmla="*/ 8445096 w 8643216"/>
              <a:gd name="connsiteY55" fmla="*/ 320040 h 3758260"/>
              <a:gd name="connsiteX56" fmla="*/ 8429856 w 8643216"/>
              <a:gd name="connsiteY56" fmla="*/ 487680 h 3758260"/>
              <a:gd name="connsiteX57" fmla="*/ 8414616 w 8643216"/>
              <a:gd name="connsiteY57" fmla="*/ 533400 h 3758260"/>
              <a:gd name="connsiteX58" fmla="*/ 8445096 w 8643216"/>
              <a:gd name="connsiteY58" fmla="*/ 685800 h 3758260"/>
              <a:gd name="connsiteX59" fmla="*/ 8475576 w 8643216"/>
              <a:gd name="connsiteY59" fmla="*/ 731520 h 3758260"/>
              <a:gd name="connsiteX60" fmla="*/ 8490816 w 8643216"/>
              <a:gd name="connsiteY60" fmla="*/ 792480 h 3758260"/>
              <a:gd name="connsiteX61" fmla="*/ 8506056 w 8643216"/>
              <a:gd name="connsiteY61" fmla="*/ 914400 h 3758260"/>
              <a:gd name="connsiteX62" fmla="*/ 8567016 w 8643216"/>
              <a:gd name="connsiteY62" fmla="*/ 1005840 h 3758260"/>
              <a:gd name="connsiteX63" fmla="*/ 8582256 w 8643216"/>
              <a:gd name="connsiteY63" fmla="*/ 1051560 h 3758260"/>
              <a:gd name="connsiteX64" fmla="*/ 8627976 w 8643216"/>
              <a:gd name="connsiteY64" fmla="*/ 1097280 h 3758260"/>
              <a:gd name="connsiteX65" fmla="*/ 8612736 w 8643216"/>
              <a:gd name="connsiteY65" fmla="*/ 1386840 h 3758260"/>
              <a:gd name="connsiteX66" fmla="*/ 8597496 w 8643216"/>
              <a:gd name="connsiteY66" fmla="*/ 1463040 h 3758260"/>
              <a:gd name="connsiteX67" fmla="*/ 8582256 w 8643216"/>
              <a:gd name="connsiteY67" fmla="*/ 1706880 h 3758260"/>
              <a:gd name="connsiteX68" fmla="*/ 8567016 w 8643216"/>
              <a:gd name="connsiteY68" fmla="*/ 1767840 h 3758260"/>
              <a:gd name="connsiteX69" fmla="*/ 8551776 w 8643216"/>
              <a:gd name="connsiteY69" fmla="*/ 1859280 h 3758260"/>
              <a:gd name="connsiteX70" fmla="*/ 8536536 w 8643216"/>
              <a:gd name="connsiteY70" fmla="*/ 1935480 h 3758260"/>
              <a:gd name="connsiteX71" fmla="*/ 8567016 w 8643216"/>
              <a:gd name="connsiteY71" fmla="*/ 2514600 h 3758260"/>
              <a:gd name="connsiteX72" fmla="*/ 8582256 w 8643216"/>
              <a:gd name="connsiteY72" fmla="*/ 2560320 h 3758260"/>
              <a:gd name="connsiteX73" fmla="*/ 8597496 w 8643216"/>
              <a:gd name="connsiteY73" fmla="*/ 2636520 h 3758260"/>
              <a:gd name="connsiteX74" fmla="*/ 8627976 w 8643216"/>
              <a:gd name="connsiteY74" fmla="*/ 2941320 h 3758260"/>
              <a:gd name="connsiteX75" fmla="*/ 8643216 w 8643216"/>
              <a:gd name="connsiteY75" fmla="*/ 2987040 h 3758260"/>
              <a:gd name="connsiteX76" fmla="*/ 8627976 w 8643216"/>
              <a:gd name="connsiteY76" fmla="*/ 3368040 h 3758260"/>
              <a:gd name="connsiteX77" fmla="*/ 8612736 w 8643216"/>
              <a:gd name="connsiteY77" fmla="*/ 3413760 h 3758260"/>
              <a:gd name="connsiteX78" fmla="*/ 8521296 w 8643216"/>
              <a:gd name="connsiteY78" fmla="*/ 3459480 h 3758260"/>
              <a:gd name="connsiteX79" fmla="*/ 8399376 w 8643216"/>
              <a:gd name="connsiteY79" fmla="*/ 3474720 h 3758260"/>
              <a:gd name="connsiteX80" fmla="*/ 8262216 w 8643216"/>
              <a:gd name="connsiteY80" fmla="*/ 3520440 h 3758260"/>
              <a:gd name="connsiteX81" fmla="*/ 8216496 w 8643216"/>
              <a:gd name="connsiteY81" fmla="*/ 3535680 h 3758260"/>
              <a:gd name="connsiteX82" fmla="*/ 8125056 w 8643216"/>
              <a:gd name="connsiteY82" fmla="*/ 3596640 h 3758260"/>
              <a:gd name="connsiteX83" fmla="*/ 8033616 w 8643216"/>
              <a:gd name="connsiteY83" fmla="*/ 3642360 h 3758260"/>
              <a:gd name="connsiteX84" fmla="*/ 7667856 w 8643216"/>
              <a:gd name="connsiteY84" fmla="*/ 3627120 h 3758260"/>
              <a:gd name="connsiteX85" fmla="*/ 7576416 w 8643216"/>
              <a:gd name="connsiteY85" fmla="*/ 3596640 h 3758260"/>
              <a:gd name="connsiteX86" fmla="*/ 7530696 w 8643216"/>
              <a:gd name="connsiteY86" fmla="*/ 3581400 h 3758260"/>
              <a:gd name="connsiteX87" fmla="*/ 7302096 w 8643216"/>
              <a:gd name="connsiteY87" fmla="*/ 3596640 h 3758260"/>
              <a:gd name="connsiteX88" fmla="*/ 6997296 w 8643216"/>
              <a:gd name="connsiteY88" fmla="*/ 3611880 h 3758260"/>
              <a:gd name="connsiteX89" fmla="*/ 6936336 w 8643216"/>
              <a:gd name="connsiteY89" fmla="*/ 3627120 h 3758260"/>
              <a:gd name="connsiteX90" fmla="*/ 5915256 w 8643216"/>
              <a:gd name="connsiteY90" fmla="*/ 3642360 h 3758260"/>
              <a:gd name="connsiteX91" fmla="*/ 5427576 w 8643216"/>
              <a:gd name="connsiteY91" fmla="*/ 3672840 h 3758260"/>
              <a:gd name="connsiteX92" fmla="*/ 5229456 w 8643216"/>
              <a:gd name="connsiteY92" fmla="*/ 3688080 h 3758260"/>
              <a:gd name="connsiteX93" fmla="*/ 4955136 w 8643216"/>
              <a:gd name="connsiteY93" fmla="*/ 3703320 h 3758260"/>
              <a:gd name="connsiteX94" fmla="*/ 1358496 w 8643216"/>
              <a:gd name="connsiteY94" fmla="*/ 3672840 h 3758260"/>
              <a:gd name="connsiteX95" fmla="*/ 779376 w 8643216"/>
              <a:gd name="connsiteY95" fmla="*/ 3642360 h 3758260"/>
              <a:gd name="connsiteX96" fmla="*/ 718416 w 8643216"/>
              <a:gd name="connsiteY96" fmla="*/ 3627120 h 3758260"/>
              <a:gd name="connsiteX97" fmla="*/ 642216 w 8643216"/>
              <a:gd name="connsiteY97" fmla="*/ 3611880 h 3758260"/>
              <a:gd name="connsiteX98" fmla="*/ 550776 w 8643216"/>
              <a:gd name="connsiteY98" fmla="*/ 3581400 h 3758260"/>
              <a:gd name="connsiteX99" fmla="*/ 505056 w 8643216"/>
              <a:gd name="connsiteY99" fmla="*/ 3550920 h 3758260"/>
              <a:gd name="connsiteX100" fmla="*/ 383136 w 8643216"/>
              <a:gd name="connsiteY100" fmla="*/ 3520440 h 3758260"/>
              <a:gd name="connsiteX101" fmla="*/ 261216 w 8643216"/>
              <a:gd name="connsiteY101" fmla="*/ 3474720 h 3758260"/>
              <a:gd name="connsiteX102" fmla="*/ 215496 w 8643216"/>
              <a:gd name="connsiteY102" fmla="*/ 3444240 h 3758260"/>
              <a:gd name="connsiteX103" fmla="*/ 124056 w 8643216"/>
              <a:gd name="connsiteY103" fmla="*/ 3413760 h 3758260"/>
              <a:gd name="connsiteX104" fmla="*/ 93576 w 8643216"/>
              <a:gd name="connsiteY104" fmla="*/ 3368040 h 3758260"/>
              <a:gd name="connsiteX105" fmla="*/ 124056 w 8643216"/>
              <a:gd name="connsiteY105" fmla="*/ 3124200 h 3758260"/>
              <a:gd name="connsiteX106" fmla="*/ 169776 w 8643216"/>
              <a:gd name="connsiteY106" fmla="*/ 3032760 h 3758260"/>
              <a:gd name="connsiteX107" fmla="*/ 154536 w 8643216"/>
              <a:gd name="connsiteY107" fmla="*/ 2636520 h 3758260"/>
              <a:gd name="connsiteX108" fmla="*/ 108816 w 8643216"/>
              <a:gd name="connsiteY108" fmla="*/ 2575560 h 3758260"/>
              <a:gd name="connsiteX109" fmla="*/ 47856 w 8643216"/>
              <a:gd name="connsiteY109" fmla="*/ 2438400 h 3758260"/>
              <a:gd name="connsiteX110" fmla="*/ 17376 w 8643216"/>
              <a:gd name="connsiteY110" fmla="*/ 2301240 h 3758260"/>
              <a:gd name="connsiteX111" fmla="*/ 32616 w 8643216"/>
              <a:gd name="connsiteY111" fmla="*/ 2133600 h 3758260"/>
              <a:gd name="connsiteX112" fmla="*/ 78336 w 8643216"/>
              <a:gd name="connsiteY112" fmla="*/ 2042160 h 3758260"/>
              <a:gd name="connsiteX113" fmla="*/ 108816 w 8643216"/>
              <a:gd name="connsiteY113" fmla="*/ 1981200 h 3758260"/>
              <a:gd name="connsiteX114" fmla="*/ 154536 w 8643216"/>
              <a:gd name="connsiteY114" fmla="*/ 1935480 h 3758260"/>
              <a:gd name="connsiteX115" fmla="*/ 200256 w 8643216"/>
              <a:gd name="connsiteY115" fmla="*/ 1874520 h 3758260"/>
              <a:gd name="connsiteX116" fmla="*/ 185016 w 8643216"/>
              <a:gd name="connsiteY116" fmla="*/ 1539240 h 3758260"/>
              <a:gd name="connsiteX117" fmla="*/ 169776 w 8643216"/>
              <a:gd name="connsiteY117" fmla="*/ 1447800 h 3758260"/>
              <a:gd name="connsiteX118" fmla="*/ 154536 w 8643216"/>
              <a:gd name="connsiteY118" fmla="*/ 1112520 h 3758260"/>
              <a:gd name="connsiteX119" fmla="*/ 169776 w 8643216"/>
              <a:gd name="connsiteY119" fmla="*/ 731520 h 3758260"/>
              <a:gd name="connsiteX120" fmla="*/ 245976 w 8643216"/>
              <a:gd name="connsiteY120" fmla="*/ 579120 h 3758260"/>
              <a:gd name="connsiteX121" fmla="*/ 337416 w 8643216"/>
              <a:gd name="connsiteY121" fmla="*/ 472440 h 3758260"/>
              <a:gd name="connsiteX122" fmla="*/ 352656 w 8643216"/>
              <a:gd name="connsiteY122" fmla="*/ 426720 h 3758260"/>
              <a:gd name="connsiteX123" fmla="*/ 383136 w 8643216"/>
              <a:gd name="connsiteY123" fmla="*/ 381000 h 3758260"/>
              <a:gd name="connsiteX124" fmla="*/ 367896 w 8643216"/>
              <a:gd name="connsiteY124" fmla="*/ 228600 h 3758260"/>
              <a:gd name="connsiteX125" fmla="*/ 398376 w 8643216"/>
              <a:gd name="connsiteY125" fmla="*/ 152400 h 3758260"/>
              <a:gd name="connsiteX0" fmla="*/ 337416 w 8643216"/>
              <a:gd name="connsiteY0" fmla="*/ 182880 h 3758260"/>
              <a:gd name="connsiteX1" fmla="*/ 459336 w 8643216"/>
              <a:gd name="connsiteY1" fmla="*/ 91440 h 3758260"/>
              <a:gd name="connsiteX2" fmla="*/ 566016 w 8643216"/>
              <a:gd name="connsiteY2" fmla="*/ 30480 h 3758260"/>
              <a:gd name="connsiteX3" fmla="*/ 703176 w 8643216"/>
              <a:gd name="connsiteY3" fmla="*/ 0 h 3758260"/>
              <a:gd name="connsiteX4" fmla="*/ 1053696 w 8643216"/>
              <a:gd name="connsiteY4" fmla="*/ 15240 h 3758260"/>
              <a:gd name="connsiteX5" fmla="*/ 1160376 w 8643216"/>
              <a:gd name="connsiteY5" fmla="*/ 60960 h 3758260"/>
              <a:gd name="connsiteX6" fmla="*/ 1236576 w 8643216"/>
              <a:gd name="connsiteY6" fmla="*/ 76200 h 3758260"/>
              <a:gd name="connsiteX7" fmla="*/ 1358496 w 8643216"/>
              <a:gd name="connsiteY7" fmla="*/ 121920 h 3758260"/>
              <a:gd name="connsiteX8" fmla="*/ 1465176 w 8643216"/>
              <a:gd name="connsiteY8" fmla="*/ 182880 h 3758260"/>
              <a:gd name="connsiteX9" fmla="*/ 1510896 w 8643216"/>
              <a:gd name="connsiteY9" fmla="*/ 198120 h 3758260"/>
              <a:gd name="connsiteX10" fmla="*/ 1571856 w 8643216"/>
              <a:gd name="connsiteY10" fmla="*/ 228600 h 3758260"/>
              <a:gd name="connsiteX11" fmla="*/ 1663296 w 8643216"/>
              <a:gd name="connsiteY11" fmla="*/ 243840 h 3758260"/>
              <a:gd name="connsiteX12" fmla="*/ 1709016 w 8643216"/>
              <a:gd name="connsiteY12" fmla="*/ 259080 h 3758260"/>
              <a:gd name="connsiteX13" fmla="*/ 1754736 w 8643216"/>
              <a:gd name="connsiteY13" fmla="*/ 289560 h 3758260"/>
              <a:gd name="connsiteX14" fmla="*/ 1937616 w 8643216"/>
              <a:gd name="connsiteY14" fmla="*/ 304800 h 3758260"/>
              <a:gd name="connsiteX15" fmla="*/ 2684376 w 8643216"/>
              <a:gd name="connsiteY15" fmla="*/ 289560 h 3758260"/>
              <a:gd name="connsiteX16" fmla="*/ 2745336 w 8643216"/>
              <a:gd name="connsiteY16" fmla="*/ 274320 h 3758260"/>
              <a:gd name="connsiteX17" fmla="*/ 2852016 w 8643216"/>
              <a:gd name="connsiteY17" fmla="*/ 228600 h 3758260"/>
              <a:gd name="connsiteX18" fmla="*/ 2973936 w 8643216"/>
              <a:gd name="connsiteY18" fmla="*/ 198120 h 3758260"/>
              <a:gd name="connsiteX19" fmla="*/ 3080616 w 8643216"/>
              <a:gd name="connsiteY19" fmla="*/ 182880 h 3758260"/>
              <a:gd name="connsiteX20" fmla="*/ 3461616 w 8643216"/>
              <a:gd name="connsiteY20" fmla="*/ 182880 h 3758260"/>
              <a:gd name="connsiteX21" fmla="*/ 3598776 w 8643216"/>
              <a:gd name="connsiteY21" fmla="*/ 213360 h 3758260"/>
              <a:gd name="connsiteX22" fmla="*/ 3720696 w 8643216"/>
              <a:gd name="connsiteY22" fmla="*/ 289560 h 3758260"/>
              <a:gd name="connsiteX23" fmla="*/ 3781656 w 8643216"/>
              <a:gd name="connsiteY23" fmla="*/ 304800 h 3758260"/>
              <a:gd name="connsiteX24" fmla="*/ 3827376 w 8643216"/>
              <a:gd name="connsiteY24" fmla="*/ 320040 h 3758260"/>
              <a:gd name="connsiteX25" fmla="*/ 3918816 w 8643216"/>
              <a:gd name="connsiteY25" fmla="*/ 396240 h 3758260"/>
              <a:gd name="connsiteX26" fmla="*/ 3979776 w 8643216"/>
              <a:gd name="connsiteY26" fmla="*/ 426720 h 3758260"/>
              <a:gd name="connsiteX27" fmla="*/ 4101696 w 8643216"/>
              <a:gd name="connsiteY27" fmla="*/ 502920 h 3758260"/>
              <a:gd name="connsiteX28" fmla="*/ 4177896 w 8643216"/>
              <a:gd name="connsiteY28" fmla="*/ 518160 h 3758260"/>
              <a:gd name="connsiteX29" fmla="*/ 4528416 w 8643216"/>
              <a:gd name="connsiteY29" fmla="*/ 502920 h 3758260"/>
              <a:gd name="connsiteX30" fmla="*/ 4604616 w 8643216"/>
              <a:gd name="connsiteY30" fmla="*/ 457200 h 3758260"/>
              <a:gd name="connsiteX31" fmla="*/ 4680816 w 8643216"/>
              <a:gd name="connsiteY31" fmla="*/ 426720 h 3758260"/>
              <a:gd name="connsiteX32" fmla="*/ 4757016 w 8643216"/>
              <a:gd name="connsiteY32" fmla="*/ 381000 h 3758260"/>
              <a:gd name="connsiteX33" fmla="*/ 4833216 w 8643216"/>
              <a:gd name="connsiteY33" fmla="*/ 350520 h 3758260"/>
              <a:gd name="connsiteX34" fmla="*/ 4909416 w 8643216"/>
              <a:gd name="connsiteY34" fmla="*/ 304800 h 3758260"/>
              <a:gd name="connsiteX35" fmla="*/ 5016096 w 8643216"/>
              <a:gd name="connsiteY35" fmla="*/ 274320 h 3758260"/>
              <a:gd name="connsiteX36" fmla="*/ 5138016 w 8643216"/>
              <a:gd name="connsiteY36" fmla="*/ 213360 h 3758260"/>
              <a:gd name="connsiteX37" fmla="*/ 5244696 w 8643216"/>
              <a:gd name="connsiteY37" fmla="*/ 167640 h 3758260"/>
              <a:gd name="connsiteX38" fmla="*/ 5351376 w 8643216"/>
              <a:gd name="connsiteY38" fmla="*/ 121920 h 3758260"/>
              <a:gd name="connsiteX39" fmla="*/ 5519016 w 8643216"/>
              <a:gd name="connsiteY39" fmla="*/ 76200 h 3758260"/>
              <a:gd name="connsiteX40" fmla="*/ 6098136 w 8643216"/>
              <a:gd name="connsiteY40" fmla="*/ 106680 h 3758260"/>
              <a:gd name="connsiteX41" fmla="*/ 6250536 w 8643216"/>
              <a:gd name="connsiteY41" fmla="*/ 167640 h 3758260"/>
              <a:gd name="connsiteX42" fmla="*/ 6296256 w 8643216"/>
              <a:gd name="connsiteY42" fmla="*/ 182880 h 3758260"/>
              <a:gd name="connsiteX43" fmla="*/ 6372456 w 8643216"/>
              <a:gd name="connsiteY43" fmla="*/ 213360 h 3758260"/>
              <a:gd name="connsiteX44" fmla="*/ 6479136 w 8643216"/>
              <a:gd name="connsiteY44" fmla="*/ 243840 h 3758260"/>
              <a:gd name="connsiteX45" fmla="*/ 6524856 w 8643216"/>
              <a:gd name="connsiteY45" fmla="*/ 274320 h 3758260"/>
              <a:gd name="connsiteX46" fmla="*/ 6662016 w 8643216"/>
              <a:gd name="connsiteY46" fmla="*/ 320040 h 3758260"/>
              <a:gd name="connsiteX47" fmla="*/ 6936336 w 8643216"/>
              <a:gd name="connsiteY47" fmla="*/ 304800 h 3758260"/>
              <a:gd name="connsiteX48" fmla="*/ 6997296 w 8643216"/>
              <a:gd name="connsiteY48" fmla="*/ 289560 h 3758260"/>
              <a:gd name="connsiteX49" fmla="*/ 7164936 w 8643216"/>
              <a:gd name="connsiteY49" fmla="*/ 259080 h 3758260"/>
              <a:gd name="connsiteX50" fmla="*/ 7271616 w 8643216"/>
              <a:gd name="connsiteY50" fmla="*/ 228600 h 3758260"/>
              <a:gd name="connsiteX51" fmla="*/ 7332576 w 8643216"/>
              <a:gd name="connsiteY51" fmla="*/ 198120 h 3758260"/>
              <a:gd name="connsiteX52" fmla="*/ 7408776 w 8643216"/>
              <a:gd name="connsiteY52" fmla="*/ 182880 h 3758260"/>
              <a:gd name="connsiteX53" fmla="*/ 8399376 w 8643216"/>
              <a:gd name="connsiteY53" fmla="*/ 198120 h 3758260"/>
              <a:gd name="connsiteX54" fmla="*/ 8429856 w 8643216"/>
              <a:gd name="connsiteY54" fmla="*/ 243840 h 3758260"/>
              <a:gd name="connsiteX55" fmla="*/ 8445096 w 8643216"/>
              <a:gd name="connsiteY55" fmla="*/ 320040 h 3758260"/>
              <a:gd name="connsiteX56" fmla="*/ 8429856 w 8643216"/>
              <a:gd name="connsiteY56" fmla="*/ 487680 h 3758260"/>
              <a:gd name="connsiteX57" fmla="*/ 8414616 w 8643216"/>
              <a:gd name="connsiteY57" fmla="*/ 533400 h 3758260"/>
              <a:gd name="connsiteX58" fmla="*/ 8445096 w 8643216"/>
              <a:gd name="connsiteY58" fmla="*/ 685800 h 3758260"/>
              <a:gd name="connsiteX59" fmla="*/ 8475576 w 8643216"/>
              <a:gd name="connsiteY59" fmla="*/ 731520 h 3758260"/>
              <a:gd name="connsiteX60" fmla="*/ 8490816 w 8643216"/>
              <a:gd name="connsiteY60" fmla="*/ 792480 h 3758260"/>
              <a:gd name="connsiteX61" fmla="*/ 8506056 w 8643216"/>
              <a:gd name="connsiteY61" fmla="*/ 914400 h 3758260"/>
              <a:gd name="connsiteX62" fmla="*/ 8567016 w 8643216"/>
              <a:gd name="connsiteY62" fmla="*/ 1005840 h 3758260"/>
              <a:gd name="connsiteX63" fmla="*/ 8582256 w 8643216"/>
              <a:gd name="connsiteY63" fmla="*/ 1051560 h 3758260"/>
              <a:gd name="connsiteX64" fmla="*/ 8627976 w 8643216"/>
              <a:gd name="connsiteY64" fmla="*/ 1097280 h 3758260"/>
              <a:gd name="connsiteX65" fmla="*/ 8612736 w 8643216"/>
              <a:gd name="connsiteY65" fmla="*/ 1386840 h 3758260"/>
              <a:gd name="connsiteX66" fmla="*/ 8597496 w 8643216"/>
              <a:gd name="connsiteY66" fmla="*/ 1463040 h 3758260"/>
              <a:gd name="connsiteX67" fmla="*/ 8582256 w 8643216"/>
              <a:gd name="connsiteY67" fmla="*/ 1706880 h 3758260"/>
              <a:gd name="connsiteX68" fmla="*/ 8567016 w 8643216"/>
              <a:gd name="connsiteY68" fmla="*/ 1767840 h 3758260"/>
              <a:gd name="connsiteX69" fmla="*/ 8551776 w 8643216"/>
              <a:gd name="connsiteY69" fmla="*/ 1859280 h 3758260"/>
              <a:gd name="connsiteX70" fmla="*/ 8536536 w 8643216"/>
              <a:gd name="connsiteY70" fmla="*/ 1935480 h 3758260"/>
              <a:gd name="connsiteX71" fmla="*/ 8567016 w 8643216"/>
              <a:gd name="connsiteY71" fmla="*/ 2514600 h 3758260"/>
              <a:gd name="connsiteX72" fmla="*/ 8582256 w 8643216"/>
              <a:gd name="connsiteY72" fmla="*/ 2560320 h 3758260"/>
              <a:gd name="connsiteX73" fmla="*/ 8597496 w 8643216"/>
              <a:gd name="connsiteY73" fmla="*/ 2636520 h 3758260"/>
              <a:gd name="connsiteX74" fmla="*/ 8627976 w 8643216"/>
              <a:gd name="connsiteY74" fmla="*/ 2941320 h 3758260"/>
              <a:gd name="connsiteX75" fmla="*/ 8643216 w 8643216"/>
              <a:gd name="connsiteY75" fmla="*/ 2987040 h 3758260"/>
              <a:gd name="connsiteX76" fmla="*/ 8627976 w 8643216"/>
              <a:gd name="connsiteY76" fmla="*/ 3368040 h 3758260"/>
              <a:gd name="connsiteX77" fmla="*/ 8612736 w 8643216"/>
              <a:gd name="connsiteY77" fmla="*/ 3413760 h 3758260"/>
              <a:gd name="connsiteX78" fmla="*/ 8521296 w 8643216"/>
              <a:gd name="connsiteY78" fmla="*/ 3459480 h 3758260"/>
              <a:gd name="connsiteX79" fmla="*/ 8399376 w 8643216"/>
              <a:gd name="connsiteY79" fmla="*/ 3474720 h 3758260"/>
              <a:gd name="connsiteX80" fmla="*/ 8262216 w 8643216"/>
              <a:gd name="connsiteY80" fmla="*/ 3520440 h 3758260"/>
              <a:gd name="connsiteX81" fmla="*/ 8216496 w 8643216"/>
              <a:gd name="connsiteY81" fmla="*/ 3535680 h 3758260"/>
              <a:gd name="connsiteX82" fmla="*/ 8125056 w 8643216"/>
              <a:gd name="connsiteY82" fmla="*/ 3596640 h 3758260"/>
              <a:gd name="connsiteX83" fmla="*/ 8033616 w 8643216"/>
              <a:gd name="connsiteY83" fmla="*/ 3642360 h 3758260"/>
              <a:gd name="connsiteX84" fmla="*/ 7667856 w 8643216"/>
              <a:gd name="connsiteY84" fmla="*/ 3627120 h 3758260"/>
              <a:gd name="connsiteX85" fmla="*/ 7576416 w 8643216"/>
              <a:gd name="connsiteY85" fmla="*/ 3596640 h 3758260"/>
              <a:gd name="connsiteX86" fmla="*/ 7530696 w 8643216"/>
              <a:gd name="connsiteY86" fmla="*/ 3581400 h 3758260"/>
              <a:gd name="connsiteX87" fmla="*/ 7302096 w 8643216"/>
              <a:gd name="connsiteY87" fmla="*/ 3596640 h 3758260"/>
              <a:gd name="connsiteX88" fmla="*/ 6997296 w 8643216"/>
              <a:gd name="connsiteY88" fmla="*/ 3611880 h 3758260"/>
              <a:gd name="connsiteX89" fmla="*/ 6936336 w 8643216"/>
              <a:gd name="connsiteY89" fmla="*/ 3627120 h 3758260"/>
              <a:gd name="connsiteX90" fmla="*/ 5915256 w 8643216"/>
              <a:gd name="connsiteY90" fmla="*/ 3642360 h 3758260"/>
              <a:gd name="connsiteX91" fmla="*/ 5427576 w 8643216"/>
              <a:gd name="connsiteY91" fmla="*/ 3672840 h 3758260"/>
              <a:gd name="connsiteX92" fmla="*/ 5229456 w 8643216"/>
              <a:gd name="connsiteY92" fmla="*/ 3688080 h 3758260"/>
              <a:gd name="connsiteX93" fmla="*/ 4955136 w 8643216"/>
              <a:gd name="connsiteY93" fmla="*/ 3703320 h 3758260"/>
              <a:gd name="connsiteX94" fmla="*/ 1358496 w 8643216"/>
              <a:gd name="connsiteY94" fmla="*/ 3672840 h 3758260"/>
              <a:gd name="connsiteX95" fmla="*/ 779376 w 8643216"/>
              <a:gd name="connsiteY95" fmla="*/ 3642360 h 3758260"/>
              <a:gd name="connsiteX96" fmla="*/ 718416 w 8643216"/>
              <a:gd name="connsiteY96" fmla="*/ 3627120 h 3758260"/>
              <a:gd name="connsiteX97" fmla="*/ 642216 w 8643216"/>
              <a:gd name="connsiteY97" fmla="*/ 3611880 h 3758260"/>
              <a:gd name="connsiteX98" fmla="*/ 550776 w 8643216"/>
              <a:gd name="connsiteY98" fmla="*/ 3581400 h 3758260"/>
              <a:gd name="connsiteX99" fmla="*/ 505056 w 8643216"/>
              <a:gd name="connsiteY99" fmla="*/ 3550920 h 3758260"/>
              <a:gd name="connsiteX100" fmla="*/ 383136 w 8643216"/>
              <a:gd name="connsiteY100" fmla="*/ 3520440 h 3758260"/>
              <a:gd name="connsiteX101" fmla="*/ 261216 w 8643216"/>
              <a:gd name="connsiteY101" fmla="*/ 3474720 h 3758260"/>
              <a:gd name="connsiteX102" fmla="*/ 215496 w 8643216"/>
              <a:gd name="connsiteY102" fmla="*/ 3444240 h 3758260"/>
              <a:gd name="connsiteX103" fmla="*/ 124056 w 8643216"/>
              <a:gd name="connsiteY103" fmla="*/ 3413760 h 3758260"/>
              <a:gd name="connsiteX104" fmla="*/ 93576 w 8643216"/>
              <a:gd name="connsiteY104" fmla="*/ 3368040 h 3758260"/>
              <a:gd name="connsiteX105" fmla="*/ 124056 w 8643216"/>
              <a:gd name="connsiteY105" fmla="*/ 3124200 h 3758260"/>
              <a:gd name="connsiteX106" fmla="*/ 169776 w 8643216"/>
              <a:gd name="connsiteY106" fmla="*/ 3032760 h 3758260"/>
              <a:gd name="connsiteX107" fmla="*/ 154536 w 8643216"/>
              <a:gd name="connsiteY107" fmla="*/ 2636520 h 3758260"/>
              <a:gd name="connsiteX108" fmla="*/ 108816 w 8643216"/>
              <a:gd name="connsiteY108" fmla="*/ 2575560 h 3758260"/>
              <a:gd name="connsiteX109" fmla="*/ 47856 w 8643216"/>
              <a:gd name="connsiteY109" fmla="*/ 2438400 h 3758260"/>
              <a:gd name="connsiteX110" fmla="*/ 17376 w 8643216"/>
              <a:gd name="connsiteY110" fmla="*/ 2301240 h 3758260"/>
              <a:gd name="connsiteX111" fmla="*/ 32616 w 8643216"/>
              <a:gd name="connsiteY111" fmla="*/ 2133600 h 3758260"/>
              <a:gd name="connsiteX112" fmla="*/ 78336 w 8643216"/>
              <a:gd name="connsiteY112" fmla="*/ 2042160 h 3758260"/>
              <a:gd name="connsiteX113" fmla="*/ 108816 w 8643216"/>
              <a:gd name="connsiteY113" fmla="*/ 1981200 h 3758260"/>
              <a:gd name="connsiteX114" fmla="*/ 154536 w 8643216"/>
              <a:gd name="connsiteY114" fmla="*/ 1935480 h 3758260"/>
              <a:gd name="connsiteX115" fmla="*/ 200256 w 8643216"/>
              <a:gd name="connsiteY115" fmla="*/ 1874520 h 3758260"/>
              <a:gd name="connsiteX116" fmla="*/ 185016 w 8643216"/>
              <a:gd name="connsiteY116" fmla="*/ 1539240 h 3758260"/>
              <a:gd name="connsiteX117" fmla="*/ 169776 w 8643216"/>
              <a:gd name="connsiteY117" fmla="*/ 1447800 h 3758260"/>
              <a:gd name="connsiteX118" fmla="*/ 154536 w 8643216"/>
              <a:gd name="connsiteY118" fmla="*/ 1112520 h 3758260"/>
              <a:gd name="connsiteX119" fmla="*/ 169776 w 8643216"/>
              <a:gd name="connsiteY119" fmla="*/ 731520 h 3758260"/>
              <a:gd name="connsiteX120" fmla="*/ 245976 w 8643216"/>
              <a:gd name="connsiteY120" fmla="*/ 579120 h 3758260"/>
              <a:gd name="connsiteX121" fmla="*/ 337416 w 8643216"/>
              <a:gd name="connsiteY121" fmla="*/ 472440 h 3758260"/>
              <a:gd name="connsiteX122" fmla="*/ 352656 w 8643216"/>
              <a:gd name="connsiteY122" fmla="*/ 426720 h 3758260"/>
              <a:gd name="connsiteX123" fmla="*/ 383136 w 8643216"/>
              <a:gd name="connsiteY123" fmla="*/ 381000 h 3758260"/>
              <a:gd name="connsiteX124" fmla="*/ 367896 w 8643216"/>
              <a:gd name="connsiteY124" fmla="*/ 228600 h 3758260"/>
              <a:gd name="connsiteX125" fmla="*/ 398376 w 8643216"/>
              <a:gd name="connsiteY125" fmla="*/ 152400 h 3758260"/>
              <a:gd name="connsiteX0" fmla="*/ 337416 w 8643216"/>
              <a:gd name="connsiteY0" fmla="*/ 229578 h 3804958"/>
              <a:gd name="connsiteX1" fmla="*/ 459336 w 8643216"/>
              <a:gd name="connsiteY1" fmla="*/ 138138 h 3804958"/>
              <a:gd name="connsiteX2" fmla="*/ 566016 w 8643216"/>
              <a:gd name="connsiteY2" fmla="*/ 77178 h 3804958"/>
              <a:gd name="connsiteX3" fmla="*/ 703176 w 8643216"/>
              <a:gd name="connsiteY3" fmla="*/ 46698 h 3804958"/>
              <a:gd name="connsiteX4" fmla="*/ 1053696 w 8643216"/>
              <a:gd name="connsiteY4" fmla="*/ 61938 h 3804958"/>
              <a:gd name="connsiteX5" fmla="*/ 1160376 w 8643216"/>
              <a:gd name="connsiteY5" fmla="*/ 107658 h 3804958"/>
              <a:gd name="connsiteX6" fmla="*/ 1236576 w 8643216"/>
              <a:gd name="connsiteY6" fmla="*/ 122898 h 3804958"/>
              <a:gd name="connsiteX7" fmla="*/ 1358496 w 8643216"/>
              <a:gd name="connsiteY7" fmla="*/ 168618 h 3804958"/>
              <a:gd name="connsiteX8" fmla="*/ 1465176 w 8643216"/>
              <a:gd name="connsiteY8" fmla="*/ 229578 h 3804958"/>
              <a:gd name="connsiteX9" fmla="*/ 1510896 w 8643216"/>
              <a:gd name="connsiteY9" fmla="*/ 244818 h 3804958"/>
              <a:gd name="connsiteX10" fmla="*/ 1571856 w 8643216"/>
              <a:gd name="connsiteY10" fmla="*/ 275298 h 3804958"/>
              <a:gd name="connsiteX11" fmla="*/ 1663296 w 8643216"/>
              <a:gd name="connsiteY11" fmla="*/ 290538 h 3804958"/>
              <a:gd name="connsiteX12" fmla="*/ 1709016 w 8643216"/>
              <a:gd name="connsiteY12" fmla="*/ 305778 h 3804958"/>
              <a:gd name="connsiteX13" fmla="*/ 1754736 w 8643216"/>
              <a:gd name="connsiteY13" fmla="*/ 336258 h 3804958"/>
              <a:gd name="connsiteX14" fmla="*/ 1937616 w 8643216"/>
              <a:gd name="connsiteY14" fmla="*/ 351498 h 3804958"/>
              <a:gd name="connsiteX15" fmla="*/ 2684376 w 8643216"/>
              <a:gd name="connsiteY15" fmla="*/ 336258 h 3804958"/>
              <a:gd name="connsiteX16" fmla="*/ 2745336 w 8643216"/>
              <a:gd name="connsiteY16" fmla="*/ 321018 h 3804958"/>
              <a:gd name="connsiteX17" fmla="*/ 2852016 w 8643216"/>
              <a:gd name="connsiteY17" fmla="*/ 275298 h 3804958"/>
              <a:gd name="connsiteX18" fmla="*/ 2973936 w 8643216"/>
              <a:gd name="connsiteY18" fmla="*/ 244818 h 3804958"/>
              <a:gd name="connsiteX19" fmla="*/ 3080616 w 8643216"/>
              <a:gd name="connsiteY19" fmla="*/ 229578 h 3804958"/>
              <a:gd name="connsiteX20" fmla="*/ 3461616 w 8643216"/>
              <a:gd name="connsiteY20" fmla="*/ 229578 h 3804958"/>
              <a:gd name="connsiteX21" fmla="*/ 3598776 w 8643216"/>
              <a:gd name="connsiteY21" fmla="*/ 260058 h 3804958"/>
              <a:gd name="connsiteX22" fmla="*/ 3720696 w 8643216"/>
              <a:gd name="connsiteY22" fmla="*/ 336258 h 3804958"/>
              <a:gd name="connsiteX23" fmla="*/ 3781656 w 8643216"/>
              <a:gd name="connsiteY23" fmla="*/ 351498 h 3804958"/>
              <a:gd name="connsiteX24" fmla="*/ 3827376 w 8643216"/>
              <a:gd name="connsiteY24" fmla="*/ 366738 h 3804958"/>
              <a:gd name="connsiteX25" fmla="*/ 3918816 w 8643216"/>
              <a:gd name="connsiteY25" fmla="*/ 442938 h 3804958"/>
              <a:gd name="connsiteX26" fmla="*/ 3979776 w 8643216"/>
              <a:gd name="connsiteY26" fmla="*/ 473418 h 3804958"/>
              <a:gd name="connsiteX27" fmla="*/ 4101696 w 8643216"/>
              <a:gd name="connsiteY27" fmla="*/ 549618 h 3804958"/>
              <a:gd name="connsiteX28" fmla="*/ 4177896 w 8643216"/>
              <a:gd name="connsiteY28" fmla="*/ 564858 h 3804958"/>
              <a:gd name="connsiteX29" fmla="*/ 4528416 w 8643216"/>
              <a:gd name="connsiteY29" fmla="*/ 549618 h 3804958"/>
              <a:gd name="connsiteX30" fmla="*/ 4604616 w 8643216"/>
              <a:gd name="connsiteY30" fmla="*/ 503898 h 3804958"/>
              <a:gd name="connsiteX31" fmla="*/ 4680816 w 8643216"/>
              <a:gd name="connsiteY31" fmla="*/ 473418 h 3804958"/>
              <a:gd name="connsiteX32" fmla="*/ 4757016 w 8643216"/>
              <a:gd name="connsiteY32" fmla="*/ 427698 h 3804958"/>
              <a:gd name="connsiteX33" fmla="*/ 4833216 w 8643216"/>
              <a:gd name="connsiteY33" fmla="*/ 397218 h 3804958"/>
              <a:gd name="connsiteX34" fmla="*/ 4909416 w 8643216"/>
              <a:gd name="connsiteY34" fmla="*/ 351498 h 3804958"/>
              <a:gd name="connsiteX35" fmla="*/ 5016096 w 8643216"/>
              <a:gd name="connsiteY35" fmla="*/ 321018 h 3804958"/>
              <a:gd name="connsiteX36" fmla="*/ 5138016 w 8643216"/>
              <a:gd name="connsiteY36" fmla="*/ 260058 h 3804958"/>
              <a:gd name="connsiteX37" fmla="*/ 5244696 w 8643216"/>
              <a:gd name="connsiteY37" fmla="*/ 214338 h 3804958"/>
              <a:gd name="connsiteX38" fmla="*/ 5351376 w 8643216"/>
              <a:gd name="connsiteY38" fmla="*/ 168618 h 3804958"/>
              <a:gd name="connsiteX39" fmla="*/ 5519016 w 8643216"/>
              <a:gd name="connsiteY39" fmla="*/ 122898 h 3804958"/>
              <a:gd name="connsiteX40" fmla="*/ 6098136 w 8643216"/>
              <a:gd name="connsiteY40" fmla="*/ 153378 h 3804958"/>
              <a:gd name="connsiteX41" fmla="*/ 6250536 w 8643216"/>
              <a:gd name="connsiteY41" fmla="*/ 214338 h 3804958"/>
              <a:gd name="connsiteX42" fmla="*/ 6296256 w 8643216"/>
              <a:gd name="connsiteY42" fmla="*/ 229578 h 3804958"/>
              <a:gd name="connsiteX43" fmla="*/ 6372456 w 8643216"/>
              <a:gd name="connsiteY43" fmla="*/ 260058 h 3804958"/>
              <a:gd name="connsiteX44" fmla="*/ 6479136 w 8643216"/>
              <a:gd name="connsiteY44" fmla="*/ 290538 h 3804958"/>
              <a:gd name="connsiteX45" fmla="*/ 6524856 w 8643216"/>
              <a:gd name="connsiteY45" fmla="*/ 321018 h 3804958"/>
              <a:gd name="connsiteX46" fmla="*/ 6662016 w 8643216"/>
              <a:gd name="connsiteY46" fmla="*/ 366738 h 3804958"/>
              <a:gd name="connsiteX47" fmla="*/ 6936336 w 8643216"/>
              <a:gd name="connsiteY47" fmla="*/ 351498 h 3804958"/>
              <a:gd name="connsiteX48" fmla="*/ 6997296 w 8643216"/>
              <a:gd name="connsiteY48" fmla="*/ 336258 h 3804958"/>
              <a:gd name="connsiteX49" fmla="*/ 7164936 w 8643216"/>
              <a:gd name="connsiteY49" fmla="*/ 305778 h 3804958"/>
              <a:gd name="connsiteX50" fmla="*/ 7271616 w 8643216"/>
              <a:gd name="connsiteY50" fmla="*/ 275298 h 3804958"/>
              <a:gd name="connsiteX51" fmla="*/ 7332576 w 8643216"/>
              <a:gd name="connsiteY51" fmla="*/ 244818 h 3804958"/>
              <a:gd name="connsiteX52" fmla="*/ 7408776 w 8643216"/>
              <a:gd name="connsiteY52" fmla="*/ 229578 h 3804958"/>
              <a:gd name="connsiteX53" fmla="*/ 7850736 w 8643216"/>
              <a:gd name="connsiteY53" fmla="*/ 0 h 3804958"/>
              <a:gd name="connsiteX54" fmla="*/ 8399376 w 8643216"/>
              <a:gd name="connsiteY54" fmla="*/ 244818 h 3804958"/>
              <a:gd name="connsiteX55" fmla="*/ 8429856 w 8643216"/>
              <a:gd name="connsiteY55" fmla="*/ 290538 h 3804958"/>
              <a:gd name="connsiteX56" fmla="*/ 8445096 w 8643216"/>
              <a:gd name="connsiteY56" fmla="*/ 366738 h 3804958"/>
              <a:gd name="connsiteX57" fmla="*/ 8429856 w 8643216"/>
              <a:gd name="connsiteY57" fmla="*/ 534378 h 3804958"/>
              <a:gd name="connsiteX58" fmla="*/ 8414616 w 8643216"/>
              <a:gd name="connsiteY58" fmla="*/ 580098 h 3804958"/>
              <a:gd name="connsiteX59" fmla="*/ 8445096 w 8643216"/>
              <a:gd name="connsiteY59" fmla="*/ 732498 h 3804958"/>
              <a:gd name="connsiteX60" fmla="*/ 8475576 w 8643216"/>
              <a:gd name="connsiteY60" fmla="*/ 778218 h 3804958"/>
              <a:gd name="connsiteX61" fmla="*/ 8490816 w 8643216"/>
              <a:gd name="connsiteY61" fmla="*/ 839178 h 3804958"/>
              <a:gd name="connsiteX62" fmla="*/ 8506056 w 8643216"/>
              <a:gd name="connsiteY62" fmla="*/ 961098 h 3804958"/>
              <a:gd name="connsiteX63" fmla="*/ 8567016 w 8643216"/>
              <a:gd name="connsiteY63" fmla="*/ 1052538 h 3804958"/>
              <a:gd name="connsiteX64" fmla="*/ 8582256 w 8643216"/>
              <a:gd name="connsiteY64" fmla="*/ 1098258 h 3804958"/>
              <a:gd name="connsiteX65" fmla="*/ 8627976 w 8643216"/>
              <a:gd name="connsiteY65" fmla="*/ 1143978 h 3804958"/>
              <a:gd name="connsiteX66" fmla="*/ 8612736 w 8643216"/>
              <a:gd name="connsiteY66" fmla="*/ 1433538 h 3804958"/>
              <a:gd name="connsiteX67" fmla="*/ 8597496 w 8643216"/>
              <a:gd name="connsiteY67" fmla="*/ 1509738 h 3804958"/>
              <a:gd name="connsiteX68" fmla="*/ 8582256 w 8643216"/>
              <a:gd name="connsiteY68" fmla="*/ 1753578 h 3804958"/>
              <a:gd name="connsiteX69" fmla="*/ 8567016 w 8643216"/>
              <a:gd name="connsiteY69" fmla="*/ 1814538 h 3804958"/>
              <a:gd name="connsiteX70" fmla="*/ 8551776 w 8643216"/>
              <a:gd name="connsiteY70" fmla="*/ 1905978 h 3804958"/>
              <a:gd name="connsiteX71" fmla="*/ 8536536 w 8643216"/>
              <a:gd name="connsiteY71" fmla="*/ 1982178 h 3804958"/>
              <a:gd name="connsiteX72" fmla="*/ 8567016 w 8643216"/>
              <a:gd name="connsiteY72" fmla="*/ 2561298 h 3804958"/>
              <a:gd name="connsiteX73" fmla="*/ 8582256 w 8643216"/>
              <a:gd name="connsiteY73" fmla="*/ 2607018 h 3804958"/>
              <a:gd name="connsiteX74" fmla="*/ 8597496 w 8643216"/>
              <a:gd name="connsiteY74" fmla="*/ 2683218 h 3804958"/>
              <a:gd name="connsiteX75" fmla="*/ 8627976 w 8643216"/>
              <a:gd name="connsiteY75" fmla="*/ 2988018 h 3804958"/>
              <a:gd name="connsiteX76" fmla="*/ 8643216 w 8643216"/>
              <a:gd name="connsiteY76" fmla="*/ 3033738 h 3804958"/>
              <a:gd name="connsiteX77" fmla="*/ 8627976 w 8643216"/>
              <a:gd name="connsiteY77" fmla="*/ 3414738 h 3804958"/>
              <a:gd name="connsiteX78" fmla="*/ 8612736 w 8643216"/>
              <a:gd name="connsiteY78" fmla="*/ 3460458 h 3804958"/>
              <a:gd name="connsiteX79" fmla="*/ 8521296 w 8643216"/>
              <a:gd name="connsiteY79" fmla="*/ 3506178 h 3804958"/>
              <a:gd name="connsiteX80" fmla="*/ 8399376 w 8643216"/>
              <a:gd name="connsiteY80" fmla="*/ 3521418 h 3804958"/>
              <a:gd name="connsiteX81" fmla="*/ 8262216 w 8643216"/>
              <a:gd name="connsiteY81" fmla="*/ 3567138 h 3804958"/>
              <a:gd name="connsiteX82" fmla="*/ 8216496 w 8643216"/>
              <a:gd name="connsiteY82" fmla="*/ 3582378 h 3804958"/>
              <a:gd name="connsiteX83" fmla="*/ 8125056 w 8643216"/>
              <a:gd name="connsiteY83" fmla="*/ 3643338 h 3804958"/>
              <a:gd name="connsiteX84" fmla="*/ 8033616 w 8643216"/>
              <a:gd name="connsiteY84" fmla="*/ 3689058 h 3804958"/>
              <a:gd name="connsiteX85" fmla="*/ 7667856 w 8643216"/>
              <a:gd name="connsiteY85" fmla="*/ 3673818 h 3804958"/>
              <a:gd name="connsiteX86" fmla="*/ 7576416 w 8643216"/>
              <a:gd name="connsiteY86" fmla="*/ 3643338 h 3804958"/>
              <a:gd name="connsiteX87" fmla="*/ 7530696 w 8643216"/>
              <a:gd name="connsiteY87" fmla="*/ 3628098 h 3804958"/>
              <a:gd name="connsiteX88" fmla="*/ 7302096 w 8643216"/>
              <a:gd name="connsiteY88" fmla="*/ 3643338 h 3804958"/>
              <a:gd name="connsiteX89" fmla="*/ 6997296 w 8643216"/>
              <a:gd name="connsiteY89" fmla="*/ 3658578 h 3804958"/>
              <a:gd name="connsiteX90" fmla="*/ 6936336 w 8643216"/>
              <a:gd name="connsiteY90" fmla="*/ 3673818 h 3804958"/>
              <a:gd name="connsiteX91" fmla="*/ 5915256 w 8643216"/>
              <a:gd name="connsiteY91" fmla="*/ 3689058 h 3804958"/>
              <a:gd name="connsiteX92" fmla="*/ 5427576 w 8643216"/>
              <a:gd name="connsiteY92" fmla="*/ 3719538 h 3804958"/>
              <a:gd name="connsiteX93" fmla="*/ 5229456 w 8643216"/>
              <a:gd name="connsiteY93" fmla="*/ 3734778 h 3804958"/>
              <a:gd name="connsiteX94" fmla="*/ 4955136 w 8643216"/>
              <a:gd name="connsiteY94" fmla="*/ 3750018 h 3804958"/>
              <a:gd name="connsiteX95" fmla="*/ 1358496 w 8643216"/>
              <a:gd name="connsiteY95" fmla="*/ 3719538 h 3804958"/>
              <a:gd name="connsiteX96" fmla="*/ 779376 w 8643216"/>
              <a:gd name="connsiteY96" fmla="*/ 3689058 h 3804958"/>
              <a:gd name="connsiteX97" fmla="*/ 718416 w 8643216"/>
              <a:gd name="connsiteY97" fmla="*/ 3673818 h 3804958"/>
              <a:gd name="connsiteX98" fmla="*/ 642216 w 8643216"/>
              <a:gd name="connsiteY98" fmla="*/ 3658578 h 3804958"/>
              <a:gd name="connsiteX99" fmla="*/ 550776 w 8643216"/>
              <a:gd name="connsiteY99" fmla="*/ 3628098 h 3804958"/>
              <a:gd name="connsiteX100" fmla="*/ 505056 w 8643216"/>
              <a:gd name="connsiteY100" fmla="*/ 3597618 h 3804958"/>
              <a:gd name="connsiteX101" fmla="*/ 383136 w 8643216"/>
              <a:gd name="connsiteY101" fmla="*/ 3567138 h 3804958"/>
              <a:gd name="connsiteX102" fmla="*/ 261216 w 8643216"/>
              <a:gd name="connsiteY102" fmla="*/ 3521418 h 3804958"/>
              <a:gd name="connsiteX103" fmla="*/ 215496 w 8643216"/>
              <a:gd name="connsiteY103" fmla="*/ 3490938 h 3804958"/>
              <a:gd name="connsiteX104" fmla="*/ 124056 w 8643216"/>
              <a:gd name="connsiteY104" fmla="*/ 3460458 h 3804958"/>
              <a:gd name="connsiteX105" fmla="*/ 93576 w 8643216"/>
              <a:gd name="connsiteY105" fmla="*/ 3414738 h 3804958"/>
              <a:gd name="connsiteX106" fmla="*/ 124056 w 8643216"/>
              <a:gd name="connsiteY106" fmla="*/ 3170898 h 3804958"/>
              <a:gd name="connsiteX107" fmla="*/ 169776 w 8643216"/>
              <a:gd name="connsiteY107" fmla="*/ 3079458 h 3804958"/>
              <a:gd name="connsiteX108" fmla="*/ 154536 w 8643216"/>
              <a:gd name="connsiteY108" fmla="*/ 2683218 h 3804958"/>
              <a:gd name="connsiteX109" fmla="*/ 108816 w 8643216"/>
              <a:gd name="connsiteY109" fmla="*/ 2622258 h 3804958"/>
              <a:gd name="connsiteX110" fmla="*/ 47856 w 8643216"/>
              <a:gd name="connsiteY110" fmla="*/ 2485098 h 3804958"/>
              <a:gd name="connsiteX111" fmla="*/ 17376 w 8643216"/>
              <a:gd name="connsiteY111" fmla="*/ 2347938 h 3804958"/>
              <a:gd name="connsiteX112" fmla="*/ 32616 w 8643216"/>
              <a:gd name="connsiteY112" fmla="*/ 2180298 h 3804958"/>
              <a:gd name="connsiteX113" fmla="*/ 78336 w 8643216"/>
              <a:gd name="connsiteY113" fmla="*/ 2088858 h 3804958"/>
              <a:gd name="connsiteX114" fmla="*/ 108816 w 8643216"/>
              <a:gd name="connsiteY114" fmla="*/ 2027898 h 3804958"/>
              <a:gd name="connsiteX115" fmla="*/ 154536 w 8643216"/>
              <a:gd name="connsiteY115" fmla="*/ 1982178 h 3804958"/>
              <a:gd name="connsiteX116" fmla="*/ 200256 w 8643216"/>
              <a:gd name="connsiteY116" fmla="*/ 1921218 h 3804958"/>
              <a:gd name="connsiteX117" fmla="*/ 185016 w 8643216"/>
              <a:gd name="connsiteY117" fmla="*/ 1585938 h 3804958"/>
              <a:gd name="connsiteX118" fmla="*/ 169776 w 8643216"/>
              <a:gd name="connsiteY118" fmla="*/ 1494498 h 3804958"/>
              <a:gd name="connsiteX119" fmla="*/ 154536 w 8643216"/>
              <a:gd name="connsiteY119" fmla="*/ 1159218 h 3804958"/>
              <a:gd name="connsiteX120" fmla="*/ 169776 w 8643216"/>
              <a:gd name="connsiteY120" fmla="*/ 778218 h 3804958"/>
              <a:gd name="connsiteX121" fmla="*/ 245976 w 8643216"/>
              <a:gd name="connsiteY121" fmla="*/ 625818 h 3804958"/>
              <a:gd name="connsiteX122" fmla="*/ 337416 w 8643216"/>
              <a:gd name="connsiteY122" fmla="*/ 519138 h 3804958"/>
              <a:gd name="connsiteX123" fmla="*/ 352656 w 8643216"/>
              <a:gd name="connsiteY123" fmla="*/ 473418 h 3804958"/>
              <a:gd name="connsiteX124" fmla="*/ 383136 w 8643216"/>
              <a:gd name="connsiteY124" fmla="*/ 427698 h 3804958"/>
              <a:gd name="connsiteX125" fmla="*/ 367896 w 8643216"/>
              <a:gd name="connsiteY125" fmla="*/ 275298 h 3804958"/>
              <a:gd name="connsiteX126" fmla="*/ 398376 w 8643216"/>
              <a:gd name="connsiteY126" fmla="*/ 199098 h 3804958"/>
              <a:gd name="connsiteX0" fmla="*/ 337416 w 8643216"/>
              <a:gd name="connsiteY0" fmla="*/ 229578 h 3804958"/>
              <a:gd name="connsiteX1" fmla="*/ 459336 w 8643216"/>
              <a:gd name="connsiteY1" fmla="*/ 138138 h 3804958"/>
              <a:gd name="connsiteX2" fmla="*/ 566016 w 8643216"/>
              <a:gd name="connsiteY2" fmla="*/ 77178 h 3804958"/>
              <a:gd name="connsiteX3" fmla="*/ 703176 w 8643216"/>
              <a:gd name="connsiteY3" fmla="*/ 46698 h 3804958"/>
              <a:gd name="connsiteX4" fmla="*/ 1053696 w 8643216"/>
              <a:gd name="connsiteY4" fmla="*/ 61938 h 3804958"/>
              <a:gd name="connsiteX5" fmla="*/ 1160376 w 8643216"/>
              <a:gd name="connsiteY5" fmla="*/ 107658 h 3804958"/>
              <a:gd name="connsiteX6" fmla="*/ 1236576 w 8643216"/>
              <a:gd name="connsiteY6" fmla="*/ 122898 h 3804958"/>
              <a:gd name="connsiteX7" fmla="*/ 1358496 w 8643216"/>
              <a:gd name="connsiteY7" fmla="*/ 168618 h 3804958"/>
              <a:gd name="connsiteX8" fmla="*/ 1465176 w 8643216"/>
              <a:gd name="connsiteY8" fmla="*/ 229578 h 3804958"/>
              <a:gd name="connsiteX9" fmla="*/ 1510896 w 8643216"/>
              <a:gd name="connsiteY9" fmla="*/ 244818 h 3804958"/>
              <a:gd name="connsiteX10" fmla="*/ 1571856 w 8643216"/>
              <a:gd name="connsiteY10" fmla="*/ 275298 h 3804958"/>
              <a:gd name="connsiteX11" fmla="*/ 1663296 w 8643216"/>
              <a:gd name="connsiteY11" fmla="*/ 290538 h 3804958"/>
              <a:gd name="connsiteX12" fmla="*/ 1709016 w 8643216"/>
              <a:gd name="connsiteY12" fmla="*/ 305778 h 3804958"/>
              <a:gd name="connsiteX13" fmla="*/ 1754736 w 8643216"/>
              <a:gd name="connsiteY13" fmla="*/ 336258 h 3804958"/>
              <a:gd name="connsiteX14" fmla="*/ 1937616 w 8643216"/>
              <a:gd name="connsiteY14" fmla="*/ 351498 h 3804958"/>
              <a:gd name="connsiteX15" fmla="*/ 2684376 w 8643216"/>
              <a:gd name="connsiteY15" fmla="*/ 336258 h 3804958"/>
              <a:gd name="connsiteX16" fmla="*/ 2745336 w 8643216"/>
              <a:gd name="connsiteY16" fmla="*/ 321018 h 3804958"/>
              <a:gd name="connsiteX17" fmla="*/ 2852016 w 8643216"/>
              <a:gd name="connsiteY17" fmla="*/ 275298 h 3804958"/>
              <a:gd name="connsiteX18" fmla="*/ 2973936 w 8643216"/>
              <a:gd name="connsiteY18" fmla="*/ 244818 h 3804958"/>
              <a:gd name="connsiteX19" fmla="*/ 3080616 w 8643216"/>
              <a:gd name="connsiteY19" fmla="*/ 229578 h 3804958"/>
              <a:gd name="connsiteX20" fmla="*/ 3461616 w 8643216"/>
              <a:gd name="connsiteY20" fmla="*/ 229578 h 3804958"/>
              <a:gd name="connsiteX21" fmla="*/ 3598776 w 8643216"/>
              <a:gd name="connsiteY21" fmla="*/ 260058 h 3804958"/>
              <a:gd name="connsiteX22" fmla="*/ 3720696 w 8643216"/>
              <a:gd name="connsiteY22" fmla="*/ 336258 h 3804958"/>
              <a:gd name="connsiteX23" fmla="*/ 3781656 w 8643216"/>
              <a:gd name="connsiteY23" fmla="*/ 351498 h 3804958"/>
              <a:gd name="connsiteX24" fmla="*/ 3827376 w 8643216"/>
              <a:gd name="connsiteY24" fmla="*/ 366738 h 3804958"/>
              <a:gd name="connsiteX25" fmla="*/ 3918816 w 8643216"/>
              <a:gd name="connsiteY25" fmla="*/ 442938 h 3804958"/>
              <a:gd name="connsiteX26" fmla="*/ 3979776 w 8643216"/>
              <a:gd name="connsiteY26" fmla="*/ 473418 h 3804958"/>
              <a:gd name="connsiteX27" fmla="*/ 4101696 w 8643216"/>
              <a:gd name="connsiteY27" fmla="*/ 549618 h 3804958"/>
              <a:gd name="connsiteX28" fmla="*/ 4177896 w 8643216"/>
              <a:gd name="connsiteY28" fmla="*/ 564858 h 3804958"/>
              <a:gd name="connsiteX29" fmla="*/ 4528416 w 8643216"/>
              <a:gd name="connsiteY29" fmla="*/ 549618 h 3804958"/>
              <a:gd name="connsiteX30" fmla="*/ 4604616 w 8643216"/>
              <a:gd name="connsiteY30" fmla="*/ 503898 h 3804958"/>
              <a:gd name="connsiteX31" fmla="*/ 4680816 w 8643216"/>
              <a:gd name="connsiteY31" fmla="*/ 473418 h 3804958"/>
              <a:gd name="connsiteX32" fmla="*/ 4757016 w 8643216"/>
              <a:gd name="connsiteY32" fmla="*/ 427698 h 3804958"/>
              <a:gd name="connsiteX33" fmla="*/ 4833216 w 8643216"/>
              <a:gd name="connsiteY33" fmla="*/ 397218 h 3804958"/>
              <a:gd name="connsiteX34" fmla="*/ 4909416 w 8643216"/>
              <a:gd name="connsiteY34" fmla="*/ 351498 h 3804958"/>
              <a:gd name="connsiteX35" fmla="*/ 5016096 w 8643216"/>
              <a:gd name="connsiteY35" fmla="*/ 321018 h 3804958"/>
              <a:gd name="connsiteX36" fmla="*/ 5138016 w 8643216"/>
              <a:gd name="connsiteY36" fmla="*/ 260058 h 3804958"/>
              <a:gd name="connsiteX37" fmla="*/ 5244696 w 8643216"/>
              <a:gd name="connsiteY37" fmla="*/ 214338 h 3804958"/>
              <a:gd name="connsiteX38" fmla="*/ 5351376 w 8643216"/>
              <a:gd name="connsiteY38" fmla="*/ 168618 h 3804958"/>
              <a:gd name="connsiteX39" fmla="*/ 5519016 w 8643216"/>
              <a:gd name="connsiteY39" fmla="*/ 122898 h 3804958"/>
              <a:gd name="connsiteX40" fmla="*/ 6098136 w 8643216"/>
              <a:gd name="connsiteY40" fmla="*/ 153378 h 3804958"/>
              <a:gd name="connsiteX41" fmla="*/ 6250536 w 8643216"/>
              <a:gd name="connsiteY41" fmla="*/ 214338 h 3804958"/>
              <a:gd name="connsiteX42" fmla="*/ 6296256 w 8643216"/>
              <a:gd name="connsiteY42" fmla="*/ 229578 h 3804958"/>
              <a:gd name="connsiteX43" fmla="*/ 6372456 w 8643216"/>
              <a:gd name="connsiteY43" fmla="*/ 260058 h 3804958"/>
              <a:gd name="connsiteX44" fmla="*/ 6479136 w 8643216"/>
              <a:gd name="connsiteY44" fmla="*/ 290538 h 3804958"/>
              <a:gd name="connsiteX45" fmla="*/ 6524856 w 8643216"/>
              <a:gd name="connsiteY45" fmla="*/ 321018 h 3804958"/>
              <a:gd name="connsiteX46" fmla="*/ 6662016 w 8643216"/>
              <a:gd name="connsiteY46" fmla="*/ 366738 h 3804958"/>
              <a:gd name="connsiteX47" fmla="*/ 6936336 w 8643216"/>
              <a:gd name="connsiteY47" fmla="*/ 351498 h 3804958"/>
              <a:gd name="connsiteX48" fmla="*/ 6997296 w 8643216"/>
              <a:gd name="connsiteY48" fmla="*/ 336258 h 3804958"/>
              <a:gd name="connsiteX49" fmla="*/ 7164936 w 8643216"/>
              <a:gd name="connsiteY49" fmla="*/ 305778 h 3804958"/>
              <a:gd name="connsiteX50" fmla="*/ 7271616 w 8643216"/>
              <a:gd name="connsiteY50" fmla="*/ 275298 h 3804958"/>
              <a:gd name="connsiteX51" fmla="*/ 7332576 w 8643216"/>
              <a:gd name="connsiteY51" fmla="*/ 244818 h 3804958"/>
              <a:gd name="connsiteX52" fmla="*/ 7408776 w 8643216"/>
              <a:gd name="connsiteY52" fmla="*/ 229578 h 3804958"/>
              <a:gd name="connsiteX53" fmla="*/ 7850736 w 8643216"/>
              <a:gd name="connsiteY53" fmla="*/ 0 h 3804958"/>
              <a:gd name="connsiteX54" fmla="*/ 8399376 w 8643216"/>
              <a:gd name="connsiteY54" fmla="*/ 244818 h 3804958"/>
              <a:gd name="connsiteX55" fmla="*/ 8429856 w 8643216"/>
              <a:gd name="connsiteY55" fmla="*/ 290538 h 3804958"/>
              <a:gd name="connsiteX56" fmla="*/ 8445096 w 8643216"/>
              <a:gd name="connsiteY56" fmla="*/ 366738 h 3804958"/>
              <a:gd name="connsiteX57" fmla="*/ 8429856 w 8643216"/>
              <a:gd name="connsiteY57" fmla="*/ 534378 h 3804958"/>
              <a:gd name="connsiteX58" fmla="*/ 8414616 w 8643216"/>
              <a:gd name="connsiteY58" fmla="*/ 580098 h 3804958"/>
              <a:gd name="connsiteX59" fmla="*/ 8445096 w 8643216"/>
              <a:gd name="connsiteY59" fmla="*/ 732498 h 3804958"/>
              <a:gd name="connsiteX60" fmla="*/ 8475576 w 8643216"/>
              <a:gd name="connsiteY60" fmla="*/ 778218 h 3804958"/>
              <a:gd name="connsiteX61" fmla="*/ 8490816 w 8643216"/>
              <a:gd name="connsiteY61" fmla="*/ 839178 h 3804958"/>
              <a:gd name="connsiteX62" fmla="*/ 8506056 w 8643216"/>
              <a:gd name="connsiteY62" fmla="*/ 961098 h 3804958"/>
              <a:gd name="connsiteX63" fmla="*/ 8567016 w 8643216"/>
              <a:gd name="connsiteY63" fmla="*/ 1052538 h 3804958"/>
              <a:gd name="connsiteX64" fmla="*/ 8582256 w 8643216"/>
              <a:gd name="connsiteY64" fmla="*/ 1098258 h 3804958"/>
              <a:gd name="connsiteX65" fmla="*/ 8627976 w 8643216"/>
              <a:gd name="connsiteY65" fmla="*/ 1143978 h 3804958"/>
              <a:gd name="connsiteX66" fmla="*/ 8612736 w 8643216"/>
              <a:gd name="connsiteY66" fmla="*/ 1433538 h 3804958"/>
              <a:gd name="connsiteX67" fmla="*/ 8597496 w 8643216"/>
              <a:gd name="connsiteY67" fmla="*/ 1509738 h 3804958"/>
              <a:gd name="connsiteX68" fmla="*/ 8582256 w 8643216"/>
              <a:gd name="connsiteY68" fmla="*/ 1753578 h 3804958"/>
              <a:gd name="connsiteX69" fmla="*/ 8567016 w 8643216"/>
              <a:gd name="connsiteY69" fmla="*/ 1814538 h 3804958"/>
              <a:gd name="connsiteX70" fmla="*/ 8551776 w 8643216"/>
              <a:gd name="connsiteY70" fmla="*/ 1905978 h 3804958"/>
              <a:gd name="connsiteX71" fmla="*/ 8536536 w 8643216"/>
              <a:gd name="connsiteY71" fmla="*/ 1982178 h 3804958"/>
              <a:gd name="connsiteX72" fmla="*/ 8567016 w 8643216"/>
              <a:gd name="connsiteY72" fmla="*/ 2561298 h 3804958"/>
              <a:gd name="connsiteX73" fmla="*/ 8582256 w 8643216"/>
              <a:gd name="connsiteY73" fmla="*/ 2607018 h 3804958"/>
              <a:gd name="connsiteX74" fmla="*/ 8597496 w 8643216"/>
              <a:gd name="connsiteY74" fmla="*/ 2683218 h 3804958"/>
              <a:gd name="connsiteX75" fmla="*/ 8627976 w 8643216"/>
              <a:gd name="connsiteY75" fmla="*/ 2988018 h 3804958"/>
              <a:gd name="connsiteX76" fmla="*/ 8643216 w 8643216"/>
              <a:gd name="connsiteY76" fmla="*/ 3033738 h 3804958"/>
              <a:gd name="connsiteX77" fmla="*/ 8627976 w 8643216"/>
              <a:gd name="connsiteY77" fmla="*/ 3414738 h 3804958"/>
              <a:gd name="connsiteX78" fmla="*/ 8612736 w 8643216"/>
              <a:gd name="connsiteY78" fmla="*/ 3460458 h 3804958"/>
              <a:gd name="connsiteX79" fmla="*/ 8521296 w 8643216"/>
              <a:gd name="connsiteY79" fmla="*/ 3506178 h 3804958"/>
              <a:gd name="connsiteX80" fmla="*/ 8399376 w 8643216"/>
              <a:gd name="connsiteY80" fmla="*/ 3521418 h 3804958"/>
              <a:gd name="connsiteX81" fmla="*/ 8262216 w 8643216"/>
              <a:gd name="connsiteY81" fmla="*/ 3567138 h 3804958"/>
              <a:gd name="connsiteX82" fmla="*/ 8216496 w 8643216"/>
              <a:gd name="connsiteY82" fmla="*/ 3582378 h 3804958"/>
              <a:gd name="connsiteX83" fmla="*/ 8125056 w 8643216"/>
              <a:gd name="connsiteY83" fmla="*/ 3643338 h 3804958"/>
              <a:gd name="connsiteX84" fmla="*/ 8033616 w 8643216"/>
              <a:gd name="connsiteY84" fmla="*/ 3689058 h 3804958"/>
              <a:gd name="connsiteX85" fmla="*/ 7667856 w 8643216"/>
              <a:gd name="connsiteY85" fmla="*/ 3673818 h 3804958"/>
              <a:gd name="connsiteX86" fmla="*/ 7576416 w 8643216"/>
              <a:gd name="connsiteY86" fmla="*/ 3643338 h 3804958"/>
              <a:gd name="connsiteX87" fmla="*/ 7530696 w 8643216"/>
              <a:gd name="connsiteY87" fmla="*/ 3628098 h 3804958"/>
              <a:gd name="connsiteX88" fmla="*/ 7302096 w 8643216"/>
              <a:gd name="connsiteY88" fmla="*/ 3643338 h 3804958"/>
              <a:gd name="connsiteX89" fmla="*/ 6997296 w 8643216"/>
              <a:gd name="connsiteY89" fmla="*/ 3658578 h 3804958"/>
              <a:gd name="connsiteX90" fmla="*/ 6936336 w 8643216"/>
              <a:gd name="connsiteY90" fmla="*/ 3673818 h 3804958"/>
              <a:gd name="connsiteX91" fmla="*/ 5915256 w 8643216"/>
              <a:gd name="connsiteY91" fmla="*/ 3689058 h 3804958"/>
              <a:gd name="connsiteX92" fmla="*/ 5427576 w 8643216"/>
              <a:gd name="connsiteY92" fmla="*/ 3719538 h 3804958"/>
              <a:gd name="connsiteX93" fmla="*/ 5229456 w 8643216"/>
              <a:gd name="connsiteY93" fmla="*/ 3734778 h 3804958"/>
              <a:gd name="connsiteX94" fmla="*/ 4955136 w 8643216"/>
              <a:gd name="connsiteY94" fmla="*/ 3750018 h 3804958"/>
              <a:gd name="connsiteX95" fmla="*/ 1358496 w 8643216"/>
              <a:gd name="connsiteY95" fmla="*/ 3719538 h 3804958"/>
              <a:gd name="connsiteX96" fmla="*/ 779376 w 8643216"/>
              <a:gd name="connsiteY96" fmla="*/ 3689058 h 3804958"/>
              <a:gd name="connsiteX97" fmla="*/ 718416 w 8643216"/>
              <a:gd name="connsiteY97" fmla="*/ 3673818 h 3804958"/>
              <a:gd name="connsiteX98" fmla="*/ 642216 w 8643216"/>
              <a:gd name="connsiteY98" fmla="*/ 3658578 h 3804958"/>
              <a:gd name="connsiteX99" fmla="*/ 550776 w 8643216"/>
              <a:gd name="connsiteY99" fmla="*/ 3628098 h 3804958"/>
              <a:gd name="connsiteX100" fmla="*/ 505056 w 8643216"/>
              <a:gd name="connsiteY100" fmla="*/ 3597618 h 3804958"/>
              <a:gd name="connsiteX101" fmla="*/ 383136 w 8643216"/>
              <a:gd name="connsiteY101" fmla="*/ 3567138 h 3804958"/>
              <a:gd name="connsiteX102" fmla="*/ 261216 w 8643216"/>
              <a:gd name="connsiteY102" fmla="*/ 3521418 h 3804958"/>
              <a:gd name="connsiteX103" fmla="*/ 215496 w 8643216"/>
              <a:gd name="connsiteY103" fmla="*/ 3490938 h 3804958"/>
              <a:gd name="connsiteX104" fmla="*/ 124056 w 8643216"/>
              <a:gd name="connsiteY104" fmla="*/ 3460458 h 3804958"/>
              <a:gd name="connsiteX105" fmla="*/ 93576 w 8643216"/>
              <a:gd name="connsiteY105" fmla="*/ 3414738 h 3804958"/>
              <a:gd name="connsiteX106" fmla="*/ 124056 w 8643216"/>
              <a:gd name="connsiteY106" fmla="*/ 3170898 h 3804958"/>
              <a:gd name="connsiteX107" fmla="*/ 169776 w 8643216"/>
              <a:gd name="connsiteY107" fmla="*/ 3079458 h 3804958"/>
              <a:gd name="connsiteX108" fmla="*/ 154536 w 8643216"/>
              <a:gd name="connsiteY108" fmla="*/ 2683218 h 3804958"/>
              <a:gd name="connsiteX109" fmla="*/ 108816 w 8643216"/>
              <a:gd name="connsiteY109" fmla="*/ 2622258 h 3804958"/>
              <a:gd name="connsiteX110" fmla="*/ 47856 w 8643216"/>
              <a:gd name="connsiteY110" fmla="*/ 2485098 h 3804958"/>
              <a:gd name="connsiteX111" fmla="*/ 17376 w 8643216"/>
              <a:gd name="connsiteY111" fmla="*/ 2347938 h 3804958"/>
              <a:gd name="connsiteX112" fmla="*/ 32616 w 8643216"/>
              <a:gd name="connsiteY112" fmla="*/ 2180298 h 3804958"/>
              <a:gd name="connsiteX113" fmla="*/ 78336 w 8643216"/>
              <a:gd name="connsiteY113" fmla="*/ 2088858 h 3804958"/>
              <a:gd name="connsiteX114" fmla="*/ 108816 w 8643216"/>
              <a:gd name="connsiteY114" fmla="*/ 2027898 h 3804958"/>
              <a:gd name="connsiteX115" fmla="*/ 154536 w 8643216"/>
              <a:gd name="connsiteY115" fmla="*/ 1982178 h 3804958"/>
              <a:gd name="connsiteX116" fmla="*/ 200256 w 8643216"/>
              <a:gd name="connsiteY116" fmla="*/ 1921218 h 3804958"/>
              <a:gd name="connsiteX117" fmla="*/ 185016 w 8643216"/>
              <a:gd name="connsiteY117" fmla="*/ 1585938 h 3804958"/>
              <a:gd name="connsiteX118" fmla="*/ 169776 w 8643216"/>
              <a:gd name="connsiteY118" fmla="*/ 1494498 h 3804958"/>
              <a:gd name="connsiteX119" fmla="*/ 154536 w 8643216"/>
              <a:gd name="connsiteY119" fmla="*/ 1159218 h 3804958"/>
              <a:gd name="connsiteX120" fmla="*/ 169776 w 8643216"/>
              <a:gd name="connsiteY120" fmla="*/ 778218 h 3804958"/>
              <a:gd name="connsiteX121" fmla="*/ 245976 w 8643216"/>
              <a:gd name="connsiteY121" fmla="*/ 625818 h 3804958"/>
              <a:gd name="connsiteX122" fmla="*/ 337416 w 8643216"/>
              <a:gd name="connsiteY122" fmla="*/ 519138 h 3804958"/>
              <a:gd name="connsiteX123" fmla="*/ 352656 w 8643216"/>
              <a:gd name="connsiteY123" fmla="*/ 473418 h 3804958"/>
              <a:gd name="connsiteX124" fmla="*/ 383136 w 8643216"/>
              <a:gd name="connsiteY124" fmla="*/ 427698 h 3804958"/>
              <a:gd name="connsiteX125" fmla="*/ 367896 w 8643216"/>
              <a:gd name="connsiteY125" fmla="*/ 275298 h 3804958"/>
              <a:gd name="connsiteX126" fmla="*/ 398376 w 8643216"/>
              <a:gd name="connsiteY126" fmla="*/ 199098 h 3804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</a:cxnLst>
            <a:rect l="l" t="t" r="r" b="b"/>
            <a:pathLst>
              <a:path w="8643216" h="3804958">
                <a:moveTo>
                  <a:pt x="337416" y="229578"/>
                </a:moveTo>
                <a:cubicBezTo>
                  <a:pt x="408674" y="158320"/>
                  <a:pt x="358343" y="201259"/>
                  <a:pt x="459336" y="138138"/>
                </a:cubicBezTo>
                <a:cubicBezTo>
                  <a:pt x="503552" y="110503"/>
                  <a:pt x="513986" y="96689"/>
                  <a:pt x="566016" y="77178"/>
                </a:cubicBezTo>
                <a:cubicBezTo>
                  <a:pt x="590613" y="67954"/>
                  <a:pt x="682485" y="50836"/>
                  <a:pt x="703176" y="46698"/>
                </a:cubicBezTo>
                <a:cubicBezTo>
                  <a:pt x="820016" y="51778"/>
                  <a:pt x="937090" y="52968"/>
                  <a:pt x="1053696" y="61938"/>
                </a:cubicBezTo>
                <a:cubicBezTo>
                  <a:pt x="1088318" y="64601"/>
                  <a:pt x="1131222" y="97940"/>
                  <a:pt x="1160376" y="107658"/>
                </a:cubicBezTo>
                <a:cubicBezTo>
                  <a:pt x="1184950" y="115849"/>
                  <a:pt x="1211446" y="116616"/>
                  <a:pt x="1236576" y="122898"/>
                </a:cubicBezTo>
                <a:cubicBezTo>
                  <a:pt x="1262956" y="129493"/>
                  <a:pt x="1344512" y="161626"/>
                  <a:pt x="1358496" y="168618"/>
                </a:cubicBezTo>
                <a:cubicBezTo>
                  <a:pt x="1511550" y="245145"/>
                  <a:pt x="1278148" y="149423"/>
                  <a:pt x="1465176" y="229578"/>
                </a:cubicBezTo>
                <a:cubicBezTo>
                  <a:pt x="1479941" y="235906"/>
                  <a:pt x="1496131" y="238490"/>
                  <a:pt x="1510896" y="244818"/>
                </a:cubicBezTo>
                <a:cubicBezTo>
                  <a:pt x="1531778" y="253767"/>
                  <a:pt x="1550096" y="268770"/>
                  <a:pt x="1571856" y="275298"/>
                </a:cubicBezTo>
                <a:cubicBezTo>
                  <a:pt x="1601453" y="284177"/>
                  <a:pt x="1633131" y="283835"/>
                  <a:pt x="1663296" y="290538"/>
                </a:cubicBezTo>
                <a:cubicBezTo>
                  <a:pt x="1678978" y="294023"/>
                  <a:pt x="1694648" y="298594"/>
                  <a:pt x="1709016" y="305778"/>
                </a:cubicBezTo>
                <a:cubicBezTo>
                  <a:pt x="1725399" y="313969"/>
                  <a:pt x="1736775" y="332666"/>
                  <a:pt x="1754736" y="336258"/>
                </a:cubicBezTo>
                <a:cubicBezTo>
                  <a:pt x="1814719" y="348255"/>
                  <a:pt x="1876656" y="346418"/>
                  <a:pt x="1937616" y="351498"/>
                </a:cubicBezTo>
                <a:lnTo>
                  <a:pt x="2684376" y="336258"/>
                </a:lnTo>
                <a:cubicBezTo>
                  <a:pt x="2705306" y="335468"/>
                  <a:pt x="2725197" y="326772"/>
                  <a:pt x="2745336" y="321018"/>
                </a:cubicBezTo>
                <a:cubicBezTo>
                  <a:pt x="2816817" y="300595"/>
                  <a:pt x="2770736" y="310132"/>
                  <a:pt x="2852016" y="275298"/>
                </a:cubicBezTo>
                <a:cubicBezTo>
                  <a:pt x="2889490" y="259238"/>
                  <a:pt x="2934903" y="251323"/>
                  <a:pt x="2973936" y="244818"/>
                </a:cubicBezTo>
                <a:cubicBezTo>
                  <a:pt x="3009368" y="238913"/>
                  <a:pt x="3045056" y="234658"/>
                  <a:pt x="3080616" y="229578"/>
                </a:cubicBezTo>
                <a:cubicBezTo>
                  <a:pt x="3228926" y="180141"/>
                  <a:pt x="3134968" y="205382"/>
                  <a:pt x="3461616" y="229578"/>
                </a:cubicBezTo>
                <a:cubicBezTo>
                  <a:pt x="3473649" y="230469"/>
                  <a:pt x="3581180" y="253460"/>
                  <a:pt x="3598776" y="260058"/>
                </a:cubicBezTo>
                <a:cubicBezTo>
                  <a:pt x="3740337" y="313143"/>
                  <a:pt x="3576847" y="264334"/>
                  <a:pt x="3720696" y="336258"/>
                </a:cubicBezTo>
                <a:cubicBezTo>
                  <a:pt x="3739430" y="345625"/>
                  <a:pt x="3761517" y="345744"/>
                  <a:pt x="3781656" y="351498"/>
                </a:cubicBezTo>
                <a:cubicBezTo>
                  <a:pt x="3797102" y="355911"/>
                  <a:pt x="3813008" y="359554"/>
                  <a:pt x="3827376" y="366738"/>
                </a:cubicBezTo>
                <a:cubicBezTo>
                  <a:pt x="3908003" y="407051"/>
                  <a:pt x="3840171" y="386763"/>
                  <a:pt x="3918816" y="442938"/>
                </a:cubicBezTo>
                <a:cubicBezTo>
                  <a:pt x="3937303" y="456143"/>
                  <a:pt x="3960511" y="461377"/>
                  <a:pt x="3979776" y="473418"/>
                </a:cubicBezTo>
                <a:cubicBezTo>
                  <a:pt x="4039365" y="510661"/>
                  <a:pt x="4035499" y="527552"/>
                  <a:pt x="4101696" y="549618"/>
                </a:cubicBezTo>
                <a:cubicBezTo>
                  <a:pt x="4126270" y="557809"/>
                  <a:pt x="4152496" y="559778"/>
                  <a:pt x="4177896" y="564858"/>
                </a:cubicBezTo>
                <a:cubicBezTo>
                  <a:pt x="4294736" y="559778"/>
                  <a:pt x="4412641" y="566157"/>
                  <a:pt x="4528416" y="549618"/>
                </a:cubicBezTo>
                <a:cubicBezTo>
                  <a:pt x="4557740" y="545429"/>
                  <a:pt x="4578122" y="517145"/>
                  <a:pt x="4604616" y="503898"/>
                </a:cubicBezTo>
                <a:cubicBezTo>
                  <a:pt x="4629085" y="491664"/>
                  <a:pt x="4656347" y="485652"/>
                  <a:pt x="4680816" y="473418"/>
                </a:cubicBezTo>
                <a:cubicBezTo>
                  <a:pt x="4707310" y="460171"/>
                  <a:pt x="4730522" y="440945"/>
                  <a:pt x="4757016" y="427698"/>
                </a:cubicBezTo>
                <a:cubicBezTo>
                  <a:pt x="4781485" y="415464"/>
                  <a:pt x="4808747" y="409452"/>
                  <a:pt x="4833216" y="397218"/>
                </a:cubicBezTo>
                <a:cubicBezTo>
                  <a:pt x="4859710" y="383971"/>
                  <a:pt x="4882922" y="364745"/>
                  <a:pt x="4909416" y="351498"/>
                </a:cubicBezTo>
                <a:cubicBezTo>
                  <a:pt x="4931280" y="340566"/>
                  <a:pt x="4996564" y="325901"/>
                  <a:pt x="5016096" y="321018"/>
                </a:cubicBezTo>
                <a:cubicBezTo>
                  <a:pt x="5151483" y="219478"/>
                  <a:pt x="5004858" y="317126"/>
                  <a:pt x="5138016" y="260058"/>
                </a:cubicBezTo>
                <a:cubicBezTo>
                  <a:pt x="5285360" y="196910"/>
                  <a:pt x="5069684" y="258091"/>
                  <a:pt x="5244696" y="214338"/>
                </a:cubicBezTo>
                <a:cubicBezTo>
                  <a:pt x="5317232" y="165981"/>
                  <a:pt x="5261911" y="195458"/>
                  <a:pt x="5351376" y="168618"/>
                </a:cubicBezTo>
                <a:cubicBezTo>
                  <a:pt x="5506061" y="122212"/>
                  <a:pt x="5380133" y="150675"/>
                  <a:pt x="5519016" y="122898"/>
                </a:cubicBezTo>
                <a:cubicBezTo>
                  <a:pt x="5532569" y="123322"/>
                  <a:pt x="5942219" y="114399"/>
                  <a:pt x="6098136" y="153378"/>
                </a:cubicBezTo>
                <a:cubicBezTo>
                  <a:pt x="6209139" y="181129"/>
                  <a:pt x="6162246" y="176499"/>
                  <a:pt x="6250536" y="214338"/>
                </a:cubicBezTo>
                <a:cubicBezTo>
                  <a:pt x="6265301" y="220666"/>
                  <a:pt x="6281214" y="223937"/>
                  <a:pt x="6296256" y="229578"/>
                </a:cubicBezTo>
                <a:cubicBezTo>
                  <a:pt x="6321871" y="239184"/>
                  <a:pt x="6346841" y="250452"/>
                  <a:pt x="6372456" y="260058"/>
                </a:cubicBezTo>
                <a:cubicBezTo>
                  <a:pt x="6416183" y="276456"/>
                  <a:pt x="6431098" y="278528"/>
                  <a:pt x="6479136" y="290538"/>
                </a:cubicBezTo>
                <a:cubicBezTo>
                  <a:pt x="6494376" y="300698"/>
                  <a:pt x="6507949" y="313973"/>
                  <a:pt x="6524856" y="321018"/>
                </a:cubicBezTo>
                <a:cubicBezTo>
                  <a:pt x="6569342" y="339554"/>
                  <a:pt x="6662016" y="366738"/>
                  <a:pt x="6662016" y="366738"/>
                </a:cubicBezTo>
                <a:cubicBezTo>
                  <a:pt x="6753456" y="361658"/>
                  <a:pt x="6845131" y="359789"/>
                  <a:pt x="6936336" y="351498"/>
                </a:cubicBezTo>
                <a:cubicBezTo>
                  <a:pt x="6957195" y="349602"/>
                  <a:pt x="6976757" y="340366"/>
                  <a:pt x="6997296" y="336258"/>
                </a:cubicBezTo>
                <a:cubicBezTo>
                  <a:pt x="7162725" y="303172"/>
                  <a:pt x="7017831" y="338468"/>
                  <a:pt x="7164936" y="305778"/>
                </a:cubicBezTo>
                <a:cubicBezTo>
                  <a:pt x="7191706" y="299829"/>
                  <a:pt x="7244201" y="287047"/>
                  <a:pt x="7271616" y="275298"/>
                </a:cubicBezTo>
                <a:cubicBezTo>
                  <a:pt x="7292498" y="266349"/>
                  <a:pt x="7311023" y="252002"/>
                  <a:pt x="7332576" y="244818"/>
                </a:cubicBezTo>
                <a:cubicBezTo>
                  <a:pt x="7357150" y="236627"/>
                  <a:pt x="7383376" y="234658"/>
                  <a:pt x="7408776" y="229578"/>
                </a:cubicBezTo>
                <a:lnTo>
                  <a:pt x="7850736" y="0"/>
                </a:lnTo>
                <a:lnTo>
                  <a:pt x="8399376" y="244818"/>
                </a:lnTo>
                <a:cubicBezTo>
                  <a:pt x="8417660" y="245910"/>
                  <a:pt x="8423425" y="273388"/>
                  <a:pt x="8429856" y="290538"/>
                </a:cubicBezTo>
                <a:cubicBezTo>
                  <a:pt x="8438951" y="314792"/>
                  <a:pt x="8440016" y="341338"/>
                  <a:pt x="8445096" y="366738"/>
                </a:cubicBezTo>
                <a:cubicBezTo>
                  <a:pt x="8440016" y="422618"/>
                  <a:pt x="8437791" y="478832"/>
                  <a:pt x="8429856" y="534378"/>
                </a:cubicBezTo>
                <a:cubicBezTo>
                  <a:pt x="8427584" y="550281"/>
                  <a:pt x="8414616" y="564034"/>
                  <a:pt x="8414616" y="580098"/>
                </a:cubicBezTo>
                <a:cubicBezTo>
                  <a:pt x="8414616" y="608180"/>
                  <a:pt x="8426328" y="694963"/>
                  <a:pt x="8445096" y="732498"/>
                </a:cubicBezTo>
                <a:cubicBezTo>
                  <a:pt x="8453287" y="748881"/>
                  <a:pt x="8465416" y="762978"/>
                  <a:pt x="8475576" y="778218"/>
                </a:cubicBezTo>
                <a:cubicBezTo>
                  <a:pt x="8480656" y="798538"/>
                  <a:pt x="8487373" y="818518"/>
                  <a:pt x="8490816" y="839178"/>
                </a:cubicBezTo>
                <a:cubicBezTo>
                  <a:pt x="8497549" y="879577"/>
                  <a:pt x="8492281" y="922528"/>
                  <a:pt x="8506056" y="961098"/>
                </a:cubicBezTo>
                <a:cubicBezTo>
                  <a:pt x="8518377" y="995596"/>
                  <a:pt x="8555432" y="1017785"/>
                  <a:pt x="8567016" y="1052538"/>
                </a:cubicBezTo>
                <a:cubicBezTo>
                  <a:pt x="8572096" y="1067778"/>
                  <a:pt x="8573345" y="1084892"/>
                  <a:pt x="8582256" y="1098258"/>
                </a:cubicBezTo>
                <a:cubicBezTo>
                  <a:pt x="8594211" y="1116191"/>
                  <a:pt x="8612736" y="1128738"/>
                  <a:pt x="8627976" y="1143978"/>
                </a:cubicBezTo>
                <a:cubicBezTo>
                  <a:pt x="8622896" y="1240498"/>
                  <a:pt x="8620763" y="1337218"/>
                  <a:pt x="8612736" y="1433538"/>
                </a:cubicBezTo>
                <a:cubicBezTo>
                  <a:pt x="8610585" y="1459352"/>
                  <a:pt x="8599952" y="1483952"/>
                  <a:pt x="8597496" y="1509738"/>
                </a:cubicBezTo>
                <a:cubicBezTo>
                  <a:pt x="8589775" y="1590810"/>
                  <a:pt x="8590359" y="1672544"/>
                  <a:pt x="8582256" y="1753578"/>
                </a:cubicBezTo>
                <a:cubicBezTo>
                  <a:pt x="8580172" y="1774419"/>
                  <a:pt x="8571124" y="1793999"/>
                  <a:pt x="8567016" y="1814538"/>
                </a:cubicBezTo>
                <a:cubicBezTo>
                  <a:pt x="8560956" y="1844838"/>
                  <a:pt x="8557304" y="1875576"/>
                  <a:pt x="8551776" y="1905978"/>
                </a:cubicBezTo>
                <a:cubicBezTo>
                  <a:pt x="8547142" y="1931463"/>
                  <a:pt x="8541616" y="1956778"/>
                  <a:pt x="8536536" y="1982178"/>
                </a:cubicBezTo>
                <a:cubicBezTo>
                  <a:pt x="8540165" y="2091056"/>
                  <a:pt x="8536348" y="2392622"/>
                  <a:pt x="8567016" y="2561298"/>
                </a:cubicBezTo>
                <a:cubicBezTo>
                  <a:pt x="8569890" y="2577103"/>
                  <a:pt x="8578360" y="2591433"/>
                  <a:pt x="8582256" y="2607018"/>
                </a:cubicBezTo>
                <a:cubicBezTo>
                  <a:pt x="8588538" y="2632148"/>
                  <a:pt x="8592416" y="2657818"/>
                  <a:pt x="8597496" y="2683218"/>
                </a:cubicBezTo>
                <a:cubicBezTo>
                  <a:pt x="8604148" y="2769690"/>
                  <a:pt x="8609521" y="2895742"/>
                  <a:pt x="8627976" y="2988018"/>
                </a:cubicBezTo>
                <a:cubicBezTo>
                  <a:pt x="8631126" y="3003770"/>
                  <a:pt x="8638136" y="3018498"/>
                  <a:pt x="8643216" y="3033738"/>
                </a:cubicBezTo>
                <a:cubicBezTo>
                  <a:pt x="8638136" y="3160738"/>
                  <a:pt x="8637032" y="3287959"/>
                  <a:pt x="8627976" y="3414738"/>
                </a:cubicBezTo>
                <a:cubicBezTo>
                  <a:pt x="8626831" y="3430762"/>
                  <a:pt x="8622771" y="3447914"/>
                  <a:pt x="8612736" y="3460458"/>
                </a:cubicBezTo>
                <a:cubicBezTo>
                  <a:pt x="8596121" y="3481227"/>
                  <a:pt x="8547142" y="3501479"/>
                  <a:pt x="8521296" y="3506178"/>
                </a:cubicBezTo>
                <a:cubicBezTo>
                  <a:pt x="8481000" y="3513504"/>
                  <a:pt x="8440016" y="3516338"/>
                  <a:pt x="8399376" y="3521418"/>
                </a:cubicBezTo>
                <a:lnTo>
                  <a:pt x="8262216" y="3567138"/>
                </a:lnTo>
                <a:cubicBezTo>
                  <a:pt x="8246976" y="3572218"/>
                  <a:pt x="8229862" y="3573467"/>
                  <a:pt x="8216496" y="3582378"/>
                </a:cubicBezTo>
                <a:cubicBezTo>
                  <a:pt x="8186016" y="3602698"/>
                  <a:pt x="8159809" y="3631754"/>
                  <a:pt x="8125056" y="3643338"/>
                </a:cubicBezTo>
                <a:cubicBezTo>
                  <a:pt x="8061960" y="3664370"/>
                  <a:pt x="8092702" y="3649667"/>
                  <a:pt x="8033616" y="3689058"/>
                </a:cubicBezTo>
                <a:cubicBezTo>
                  <a:pt x="7911696" y="3683978"/>
                  <a:pt x="7789276" y="3685960"/>
                  <a:pt x="7667856" y="3673818"/>
                </a:cubicBezTo>
                <a:cubicBezTo>
                  <a:pt x="7635887" y="3670621"/>
                  <a:pt x="7606896" y="3653498"/>
                  <a:pt x="7576416" y="3643338"/>
                </a:cubicBezTo>
                <a:lnTo>
                  <a:pt x="7530696" y="3628098"/>
                </a:lnTo>
                <a:lnTo>
                  <a:pt x="7302096" y="3643338"/>
                </a:lnTo>
                <a:cubicBezTo>
                  <a:pt x="7200535" y="3649141"/>
                  <a:pt x="7098672" y="3650130"/>
                  <a:pt x="6997296" y="3658578"/>
                </a:cubicBezTo>
                <a:cubicBezTo>
                  <a:pt x="6976423" y="3660317"/>
                  <a:pt x="6957273" y="3673228"/>
                  <a:pt x="6936336" y="3673818"/>
                </a:cubicBezTo>
                <a:cubicBezTo>
                  <a:pt x="6596073" y="3683403"/>
                  <a:pt x="6255616" y="3683978"/>
                  <a:pt x="5915256" y="3689058"/>
                </a:cubicBezTo>
                <a:cubicBezTo>
                  <a:pt x="5627959" y="3720980"/>
                  <a:pt x="5910245" y="3692723"/>
                  <a:pt x="5427576" y="3719538"/>
                </a:cubicBezTo>
                <a:cubicBezTo>
                  <a:pt x="5361443" y="3723212"/>
                  <a:pt x="5295554" y="3730514"/>
                  <a:pt x="5229456" y="3734778"/>
                </a:cubicBezTo>
                <a:lnTo>
                  <a:pt x="4955136" y="3750018"/>
                </a:lnTo>
                <a:cubicBezTo>
                  <a:pt x="3756256" y="3739858"/>
                  <a:pt x="2554372" y="3804958"/>
                  <a:pt x="1358496" y="3719538"/>
                </a:cubicBezTo>
                <a:cubicBezTo>
                  <a:pt x="1023420" y="3695604"/>
                  <a:pt x="1216375" y="3707266"/>
                  <a:pt x="779376" y="3689058"/>
                </a:cubicBezTo>
                <a:cubicBezTo>
                  <a:pt x="759056" y="3683978"/>
                  <a:pt x="738863" y="3678362"/>
                  <a:pt x="718416" y="3673818"/>
                </a:cubicBezTo>
                <a:cubicBezTo>
                  <a:pt x="693130" y="3668199"/>
                  <a:pt x="667206" y="3665394"/>
                  <a:pt x="642216" y="3658578"/>
                </a:cubicBezTo>
                <a:cubicBezTo>
                  <a:pt x="611219" y="3650124"/>
                  <a:pt x="577509" y="3645920"/>
                  <a:pt x="550776" y="3628098"/>
                </a:cubicBezTo>
                <a:cubicBezTo>
                  <a:pt x="535536" y="3617938"/>
                  <a:pt x="522206" y="3604049"/>
                  <a:pt x="505056" y="3597618"/>
                </a:cubicBezTo>
                <a:cubicBezTo>
                  <a:pt x="314228" y="3526058"/>
                  <a:pt x="514750" y="3623544"/>
                  <a:pt x="383136" y="3567138"/>
                </a:cubicBezTo>
                <a:cubicBezTo>
                  <a:pt x="271564" y="3519322"/>
                  <a:pt x="373606" y="3549515"/>
                  <a:pt x="261216" y="3521418"/>
                </a:cubicBezTo>
                <a:cubicBezTo>
                  <a:pt x="245976" y="3511258"/>
                  <a:pt x="232234" y="3498377"/>
                  <a:pt x="215496" y="3490938"/>
                </a:cubicBezTo>
                <a:cubicBezTo>
                  <a:pt x="186136" y="3477889"/>
                  <a:pt x="124056" y="3460458"/>
                  <a:pt x="124056" y="3460458"/>
                </a:cubicBezTo>
                <a:cubicBezTo>
                  <a:pt x="113896" y="3445218"/>
                  <a:pt x="94794" y="3433014"/>
                  <a:pt x="93576" y="3414738"/>
                </a:cubicBezTo>
                <a:cubicBezTo>
                  <a:pt x="92553" y="3399388"/>
                  <a:pt x="100144" y="3226693"/>
                  <a:pt x="124056" y="3170898"/>
                </a:cubicBezTo>
                <a:cubicBezTo>
                  <a:pt x="212686" y="2964096"/>
                  <a:pt x="105559" y="3272110"/>
                  <a:pt x="169776" y="3079458"/>
                </a:cubicBezTo>
                <a:cubicBezTo>
                  <a:pt x="164696" y="2947378"/>
                  <a:pt x="172005" y="2814236"/>
                  <a:pt x="154536" y="2683218"/>
                </a:cubicBezTo>
                <a:cubicBezTo>
                  <a:pt x="151179" y="2658041"/>
                  <a:pt x="120175" y="2644976"/>
                  <a:pt x="108816" y="2622258"/>
                </a:cubicBezTo>
                <a:cubicBezTo>
                  <a:pt x="0" y="2404625"/>
                  <a:pt x="137514" y="2619586"/>
                  <a:pt x="47856" y="2485098"/>
                </a:cubicBezTo>
                <a:cubicBezTo>
                  <a:pt x="41978" y="2461587"/>
                  <a:pt x="17376" y="2367286"/>
                  <a:pt x="17376" y="2347938"/>
                </a:cubicBezTo>
                <a:cubicBezTo>
                  <a:pt x="17376" y="2291828"/>
                  <a:pt x="24681" y="2235844"/>
                  <a:pt x="32616" y="2180298"/>
                </a:cubicBezTo>
                <a:cubicBezTo>
                  <a:pt x="39269" y="2133728"/>
                  <a:pt x="55340" y="2129101"/>
                  <a:pt x="78336" y="2088858"/>
                </a:cubicBezTo>
                <a:cubicBezTo>
                  <a:pt x="89608" y="2069133"/>
                  <a:pt x="95611" y="2046385"/>
                  <a:pt x="108816" y="2027898"/>
                </a:cubicBezTo>
                <a:cubicBezTo>
                  <a:pt x="121343" y="2010360"/>
                  <a:pt x="140510" y="1998542"/>
                  <a:pt x="154536" y="1982178"/>
                </a:cubicBezTo>
                <a:cubicBezTo>
                  <a:pt x="171066" y="1962893"/>
                  <a:pt x="185016" y="1941538"/>
                  <a:pt x="200256" y="1921218"/>
                </a:cubicBezTo>
                <a:cubicBezTo>
                  <a:pt x="195176" y="1809458"/>
                  <a:pt x="192987" y="1697529"/>
                  <a:pt x="185016" y="1585938"/>
                </a:cubicBezTo>
                <a:cubicBezTo>
                  <a:pt x="182814" y="1555116"/>
                  <a:pt x="171978" y="1525320"/>
                  <a:pt x="169776" y="1494498"/>
                </a:cubicBezTo>
                <a:cubicBezTo>
                  <a:pt x="161805" y="1382907"/>
                  <a:pt x="159616" y="1270978"/>
                  <a:pt x="154536" y="1159218"/>
                </a:cubicBezTo>
                <a:cubicBezTo>
                  <a:pt x="159616" y="1032218"/>
                  <a:pt x="157533" y="904729"/>
                  <a:pt x="169776" y="778218"/>
                </a:cubicBezTo>
                <a:cubicBezTo>
                  <a:pt x="177287" y="700602"/>
                  <a:pt x="205487" y="682502"/>
                  <a:pt x="245976" y="625818"/>
                </a:cubicBezTo>
                <a:cubicBezTo>
                  <a:pt x="304001" y="544582"/>
                  <a:pt x="245297" y="611257"/>
                  <a:pt x="337416" y="519138"/>
                </a:cubicBezTo>
                <a:cubicBezTo>
                  <a:pt x="342496" y="503898"/>
                  <a:pt x="345472" y="487786"/>
                  <a:pt x="352656" y="473418"/>
                </a:cubicBezTo>
                <a:cubicBezTo>
                  <a:pt x="360847" y="457035"/>
                  <a:pt x="381731" y="445960"/>
                  <a:pt x="383136" y="427698"/>
                </a:cubicBezTo>
                <a:cubicBezTo>
                  <a:pt x="387052" y="376795"/>
                  <a:pt x="372976" y="326098"/>
                  <a:pt x="367896" y="275298"/>
                </a:cubicBezTo>
                <a:cubicBezTo>
                  <a:pt x="386728" y="218802"/>
                  <a:pt x="375952" y="243946"/>
                  <a:pt x="398376" y="199098"/>
                </a:cubicBezTo>
              </a:path>
            </a:pathLst>
          </a:custGeom>
          <a:solidFill>
            <a:srgbClr val="AFDFFF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ru-RU" dirty="0"/>
          </a:p>
        </p:txBody>
      </p:sp>
      <p:pic>
        <p:nvPicPr>
          <p:cNvPr id="17" name="Рисунок 16" descr="v2.gif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20000"/>
          </a:blip>
          <a:srcRect l="37679" t="29996" r="24725" b="51994"/>
          <a:stretch>
            <a:fillRect/>
          </a:stretch>
        </p:blipFill>
        <p:spPr bwMode="auto">
          <a:xfrm>
            <a:off x="214313" y="1857375"/>
            <a:ext cx="2998787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Полилиния 30"/>
          <p:cNvSpPr/>
          <p:nvPr/>
        </p:nvSpPr>
        <p:spPr>
          <a:xfrm>
            <a:off x="7715272" y="6072206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32" name="Полилиния 31"/>
          <p:cNvSpPr/>
          <p:nvPr/>
        </p:nvSpPr>
        <p:spPr>
          <a:xfrm>
            <a:off x="7500958" y="63579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33" name="Полилиния 32"/>
          <p:cNvSpPr/>
          <p:nvPr/>
        </p:nvSpPr>
        <p:spPr>
          <a:xfrm>
            <a:off x="7929586" y="63579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34" name="Полилиния 33"/>
          <p:cNvSpPr/>
          <p:nvPr/>
        </p:nvSpPr>
        <p:spPr>
          <a:xfrm>
            <a:off x="8215338" y="6143644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>
            <a:off x="8429652" y="6286520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6357950" y="63579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37" name="Полилиния 36"/>
          <p:cNvSpPr/>
          <p:nvPr/>
        </p:nvSpPr>
        <p:spPr>
          <a:xfrm>
            <a:off x="6715140" y="6143644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38" name="Полилиния 37"/>
          <p:cNvSpPr/>
          <p:nvPr/>
        </p:nvSpPr>
        <p:spPr>
          <a:xfrm>
            <a:off x="7000892" y="63579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39" name="Полилиния 38"/>
          <p:cNvSpPr/>
          <p:nvPr/>
        </p:nvSpPr>
        <p:spPr>
          <a:xfrm>
            <a:off x="6072198" y="600076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5929322" y="63579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1" name="Полилиния 40"/>
          <p:cNvSpPr/>
          <p:nvPr/>
        </p:nvSpPr>
        <p:spPr>
          <a:xfrm>
            <a:off x="4429124" y="63579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2" name="Полилиния 41"/>
          <p:cNvSpPr/>
          <p:nvPr/>
        </p:nvSpPr>
        <p:spPr>
          <a:xfrm>
            <a:off x="4857752" y="63579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3" name="Полилиния 42"/>
          <p:cNvSpPr/>
          <p:nvPr/>
        </p:nvSpPr>
        <p:spPr>
          <a:xfrm>
            <a:off x="5143504" y="6143644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4" name="Полилиния 43"/>
          <p:cNvSpPr/>
          <p:nvPr/>
        </p:nvSpPr>
        <p:spPr>
          <a:xfrm>
            <a:off x="5500694" y="63579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6" name="Полилиния 45"/>
          <p:cNvSpPr/>
          <p:nvPr/>
        </p:nvSpPr>
        <p:spPr>
          <a:xfrm>
            <a:off x="3857620" y="6215082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7" name="Полилиния 46"/>
          <p:cNvSpPr/>
          <p:nvPr/>
        </p:nvSpPr>
        <p:spPr>
          <a:xfrm>
            <a:off x="3071802" y="6429396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8" name="Полилиния 47"/>
          <p:cNvSpPr/>
          <p:nvPr/>
        </p:nvSpPr>
        <p:spPr>
          <a:xfrm>
            <a:off x="3571868" y="6429396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49" name="Полилиния 48"/>
          <p:cNvSpPr/>
          <p:nvPr/>
        </p:nvSpPr>
        <p:spPr>
          <a:xfrm>
            <a:off x="4000496" y="6429396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50" name="Полилиния 49"/>
          <p:cNvSpPr/>
          <p:nvPr/>
        </p:nvSpPr>
        <p:spPr>
          <a:xfrm>
            <a:off x="4581524" y="65103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51" name="Полилиния 50"/>
          <p:cNvSpPr/>
          <p:nvPr/>
        </p:nvSpPr>
        <p:spPr>
          <a:xfrm>
            <a:off x="1428728" y="6429396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52" name="Полилиния 51"/>
          <p:cNvSpPr/>
          <p:nvPr/>
        </p:nvSpPr>
        <p:spPr>
          <a:xfrm>
            <a:off x="3000364" y="6072206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53" name="Полилиния 52"/>
          <p:cNvSpPr/>
          <p:nvPr/>
        </p:nvSpPr>
        <p:spPr>
          <a:xfrm>
            <a:off x="1857356" y="63579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54" name="Полилиния 53"/>
          <p:cNvSpPr/>
          <p:nvPr/>
        </p:nvSpPr>
        <p:spPr>
          <a:xfrm>
            <a:off x="2214546" y="6215082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55" name="Полилиния 54"/>
          <p:cNvSpPr/>
          <p:nvPr/>
        </p:nvSpPr>
        <p:spPr>
          <a:xfrm>
            <a:off x="2214546" y="6515100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56" name="Полилиния 55"/>
          <p:cNvSpPr/>
          <p:nvPr/>
        </p:nvSpPr>
        <p:spPr>
          <a:xfrm>
            <a:off x="2643174" y="63579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57" name="Полилиния 56"/>
          <p:cNvSpPr/>
          <p:nvPr/>
        </p:nvSpPr>
        <p:spPr>
          <a:xfrm>
            <a:off x="142844" y="6143644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58" name="Полилиния 57"/>
          <p:cNvSpPr/>
          <p:nvPr/>
        </p:nvSpPr>
        <p:spPr>
          <a:xfrm>
            <a:off x="857224" y="600076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59" name="Полилиния 58"/>
          <p:cNvSpPr/>
          <p:nvPr/>
        </p:nvSpPr>
        <p:spPr>
          <a:xfrm>
            <a:off x="500034" y="6286520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60" name="Полилиния 59"/>
          <p:cNvSpPr/>
          <p:nvPr/>
        </p:nvSpPr>
        <p:spPr>
          <a:xfrm>
            <a:off x="1285852" y="6143644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61" name="Полилиния 60"/>
          <p:cNvSpPr/>
          <p:nvPr/>
        </p:nvSpPr>
        <p:spPr>
          <a:xfrm>
            <a:off x="928662" y="6357958"/>
            <a:ext cx="415923" cy="342900"/>
          </a:xfrm>
          <a:custGeom>
            <a:avLst/>
            <a:gdLst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30005 w 415923"/>
              <a:gd name="connsiteY39" fmla="*/ 302419 h 342900"/>
              <a:gd name="connsiteX40" fmla="*/ 22862 w 415923"/>
              <a:gd name="connsiteY40" fmla="*/ 300037 h 342900"/>
              <a:gd name="connsiteX41" fmla="*/ 15718 w 415923"/>
              <a:gd name="connsiteY41" fmla="*/ 292894 h 342900"/>
              <a:gd name="connsiteX42" fmla="*/ 13337 w 415923"/>
              <a:gd name="connsiteY42" fmla="*/ 283369 h 342900"/>
              <a:gd name="connsiteX43" fmla="*/ 10955 w 415923"/>
              <a:gd name="connsiteY43" fmla="*/ 276225 h 342900"/>
              <a:gd name="connsiteX44" fmla="*/ 8574 w 415923"/>
              <a:gd name="connsiteY44" fmla="*/ 261937 h 342900"/>
              <a:gd name="connsiteX45" fmla="*/ 1430 w 415923"/>
              <a:gd name="connsiteY45" fmla="*/ 223837 h 342900"/>
              <a:gd name="connsiteX46" fmla="*/ 3812 w 415923"/>
              <a:gd name="connsiteY46" fmla="*/ 192881 h 342900"/>
              <a:gd name="connsiteX47" fmla="*/ 20480 w 415923"/>
              <a:gd name="connsiteY47" fmla="*/ 169069 h 342900"/>
              <a:gd name="connsiteX48" fmla="*/ 34768 w 415923"/>
              <a:gd name="connsiteY48" fmla="*/ 150019 h 342900"/>
              <a:gd name="connsiteX49" fmla="*/ 46674 w 415923"/>
              <a:gd name="connsiteY49" fmla="*/ 130969 h 342900"/>
              <a:gd name="connsiteX50" fmla="*/ 53818 w 415923"/>
              <a:gd name="connsiteY50" fmla="*/ 123825 h 342900"/>
              <a:gd name="connsiteX51" fmla="*/ 65724 w 415923"/>
              <a:gd name="connsiteY51" fmla="*/ 109537 h 342900"/>
              <a:gd name="connsiteX52" fmla="*/ 70487 w 415923"/>
              <a:gd name="connsiteY52" fmla="*/ 95250 h 342900"/>
              <a:gd name="connsiteX53" fmla="*/ 77630 w 415923"/>
              <a:gd name="connsiteY53" fmla="*/ 76200 h 342900"/>
              <a:gd name="connsiteX54" fmla="*/ 84774 w 415923"/>
              <a:gd name="connsiteY54" fmla="*/ 69056 h 342900"/>
              <a:gd name="connsiteX55" fmla="*/ 99062 w 415923"/>
              <a:gd name="connsiteY55" fmla="*/ 59531 h 342900"/>
              <a:gd name="connsiteX56" fmla="*/ 96680 w 415923"/>
              <a:gd name="connsiteY56" fmla="*/ 42862 h 342900"/>
              <a:gd name="connsiteX0" fmla="*/ 96680 w 415923"/>
              <a:gd name="connsiteY0" fmla="*/ 42862 h 342900"/>
              <a:gd name="connsiteX1" fmla="*/ 110968 w 415923"/>
              <a:gd name="connsiteY1" fmla="*/ 28575 h 342900"/>
              <a:gd name="connsiteX2" fmla="*/ 115730 w 415923"/>
              <a:gd name="connsiteY2" fmla="*/ 21431 h 342900"/>
              <a:gd name="connsiteX3" fmla="*/ 122874 w 415923"/>
              <a:gd name="connsiteY3" fmla="*/ 16669 h 342900"/>
              <a:gd name="connsiteX4" fmla="*/ 130018 w 415923"/>
              <a:gd name="connsiteY4" fmla="*/ 9525 h 342900"/>
              <a:gd name="connsiteX5" fmla="*/ 139543 w 415923"/>
              <a:gd name="connsiteY5" fmla="*/ 4762 h 342900"/>
              <a:gd name="connsiteX6" fmla="*/ 146687 w 415923"/>
              <a:gd name="connsiteY6" fmla="*/ 0 h 342900"/>
              <a:gd name="connsiteX7" fmla="*/ 282418 w 415923"/>
              <a:gd name="connsiteY7" fmla="*/ 2381 h 342900"/>
              <a:gd name="connsiteX8" fmla="*/ 289562 w 415923"/>
              <a:gd name="connsiteY8" fmla="*/ 7144 h 342900"/>
              <a:gd name="connsiteX9" fmla="*/ 301468 w 415923"/>
              <a:gd name="connsiteY9" fmla="*/ 21431 h 342900"/>
              <a:gd name="connsiteX10" fmla="*/ 315755 w 415923"/>
              <a:gd name="connsiteY10" fmla="*/ 35719 h 342900"/>
              <a:gd name="connsiteX11" fmla="*/ 322899 w 415923"/>
              <a:gd name="connsiteY11" fmla="*/ 40481 h 342900"/>
              <a:gd name="connsiteX12" fmla="*/ 339568 w 415923"/>
              <a:gd name="connsiteY12" fmla="*/ 50006 h 342900"/>
              <a:gd name="connsiteX13" fmla="*/ 344330 w 415923"/>
              <a:gd name="connsiteY13" fmla="*/ 57150 h 342900"/>
              <a:gd name="connsiteX14" fmla="*/ 360999 w 415923"/>
              <a:gd name="connsiteY14" fmla="*/ 66675 h 342900"/>
              <a:gd name="connsiteX15" fmla="*/ 375287 w 415923"/>
              <a:gd name="connsiteY15" fmla="*/ 73819 h 342900"/>
              <a:gd name="connsiteX16" fmla="*/ 384812 w 415923"/>
              <a:gd name="connsiteY16" fmla="*/ 88106 h 342900"/>
              <a:gd name="connsiteX17" fmla="*/ 387193 w 415923"/>
              <a:gd name="connsiteY17" fmla="*/ 95250 h 342900"/>
              <a:gd name="connsiteX18" fmla="*/ 391955 w 415923"/>
              <a:gd name="connsiteY18" fmla="*/ 104775 h 342900"/>
              <a:gd name="connsiteX19" fmla="*/ 399099 w 415923"/>
              <a:gd name="connsiteY19" fmla="*/ 111919 h 342900"/>
              <a:gd name="connsiteX20" fmla="*/ 403862 w 415923"/>
              <a:gd name="connsiteY20" fmla="*/ 154781 h 342900"/>
              <a:gd name="connsiteX21" fmla="*/ 408624 w 415923"/>
              <a:gd name="connsiteY21" fmla="*/ 164306 h 342900"/>
              <a:gd name="connsiteX22" fmla="*/ 401480 w 415923"/>
              <a:gd name="connsiteY22" fmla="*/ 269081 h 342900"/>
              <a:gd name="connsiteX23" fmla="*/ 396718 w 415923"/>
              <a:gd name="connsiteY23" fmla="*/ 285750 h 342900"/>
              <a:gd name="connsiteX24" fmla="*/ 389574 w 415923"/>
              <a:gd name="connsiteY24" fmla="*/ 292894 h 342900"/>
              <a:gd name="connsiteX25" fmla="*/ 387193 w 415923"/>
              <a:gd name="connsiteY25" fmla="*/ 300037 h 342900"/>
              <a:gd name="connsiteX26" fmla="*/ 382430 w 415923"/>
              <a:gd name="connsiteY26" fmla="*/ 307181 h 342900"/>
              <a:gd name="connsiteX27" fmla="*/ 375287 w 415923"/>
              <a:gd name="connsiteY27" fmla="*/ 314325 h 342900"/>
              <a:gd name="connsiteX28" fmla="*/ 353855 w 415923"/>
              <a:gd name="connsiteY28" fmla="*/ 326231 h 342900"/>
              <a:gd name="connsiteX29" fmla="*/ 341949 w 415923"/>
              <a:gd name="connsiteY29" fmla="*/ 330994 h 342900"/>
              <a:gd name="connsiteX30" fmla="*/ 327662 w 415923"/>
              <a:gd name="connsiteY30" fmla="*/ 333375 h 342900"/>
              <a:gd name="connsiteX31" fmla="*/ 318137 w 415923"/>
              <a:gd name="connsiteY31" fmla="*/ 338137 h 342900"/>
              <a:gd name="connsiteX32" fmla="*/ 301468 w 415923"/>
              <a:gd name="connsiteY32" fmla="*/ 342900 h 342900"/>
              <a:gd name="connsiteX33" fmla="*/ 244318 w 415923"/>
              <a:gd name="connsiteY33" fmla="*/ 340519 h 342900"/>
              <a:gd name="connsiteX34" fmla="*/ 215743 w 415923"/>
              <a:gd name="connsiteY34" fmla="*/ 330994 h 342900"/>
              <a:gd name="connsiteX35" fmla="*/ 206218 w 415923"/>
              <a:gd name="connsiteY35" fmla="*/ 328612 h 342900"/>
              <a:gd name="connsiteX36" fmla="*/ 184787 w 415923"/>
              <a:gd name="connsiteY36" fmla="*/ 321469 h 342900"/>
              <a:gd name="connsiteX37" fmla="*/ 170499 w 415923"/>
              <a:gd name="connsiteY37" fmla="*/ 314325 h 342900"/>
              <a:gd name="connsiteX38" fmla="*/ 141924 w 415923"/>
              <a:gd name="connsiteY38" fmla="*/ 307181 h 342900"/>
              <a:gd name="connsiteX39" fmla="*/ 76197 w 415923"/>
              <a:gd name="connsiteY39" fmla="*/ 307160 h 342900"/>
              <a:gd name="connsiteX40" fmla="*/ 30005 w 415923"/>
              <a:gd name="connsiteY40" fmla="*/ 302419 h 342900"/>
              <a:gd name="connsiteX41" fmla="*/ 22862 w 415923"/>
              <a:gd name="connsiteY41" fmla="*/ 300037 h 342900"/>
              <a:gd name="connsiteX42" fmla="*/ 15718 w 415923"/>
              <a:gd name="connsiteY42" fmla="*/ 292894 h 342900"/>
              <a:gd name="connsiteX43" fmla="*/ 13337 w 415923"/>
              <a:gd name="connsiteY43" fmla="*/ 283369 h 342900"/>
              <a:gd name="connsiteX44" fmla="*/ 10955 w 415923"/>
              <a:gd name="connsiteY44" fmla="*/ 276225 h 342900"/>
              <a:gd name="connsiteX45" fmla="*/ 8574 w 415923"/>
              <a:gd name="connsiteY45" fmla="*/ 261937 h 342900"/>
              <a:gd name="connsiteX46" fmla="*/ 1430 w 415923"/>
              <a:gd name="connsiteY46" fmla="*/ 223837 h 342900"/>
              <a:gd name="connsiteX47" fmla="*/ 3812 w 415923"/>
              <a:gd name="connsiteY47" fmla="*/ 192881 h 342900"/>
              <a:gd name="connsiteX48" fmla="*/ 20480 w 415923"/>
              <a:gd name="connsiteY48" fmla="*/ 169069 h 342900"/>
              <a:gd name="connsiteX49" fmla="*/ 34768 w 415923"/>
              <a:gd name="connsiteY49" fmla="*/ 150019 h 342900"/>
              <a:gd name="connsiteX50" fmla="*/ 46674 w 415923"/>
              <a:gd name="connsiteY50" fmla="*/ 130969 h 342900"/>
              <a:gd name="connsiteX51" fmla="*/ 53818 w 415923"/>
              <a:gd name="connsiteY51" fmla="*/ 123825 h 342900"/>
              <a:gd name="connsiteX52" fmla="*/ 65724 w 415923"/>
              <a:gd name="connsiteY52" fmla="*/ 109537 h 342900"/>
              <a:gd name="connsiteX53" fmla="*/ 70487 w 415923"/>
              <a:gd name="connsiteY53" fmla="*/ 95250 h 342900"/>
              <a:gd name="connsiteX54" fmla="*/ 77630 w 415923"/>
              <a:gd name="connsiteY54" fmla="*/ 76200 h 342900"/>
              <a:gd name="connsiteX55" fmla="*/ 84774 w 415923"/>
              <a:gd name="connsiteY55" fmla="*/ 69056 h 342900"/>
              <a:gd name="connsiteX56" fmla="*/ 99062 w 415923"/>
              <a:gd name="connsiteY56" fmla="*/ 59531 h 342900"/>
              <a:gd name="connsiteX57" fmla="*/ 96680 w 415923"/>
              <a:gd name="connsiteY57" fmla="*/ 4286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15923" h="342900">
                <a:moveTo>
                  <a:pt x="96680" y="42862"/>
                </a:moveTo>
                <a:cubicBezTo>
                  <a:pt x="98664" y="37703"/>
                  <a:pt x="107232" y="34179"/>
                  <a:pt x="110968" y="28575"/>
                </a:cubicBezTo>
                <a:cubicBezTo>
                  <a:pt x="112555" y="26194"/>
                  <a:pt x="113706" y="23455"/>
                  <a:pt x="115730" y="21431"/>
                </a:cubicBezTo>
                <a:cubicBezTo>
                  <a:pt x="117754" y="19407"/>
                  <a:pt x="120675" y="18501"/>
                  <a:pt x="122874" y="16669"/>
                </a:cubicBezTo>
                <a:cubicBezTo>
                  <a:pt x="125461" y="14513"/>
                  <a:pt x="127278" y="11483"/>
                  <a:pt x="130018" y="9525"/>
                </a:cubicBezTo>
                <a:cubicBezTo>
                  <a:pt x="132907" y="7462"/>
                  <a:pt x="136461" y="6523"/>
                  <a:pt x="139543" y="4762"/>
                </a:cubicBezTo>
                <a:cubicBezTo>
                  <a:pt x="142028" y="3342"/>
                  <a:pt x="144306" y="1587"/>
                  <a:pt x="146687" y="0"/>
                </a:cubicBezTo>
                <a:cubicBezTo>
                  <a:pt x="191931" y="794"/>
                  <a:pt x="237224" y="121"/>
                  <a:pt x="282418" y="2381"/>
                </a:cubicBezTo>
                <a:cubicBezTo>
                  <a:pt x="285276" y="2524"/>
                  <a:pt x="287363" y="5312"/>
                  <a:pt x="289562" y="7144"/>
                </a:cubicBezTo>
                <a:cubicBezTo>
                  <a:pt x="303517" y="18773"/>
                  <a:pt x="290767" y="9392"/>
                  <a:pt x="301468" y="21431"/>
                </a:cubicBezTo>
                <a:cubicBezTo>
                  <a:pt x="305943" y="26465"/>
                  <a:pt x="310151" y="31983"/>
                  <a:pt x="315755" y="35719"/>
                </a:cubicBezTo>
                <a:cubicBezTo>
                  <a:pt x="318136" y="37306"/>
                  <a:pt x="320414" y="39061"/>
                  <a:pt x="322899" y="40481"/>
                </a:cubicBezTo>
                <a:cubicBezTo>
                  <a:pt x="344048" y="52566"/>
                  <a:pt x="322163" y="38404"/>
                  <a:pt x="339568" y="50006"/>
                </a:cubicBezTo>
                <a:cubicBezTo>
                  <a:pt x="341155" y="52387"/>
                  <a:pt x="342306" y="55126"/>
                  <a:pt x="344330" y="57150"/>
                </a:cubicBezTo>
                <a:cubicBezTo>
                  <a:pt x="348194" y="61014"/>
                  <a:pt x="356646" y="64188"/>
                  <a:pt x="360999" y="66675"/>
                </a:cubicBezTo>
                <a:cubicBezTo>
                  <a:pt x="373923" y="74060"/>
                  <a:pt x="362190" y="69452"/>
                  <a:pt x="375287" y="73819"/>
                </a:cubicBezTo>
                <a:cubicBezTo>
                  <a:pt x="380949" y="90804"/>
                  <a:pt x="372920" y="70267"/>
                  <a:pt x="384812" y="88106"/>
                </a:cubicBezTo>
                <a:cubicBezTo>
                  <a:pt x="386204" y="90195"/>
                  <a:pt x="386204" y="92943"/>
                  <a:pt x="387193" y="95250"/>
                </a:cubicBezTo>
                <a:cubicBezTo>
                  <a:pt x="388591" y="98513"/>
                  <a:pt x="389892" y="101886"/>
                  <a:pt x="391955" y="104775"/>
                </a:cubicBezTo>
                <a:cubicBezTo>
                  <a:pt x="393912" y="107515"/>
                  <a:pt x="396718" y="109538"/>
                  <a:pt x="399099" y="111919"/>
                </a:cubicBezTo>
                <a:cubicBezTo>
                  <a:pt x="399536" y="117600"/>
                  <a:pt x="400331" y="144190"/>
                  <a:pt x="403862" y="154781"/>
                </a:cubicBezTo>
                <a:cubicBezTo>
                  <a:pt x="404985" y="158149"/>
                  <a:pt x="407037" y="161131"/>
                  <a:pt x="408624" y="164306"/>
                </a:cubicBezTo>
                <a:cubicBezTo>
                  <a:pt x="405284" y="291252"/>
                  <a:pt x="415923" y="220939"/>
                  <a:pt x="401480" y="269081"/>
                </a:cubicBezTo>
                <a:cubicBezTo>
                  <a:pt x="401047" y="270524"/>
                  <a:pt x="398173" y="283568"/>
                  <a:pt x="396718" y="285750"/>
                </a:cubicBezTo>
                <a:cubicBezTo>
                  <a:pt x="394850" y="288552"/>
                  <a:pt x="391955" y="290513"/>
                  <a:pt x="389574" y="292894"/>
                </a:cubicBezTo>
                <a:cubicBezTo>
                  <a:pt x="388780" y="295275"/>
                  <a:pt x="388315" y="297792"/>
                  <a:pt x="387193" y="300037"/>
                </a:cubicBezTo>
                <a:cubicBezTo>
                  <a:pt x="385913" y="302597"/>
                  <a:pt x="384262" y="304982"/>
                  <a:pt x="382430" y="307181"/>
                </a:cubicBezTo>
                <a:cubicBezTo>
                  <a:pt x="380274" y="309768"/>
                  <a:pt x="377874" y="312169"/>
                  <a:pt x="375287" y="314325"/>
                </a:cubicBezTo>
                <a:cubicBezTo>
                  <a:pt x="369895" y="318819"/>
                  <a:pt x="359200" y="323801"/>
                  <a:pt x="353855" y="326231"/>
                </a:cubicBezTo>
                <a:cubicBezTo>
                  <a:pt x="349964" y="328000"/>
                  <a:pt x="346073" y="329869"/>
                  <a:pt x="341949" y="330994"/>
                </a:cubicBezTo>
                <a:cubicBezTo>
                  <a:pt x="337291" y="332264"/>
                  <a:pt x="332424" y="332581"/>
                  <a:pt x="327662" y="333375"/>
                </a:cubicBezTo>
                <a:cubicBezTo>
                  <a:pt x="324487" y="334962"/>
                  <a:pt x="321400" y="336739"/>
                  <a:pt x="318137" y="338137"/>
                </a:cubicBezTo>
                <a:cubicBezTo>
                  <a:pt x="313348" y="340189"/>
                  <a:pt x="306310" y="341690"/>
                  <a:pt x="301468" y="342900"/>
                </a:cubicBezTo>
                <a:cubicBezTo>
                  <a:pt x="282418" y="342106"/>
                  <a:pt x="263301" y="342299"/>
                  <a:pt x="244318" y="340519"/>
                </a:cubicBezTo>
                <a:cubicBezTo>
                  <a:pt x="221725" y="338401"/>
                  <a:pt x="231176" y="336782"/>
                  <a:pt x="215743" y="330994"/>
                </a:cubicBezTo>
                <a:cubicBezTo>
                  <a:pt x="212679" y="329845"/>
                  <a:pt x="209323" y="329647"/>
                  <a:pt x="206218" y="328612"/>
                </a:cubicBezTo>
                <a:cubicBezTo>
                  <a:pt x="179332" y="319650"/>
                  <a:pt x="207601" y="327172"/>
                  <a:pt x="184787" y="321469"/>
                </a:cubicBezTo>
                <a:cubicBezTo>
                  <a:pt x="173946" y="314241"/>
                  <a:pt x="181769" y="318551"/>
                  <a:pt x="170499" y="314325"/>
                </a:cubicBezTo>
                <a:cubicBezTo>
                  <a:pt x="156389" y="309034"/>
                  <a:pt x="158875" y="308123"/>
                  <a:pt x="141924" y="307181"/>
                </a:cubicBezTo>
                <a:cubicBezTo>
                  <a:pt x="126207" y="305987"/>
                  <a:pt x="94850" y="307954"/>
                  <a:pt x="76197" y="307160"/>
                </a:cubicBezTo>
                <a:cubicBezTo>
                  <a:pt x="57544" y="306366"/>
                  <a:pt x="38894" y="303606"/>
                  <a:pt x="30005" y="302419"/>
                </a:cubicBezTo>
                <a:cubicBezTo>
                  <a:pt x="27624" y="301625"/>
                  <a:pt x="24950" y="301429"/>
                  <a:pt x="22862" y="300037"/>
                </a:cubicBezTo>
                <a:cubicBezTo>
                  <a:pt x="20060" y="298169"/>
                  <a:pt x="17389" y="295818"/>
                  <a:pt x="15718" y="292894"/>
                </a:cubicBezTo>
                <a:cubicBezTo>
                  <a:pt x="14094" y="290053"/>
                  <a:pt x="14236" y="286516"/>
                  <a:pt x="13337" y="283369"/>
                </a:cubicBezTo>
                <a:cubicBezTo>
                  <a:pt x="12647" y="280955"/>
                  <a:pt x="11749" y="278606"/>
                  <a:pt x="10955" y="276225"/>
                </a:cubicBezTo>
                <a:cubicBezTo>
                  <a:pt x="10161" y="271462"/>
                  <a:pt x="9464" y="266683"/>
                  <a:pt x="8574" y="261937"/>
                </a:cubicBezTo>
                <a:cubicBezTo>
                  <a:pt x="0" y="216204"/>
                  <a:pt x="6852" y="256361"/>
                  <a:pt x="1430" y="223837"/>
                </a:cubicBezTo>
                <a:cubicBezTo>
                  <a:pt x="2224" y="213518"/>
                  <a:pt x="412" y="202656"/>
                  <a:pt x="3812" y="192881"/>
                </a:cubicBezTo>
                <a:cubicBezTo>
                  <a:pt x="6995" y="183730"/>
                  <a:pt x="15495" y="177377"/>
                  <a:pt x="20480" y="169069"/>
                </a:cubicBezTo>
                <a:cubicBezTo>
                  <a:pt x="35496" y="144042"/>
                  <a:pt x="19884" y="167879"/>
                  <a:pt x="34768" y="150019"/>
                </a:cubicBezTo>
                <a:cubicBezTo>
                  <a:pt x="38912" y="145047"/>
                  <a:pt x="43209" y="135589"/>
                  <a:pt x="46674" y="130969"/>
                </a:cubicBezTo>
                <a:cubicBezTo>
                  <a:pt x="48695" y="128275"/>
                  <a:pt x="51662" y="126412"/>
                  <a:pt x="53818" y="123825"/>
                </a:cubicBezTo>
                <a:cubicBezTo>
                  <a:pt x="70394" y="103933"/>
                  <a:pt x="44852" y="130409"/>
                  <a:pt x="65724" y="109537"/>
                </a:cubicBezTo>
                <a:cubicBezTo>
                  <a:pt x="67312" y="104775"/>
                  <a:pt x="69503" y="100173"/>
                  <a:pt x="70487" y="95250"/>
                </a:cubicBezTo>
                <a:cubicBezTo>
                  <a:pt x="72647" y="84451"/>
                  <a:pt x="71177" y="83945"/>
                  <a:pt x="77630" y="76200"/>
                </a:cubicBezTo>
                <a:cubicBezTo>
                  <a:pt x="79786" y="73613"/>
                  <a:pt x="82116" y="71124"/>
                  <a:pt x="84774" y="69056"/>
                </a:cubicBezTo>
                <a:cubicBezTo>
                  <a:pt x="89292" y="65542"/>
                  <a:pt x="99062" y="59531"/>
                  <a:pt x="99062" y="59531"/>
                </a:cubicBezTo>
                <a:cubicBezTo>
                  <a:pt x="109908" y="43263"/>
                  <a:pt x="94696" y="48021"/>
                  <a:pt x="96680" y="4286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64" name="Блок-схема: перфолента 63"/>
          <p:cNvSpPr/>
          <p:nvPr/>
        </p:nvSpPr>
        <p:spPr>
          <a:xfrm>
            <a:off x="1285875" y="3571875"/>
            <a:ext cx="7215188" cy="2571750"/>
          </a:xfrm>
          <a:prstGeom prst="flowChartPunchedTape">
            <a:avLst/>
          </a:prstGeom>
          <a:solidFill>
            <a:srgbClr val="33CCFF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400" dirty="0">
                <a:solidFill>
                  <a:schemeClr val="tx1"/>
                </a:solidFill>
                <a:latin typeface="+mj-lt"/>
              </a:rPr>
              <a:t>Площадь сечения теплохода на уровне воды 2000 м</a:t>
            </a:r>
            <a:r>
              <a:rPr lang="ru-RU" sz="2400" baseline="30000" dirty="0">
                <a:solidFill>
                  <a:schemeClr val="tx1"/>
                </a:solidFill>
                <a:latin typeface="+mj-lt"/>
              </a:rPr>
              <a:t>2</a:t>
            </a:r>
            <a:r>
              <a:rPr lang="ru-RU" sz="2400" dirty="0">
                <a:solidFill>
                  <a:schemeClr val="tx1"/>
                </a:solidFill>
                <a:latin typeface="+mj-lt"/>
              </a:rPr>
              <a:t>. Сколько нужно добавить груза, чтобы теплоход погрузился в морской воде еще на 1,5м,считая, что борта его на данном уровне вертикальны?      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  </a:t>
            </a:r>
          </a:p>
        </p:txBody>
      </p:sp>
      <p:sp>
        <p:nvSpPr>
          <p:cNvPr id="22629" name="AutoShape 2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630" name="AutoShape 2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38 0.01041 C 0.0717 0.01782 0.09271 0.00139 0.10886 -0.00301 C 0.11945 -0.01273 0.13108 -0.01783 0.14375 -0.02061 C 0.17379 -0.01991 0.20382 -0.01991 0.23386 -0.01852 C 0.23802 -0.01829 0.24427 -0.01065 0.24705 -0.00949 C 0.25781 -0.0051 0.26927 -0.00648 0.28038 -0.0051 C 0.28715 0.00393 0.28594 0.00787 0.28872 0.01921 C 0.2882 0.02592 0.28715 0.03264 0.28715 0.03935 C 0.28715 0.05092 0.29531 0.06944 0.30052 0.07939 C 0.30104 0.08611 0.30104 0.09282 0.30209 0.0993 C 0.30417 0.1118 0.32153 0.12963 0.32882 0.13935 C 0.33299 0.1449 0.33455 0.1537 0.33872 0.15926 C 0.34514 0.16782 0.36094 0.16898 0.36875 0.17037 C 0.37587 0.17662 0.38403 0.17801 0.39219 0.18148 C 0.40191 0.19027 0.39427 0.18472 0.41372 0.18819 C 0.42639 0.19051 0.44323 0.19583 0.45538 0.20162 C 0.47136 0.19722 0.48837 0.19444 0.50382 0.18819 C 0.51858 0.18217 0.50608 0.18541 0.52205 0.17477 C 0.53438 0.16643 0.53941 0.16574 0.55209 0.16157 C 0.55434 0.16088 0.55886 0.15926 0.55886 0.15926 C 0.56042 0.15787 0.56198 0.15578 0.56372 0.15486 C 0.5658 0.1537 0.5684 0.15416 0.57049 0.15254 C 0.57257 0.15092 0.57361 0.14768 0.57552 0.14606 C 0.57813 0.14398 0.58108 0.14305 0.58386 0.14143 C 0.58542 0.13935 0.5875 0.1375 0.58872 0.13495 C 0.59306 0.12615 0.58959 0.12338 0.59879 0.11921 C 0.60295 0.11111 0.60677 0.10254 0.61372 0.0993 C 0.62188 0.08912 0.63299 0.08449 0.64375 0.08148 C 0.6632 0.08333 0.67465 0.08634 0.69375 0.09051 C 0.71198 0.09838 0.71025 0.09629 0.72049 0.11713 C 0.71997 0.12523 0.71997 0.13356 0.71875 0.14143 C 0.71719 0.15162 0.71268 0.16088 0.70712 0.16828 C 0.69445 0.18518 0.68472 0.20069 0.66719 0.2081 C 0.65521 0.22407 0.66476 0.21342 0.62709 0.21481 C 0.59827 0.21574 0.56927 0.21643 0.54045 0.21713 C 0.53872 0.21782 0.53715 0.21852 0.53542 0.21921 C 0.53212 0.2206 0.52552 0.22384 0.52552 0.22384 C 0.51806 0.23333 0.50886 0.24027 0.50052 0.24814 C 0.49792 0.25069 0.49653 0.25532 0.49375 0.25717 C 0.49011 0.25972 0.48594 0.25972 0.48212 0.26157 C 0.44063 0.25972 0.43472 0.25856 0.40209 0.25046 C 0.39254 0.24213 0.40087 0.24814 0.38386 0.24375 C 0.36424 0.23865 0.34566 0.2331 0.32552 0.23032 C 0.32049 0.22893 0.31545 0.22731 0.31042 0.22592 C 0.30764 0.22523 0.30209 0.22384 0.30209 0.22384 C 0.28177 0.21296 0.29132 0.21597 0.27379 0.21273 C 0.25938 0.20625 0.25104 0.20231 0.23872 0.19051 C 0.23733 0.18264 0.23681 0.16527 0.23386 0.15926 C 0.23229 0.15625 0.22518 0.14791 0.22205 0.14375 C 0.20729 0.12407 0.19462 0.12083 0.17552 0.11273 C 0.129 0.11412 0.08507 0.11736 0.03872 0.11921 C 0.01615 0.12152 -0.00555 0.12639 -0.02795 0.13032 C -0.0401 0.125 -0.02743 0.13217 -0.04288 0.10602 C -0.04722 0.09861 -0.05139 0.09259 -0.05625 0.08588 C -0.05729 0.08148 -0.05955 0.07268 -0.05955 0.07268 " pathEditMode="relative" ptsTypes="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03 0.04074 C 0.06632 0.03727 0.07187 0.03079 0.07917 0.02731 C 0.08958 0.01667 0.10139 0.01574 0.11406 0.01181 C 0.1224 0.00926 0.1276 0.00116 0.13576 -0.00162 C 0.16059 -0.02315 0.19844 -0.02431 0.22743 -0.03032 C 0.24306 -0.02847 0.25278 -0.02639 0.2658 -0.01481 C 0.26771 -0.01296 0.26892 -0.00995 0.27083 -0.0081 C 0.27396 -0.00486 0.28073 0.00069 0.28073 0.00093 C 0.28194 0.00718 0.28194 0.01435 0.28403 0.0206 C 0.28628 0.02755 0.29444 0.02986 0.29913 0.03171 C 0.30712 0.03981 0.3151 0.04051 0.32413 0.04514 C 0.34878 0.05741 0.37465 0.06088 0.40069 0.06505 C 0.43073 0.08171 0.46528 0.07361 0.4974 0.07616 C 0.52378 0.08819 0.54948 0.07986 0.57413 0.06968 C 0.57917 0.06273 0.58177 0.06389 0.5875 0.05625 C 0.58628 0.04745 0.58663 0.03796 0.58403 0.02963 C 0.58246 0.02477 0.57847 0.02222 0.57569 0.01852 C 0.56684 0.00671 0.55521 -0.00069 0.5441 -0.0081 C 0.53264 -0.02431 0.51267 -0.02407 0.4974 -0.02593 C 0.48715 -0.02731 0.47743 -0.03032 0.46736 -0.03264 C 0.46319 -0.03472 0.46007 -0.03981 0.45573 -0.04144 C 0.44983 -0.04352 0.44358 -0.04306 0.4375 -0.04375 C 0.41753 -0.05046 0.41528 -0.04884 0.38576 -0.05046 C 0.38125 -0.05185 0.37621 -0.05139 0.3724 -0.05486 C 0.36736 -0.05926 0.36319 -0.06574 0.35746 -0.06829 C 0.35243 -0.07037 0.3474 -0.07269 0.34236 -0.07477 C 0.32986 -0.08009 0.32569 -0.0787 0.31406 -0.08148 C 0.29323 -0.08657 0.27552 -0.08889 0.25417 -0.09051 C 0.25104 -0.08981 0.24271 -0.08866 0.23906 -0.08588 C 0.22917 -0.07847 0.22812 -0.07593 0.21736 -0.07269 C 0.18299 -0.07338 0.14844 -0.07338 0.11406 -0.07477 C 0.10642 -0.075 0.0967 -0.08194 0.08906 -0.0838 C 0.07917 -0.08611 0.07083 -0.08727 0.0625 -0.09491 C 0.0375 -0.09421 0.0125 -0.09398 -0.0125 -0.09259 C -0.02153 -0.09213 -0.04427 -0.07546 -0.04427 -0.09491 " pathEditMode="relative" rAng="0" ptsTypes="ffffffffffffffffffffffffffffffffffA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-4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004 -0.02454 C 0.09219 -0.02523 0.10435 -0.025 0.11667 -0.02685 C 0.11858 -0.02708 0.1198 -0.03032 0.12171 -0.03125 C 0.12882 -0.03519 0.13733 -0.03773 0.14497 -0.04005 C 0.14844 -0.02269 0.15573 -0.01458 0.16494 -0.00232 C 0.16823 0.00208 0.17032 0.01088 0.175 0.01111 C 0.19341 0.0118 0.21164 0.0125 0.22987 0.01319 C 0.23959 0.01643 0.24896 0.01805 0.25834 0.02222 C 0.25938 0.0243 0.26094 0.02616 0.26164 0.0287 C 0.2632 0.03449 0.26494 0.04653 0.26494 0.04676 C 0.26181 0.07407 0.26424 0.08218 0.24497 0.08889 C 0.20504 0.12384 0.22153 0.11111 0.14671 0.11319 C 0.14375 0.11574 0.14167 0.12037 0.13837 0.12222 C 0.13577 0.12361 0.13282 0.12338 0.13004 0.1243 C 0.1198 0.12755 0.11025 0.13287 0.1 0.13542 C 0.08629 0.14444 0.07153 0.14745 0.0566 0.15093 C 0.03525 0.15023 0.01407 0.15069 -0.00711 0.14884 C -0.00989 0.14861 -0.02708 0.14097 -0.03211 0.13981 C -0.1026 0.09259 -0.21701 0.1162 -0.27829 0.11551 C -0.28645 0.1118 -0.28506 0.11227 -0.29687 0.1088 C -0.30243 0.10718 -0.31336 0.1044 -0.31336 0.10463 C -0.33055 0.08958 -0.36336 0.08773 -0.38333 0.08426 C -0.38993 0.08148 -0.39652 0.07986 -0.40329 0.07778 C -0.42187 0.08356 -0.46006 0.08426 -0.46006 0.08449 C -0.47899 0.08356 -0.49791 0.08426 -0.51666 0.08218 C -0.51944 0.08194 -0.5302 0.06852 -0.53177 0.06667 C -0.53472 0.06319 -0.5401 0.05555 -0.5401 0.05579 C -0.54305 0.03819 -0.54409 0.0088 -0.53177 -0.00232 C -0.52968 -0.00648 -0.52673 -0.01991 -0.525 -0.02222 C -0.52395 -0.02361 -0.51319 -0.03287 -0.51006 -0.03565 C -0.50434 -0.04074 -0.4901 -0.04236 -0.4901 -0.04213 C -0.47673 -0.04051 -0.46232 -0.04306 -0.45 -0.03565 C -0.44635 -0.03357 -0.44375 -0.02894 -0.4401 -0.02685 C -0.42673 -0.01945 -0.41354 -0.0132 -0.4 -0.00671 C -0.39444 -0.00394 -0.38923 0.00162 -0.38333 0.00208 C -0.37395 0.00278 -0.3644 0.0037 -0.35503 0.0044 C -0.3144 0.03148 -0.2526 0.00023 -0.20677 -0.00463 C -0.18836 -0.00394 -0.16996 -0.00509 -0.15173 -0.00232 C -0.1467 -0.00162 -0.14427 0.00718 -0.1401 0.01111 C -0.13315 0.01805 -0.12743 0.01805 -0.1184 0.01991 C -0.10729 0.01921 -0.096 0.02014 -0.08506 0.01759 C -0.07343 0.01481 -0.06267 0.00046 -0.05 7.40741E-7 C -0.03333 -0.0007 -0.01701 7.40741E-7 -4.72222E-6 7.40741E-7 " pathEditMode="relative" rAng="0" ptsTypes="ffffffffffffffffffffffffffffffffffffffffffA">
                                      <p:cBhvr>
                                        <p:cTn id="1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" y="7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073 0.00069 C -0.30416 -0.00532 -0.30711 -0.00509 -0.27066 -0.00231 C -0.24114 0.01364 -0.221 0.00786 -0.18385 0.00948 C -0.17517 0.01248 -0.16927 0.01456 -0.16163 0.0215 C -0.03871 0.01803 0.01719 0.01641 0.15365 0.01849 C 0.13039 0.02866 0.14063 0.02358 0.14914 0.0215 C 0.14983 0.02126 0.15087 0.0215 0.15139 0.0215 " pathEditMode="relative" rAng="0" ptsTypes="ffffffA">
                                      <p:cBhvr>
                                        <p:cTn id="1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1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073 0.00069 C -0.30416 -0.00532 -0.30711 -0.00509 -0.27066 -0.00231 C -0.24114 0.01364 -0.221 0.00786 -0.18385 0.00948 C -0.17517 0.01248 -0.16927 0.01456 -0.16163 0.0215 C -0.03871 0.01803 0.01719 0.01641 0.15365 0.01849 C 0.13039 0.02866 0.14063 0.02358 0.14914 0.0215 C 0.14983 0.02126 0.15087 0.0215 0.15139 0.0215 " pathEditMode="relative" rAng="0" ptsTypes="ffffffA">
                                      <p:cBhvr>
                                        <p:cTn id="14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1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073 0.00069 C -0.30416 -0.00532 -0.30711 -0.00509 -0.27066 -0.00231 C -0.24114 0.01364 -0.221 0.00786 -0.18385 0.00948 C -0.17517 0.01248 -0.16927 0.01456 -0.16163 0.0215 C -0.03871 0.01803 0.01719 0.01641 0.15365 0.01849 C 0.13039 0.02866 0.14063 0.02358 0.14914 0.0215 C 0.14983 0.02126 0.15087 0.0215 0.15139 0.0215 " pathEditMode="relative" rAng="0" ptsTypes="ffffffA">
                                      <p:cBhvr>
                                        <p:cTn id="16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1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0.69861 0.00093 " pathEditMode="relative" rAng="0" ptsTypes="AA">
                                      <p:cBhvr>
                                        <p:cTn id="18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6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AutoShape 1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Oval 13"/>
          <p:cNvSpPr>
            <a:spLocks noChangeArrowheads="1"/>
          </p:cNvSpPr>
          <p:nvPr/>
        </p:nvSpPr>
        <p:spPr bwMode="auto">
          <a:xfrm>
            <a:off x="2268538" y="260350"/>
            <a:ext cx="4752975" cy="11509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2800" dirty="0">
                <a:solidFill>
                  <a:srgbClr val="0033CC"/>
                </a:solidFill>
                <a:latin typeface="+mj-lt"/>
              </a:rPr>
              <a:t>О чем вели речь на уроке?</a:t>
            </a:r>
          </a:p>
        </p:txBody>
      </p:sp>
      <p:sp>
        <p:nvSpPr>
          <p:cNvPr id="4106" name="Line 15"/>
          <p:cNvSpPr>
            <a:spLocks noChangeShapeType="1"/>
          </p:cNvSpPr>
          <p:nvPr/>
        </p:nvSpPr>
        <p:spPr bwMode="auto">
          <a:xfrm flipH="1">
            <a:off x="2268538" y="1341438"/>
            <a:ext cx="1439862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7" name="Line 17"/>
          <p:cNvSpPr>
            <a:spLocks noChangeShapeType="1"/>
          </p:cNvSpPr>
          <p:nvPr/>
        </p:nvSpPr>
        <p:spPr bwMode="auto">
          <a:xfrm>
            <a:off x="5580063" y="1341438"/>
            <a:ext cx="1152525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" name="Oval 18"/>
          <p:cNvSpPr>
            <a:spLocks noChangeArrowheads="1"/>
          </p:cNvSpPr>
          <p:nvPr/>
        </p:nvSpPr>
        <p:spPr bwMode="auto">
          <a:xfrm>
            <a:off x="468313" y="2349500"/>
            <a:ext cx="3743325" cy="15113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r>
              <a:rPr lang="ru-RU" sz="2400">
                <a:solidFill>
                  <a:srgbClr val="0000CC"/>
                </a:solidFill>
              </a:rPr>
              <a:t>О величинах:</a:t>
            </a:r>
          </a:p>
          <a:p>
            <a:pPr algn="l">
              <a:buFontTx/>
              <a:buChar char="•"/>
            </a:pPr>
            <a:r>
              <a:rPr lang="ru-RU"/>
              <a:t>Выталкивающая сила</a:t>
            </a:r>
          </a:p>
          <a:p>
            <a:pPr algn="l">
              <a:buFontTx/>
              <a:buChar char="•"/>
            </a:pPr>
            <a:r>
              <a:rPr lang="ru-RU"/>
              <a:t>Плотность жидкости</a:t>
            </a:r>
          </a:p>
          <a:p>
            <a:pPr algn="l">
              <a:buFontTx/>
              <a:buChar char="•"/>
            </a:pPr>
            <a:r>
              <a:rPr lang="ru-RU"/>
              <a:t>Объем тела</a:t>
            </a:r>
          </a:p>
        </p:txBody>
      </p:sp>
      <p:sp>
        <p:nvSpPr>
          <p:cNvPr id="4109" name="Oval 20"/>
          <p:cNvSpPr>
            <a:spLocks noChangeArrowheads="1"/>
          </p:cNvSpPr>
          <p:nvPr/>
        </p:nvSpPr>
        <p:spPr bwMode="auto">
          <a:xfrm>
            <a:off x="4859338" y="2420938"/>
            <a:ext cx="3743325" cy="15113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r>
              <a:rPr lang="ru-RU" sz="2400">
                <a:solidFill>
                  <a:srgbClr val="0000CC"/>
                </a:solidFill>
              </a:rPr>
              <a:t>О формулах:</a:t>
            </a:r>
          </a:p>
          <a:p>
            <a:pPr algn="l"/>
            <a:endParaRPr lang="ru-RU">
              <a:solidFill>
                <a:srgbClr val="0099FF"/>
              </a:solidFill>
            </a:endParaRPr>
          </a:p>
          <a:p>
            <a:pPr algn="l"/>
            <a:endParaRPr lang="ru-RU">
              <a:solidFill>
                <a:srgbClr val="0099FF"/>
              </a:solidFill>
            </a:endParaRPr>
          </a:p>
          <a:p>
            <a:pPr algn="l">
              <a:buFontTx/>
              <a:buChar char="•"/>
            </a:pPr>
            <a:endParaRPr lang="ru-RU">
              <a:solidFill>
                <a:srgbClr val="0099FF"/>
              </a:solidFill>
            </a:endParaRPr>
          </a:p>
        </p:txBody>
      </p:sp>
      <p:sp>
        <p:nvSpPr>
          <p:cNvPr id="4110" name="Line 21"/>
          <p:cNvSpPr>
            <a:spLocks noChangeShapeType="1"/>
          </p:cNvSpPr>
          <p:nvPr/>
        </p:nvSpPr>
        <p:spPr bwMode="auto">
          <a:xfrm flipH="1">
            <a:off x="4572000" y="1412875"/>
            <a:ext cx="0" cy="302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" name="Oval 22"/>
          <p:cNvSpPr>
            <a:spLocks noChangeArrowheads="1"/>
          </p:cNvSpPr>
          <p:nvPr/>
        </p:nvSpPr>
        <p:spPr bwMode="auto">
          <a:xfrm>
            <a:off x="2700338" y="4437063"/>
            <a:ext cx="3743325" cy="15113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r>
              <a:rPr lang="ru-RU" sz="2400">
                <a:solidFill>
                  <a:srgbClr val="0000CC"/>
                </a:solidFill>
              </a:rPr>
              <a:t>О единицах:</a:t>
            </a:r>
          </a:p>
          <a:p>
            <a:pPr algn="l"/>
            <a:r>
              <a:rPr lang="ru-RU">
                <a:solidFill>
                  <a:srgbClr val="0099FF"/>
                </a:solidFill>
              </a:rPr>
              <a:t>   </a:t>
            </a:r>
            <a:r>
              <a:rPr lang="ru-RU"/>
              <a:t>Н                        М</a:t>
            </a:r>
            <a:r>
              <a:rPr lang="ru-RU" baseline="30000"/>
              <a:t>3</a:t>
            </a:r>
          </a:p>
          <a:p>
            <a:pPr algn="l"/>
            <a:endParaRPr lang="ru-RU"/>
          </a:p>
        </p:txBody>
      </p:sp>
      <p:graphicFrame>
        <p:nvGraphicFramePr>
          <p:cNvPr id="148503" name="Object 23"/>
          <p:cNvGraphicFramePr>
            <a:graphicFrameLocks noChangeAspect="1"/>
          </p:cNvGraphicFramePr>
          <p:nvPr>
            <p:ph/>
          </p:nvPr>
        </p:nvGraphicFramePr>
        <p:xfrm>
          <a:off x="5435600" y="2924175"/>
          <a:ext cx="1225550" cy="401638"/>
        </p:xfrm>
        <a:graphic>
          <a:graphicData uri="http://schemas.openxmlformats.org/presentationml/2006/ole">
            <p:oleObj spid="_x0000_s4098" name="Формула" r:id="rId3" imgW="774360" imgH="253800" progId="Equation.3">
              <p:embed/>
            </p:oleObj>
          </a:graphicData>
        </a:graphic>
      </p:graphicFrame>
      <p:graphicFrame>
        <p:nvGraphicFramePr>
          <p:cNvPr id="4099" name="Object 25"/>
          <p:cNvGraphicFramePr>
            <a:graphicFrameLocks noChangeAspect="1"/>
          </p:cNvGraphicFramePr>
          <p:nvPr/>
        </p:nvGraphicFramePr>
        <p:xfrm>
          <a:off x="5508625" y="3284538"/>
          <a:ext cx="939800" cy="322262"/>
        </p:xfrm>
        <a:graphic>
          <a:graphicData uri="http://schemas.openxmlformats.org/presentationml/2006/ole">
            <p:oleObj spid="_x0000_s4099" name="Формула" r:id="rId4" imgW="583920" imgH="203040" progId="Equation.3">
              <p:embed/>
            </p:oleObj>
          </a:graphicData>
        </a:graphic>
      </p:graphicFrame>
      <p:sp>
        <p:nvSpPr>
          <p:cNvPr id="4112" name="Rectangle 28"/>
          <p:cNvSpPr>
            <a:spLocks noChangeArrowheads="1"/>
          </p:cNvSpPr>
          <p:nvPr/>
        </p:nvSpPr>
        <p:spPr bwMode="auto">
          <a:xfrm>
            <a:off x="0" y="33289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00" name="Object 27"/>
          <p:cNvGraphicFramePr>
            <a:graphicFrameLocks noChangeAspect="1"/>
          </p:cNvGraphicFramePr>
          <p:nvPr/>
        </p:nvGraphicFramePr>
        <p:xfrm>
          <a:off x="6948488" y="2924175"/>
          <a:ext cx="1085850" cy="295275"/>
        </p:xfrm>
        <a:graphic>
          <a:graphicData uri="http://schemas.openxmlformats.org/presentationml/2006/ole">
            <p:oleObj spid="_x0000_s4100" name="Формула" r:id="rId5" imgW="736560" imgH="203040" progId="Equation.3">
              <p:embed/>
            </p:oleObj>
          </a:graphicData>
        </a:graphic>
      </p:graphicFrame>
      <p:sp>
        <p:nvSpPr>
          <p:cNvPr id="4113" name="Rectangle 30"/>
          <p:cNvSpPr>
            <a:spLocks noChangeArrowheads="1"/>
          </p:cNvSpPr>
          <p:nvPr/>
        </p:nvSpPr>
        <p:spPr bwMode="auto">
          <a:xfrm>
            <a:off x="0" y="33289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01" name="Object 29"/>
          <p:cNvGraphicFramePr>
            <a:graphicFrameLocks noChangeAspect="1"/>
          </p:cNvGraphicFramePr>
          <p:nvPr/>
        </p:nvGraphicFramePr>
        <p:xfrm>
          <a:off x="6948488" y="3284538"/>
          <a:ext cx="1223962" cy="339725"/>
        </p:xfrm>
        <a:graphic>
          <a:graphicData uri="http://schemas.openxmlformats.org/presentationml/2006/ole">
            <p:oleObj spid="_x0000_s4101" name="Формула" r:id="rId6" imgW="723600" imgH="203040" progId="Equation.3">
              <p:embed/>
            </p:oleObj>
          </a:graphicData>
        </a:graphic>
      </p:graphicFrame>
      <p:graphicFrame>
        <p:nvGraphicFramePr>
          <p:cNvPr id="4102" name="Object 34"/>
          <p:cNvGraphicFramePr>
            <a:graphicFrameLocks noChangeAspect="1"/>
          </p:cNvGraphicFramePr>
          <p:nvPr/>
        </p:nvGraphicFramePr>
        <p:xfrm>
          <a:off x="3857625" y="5072063"/>
          <a:ext cx="647700" cy="576262"/>
        </p:xfrm>
        <a:graphic>
          <a:graphicData uri="http://schemas.openxmlformats.org/presentationml/2006/ole">
            <p:oleObj spid="_x0000_s4102" name="Формула" r:id="rId7" imgW="177480" imgH="393480" progId="Equation.3">
              <p:embed/>
            </p:oleObj>
          </a:graphicData>
        </a:graphic>
      </p:graphicFrame>
      <p:graphicFrame>
        <p:nvGraphicFramePr>
          <p:cNvPr id="4103" name="Object 37"/>
          <p:cNvGraphicFramePr>
            <a:graphicFrameLocks noChangeAspect="1"/>
          </p:cNvGraphicFramePr>
          <p:nvPr/>
        </p:nvGraphicFramePr>
        <p:xfrm>
          <a:off x="4714875" y="5072063"/>
          <a:ext cx="792163" cy="528637"/>
        </p:xfrm>
        <a:graphic>
          <a:graphicData uri="http://schemas.openxmlformats.org/presentationml/2006/ole">
            <p:oleObj spid="_x0000_s4103" name="Формула" r:id="rId8" imgW="241200" imgH="393480" progId="Equation.3">
              <p:embed/>
            </p:oleObj>
          </a:graphicData>
        </a:graphic>
      </p:graphicFrame>
      <p:grpSp>
        <p:nvGrpSpPr>
          <p:cNvPr id="5" name="Группа 37"/>
          <p:cNvGrpSpPr>
            <a:grpSpLocks/>
          </p:cNvGrpSpPr>
          <p:nvPr/>
        </p:nvGrpSpPr>
        <p:grpSpPr bwMode="auto">
          <a:xfrm>
            <a:off x="1000125" y="6858000"/>
            <a:ext cx="785813" cy="2000250"/>
            <a:chOff x="500034" y="785794"/>
            <a:chExt cx="785818" cy="2000264"/>
          </a:xfrm>
        </p:grpSpPr>
        <p:sp>
          <p:nvSpPr>
            <p:cNvPr id="18" name="Овал 17"/>
            <p:cNvSpPr/>
            <p:nvPr/>
          </p:nvSpPr>
          <p:spPr bwMode="auto">
            <a:xfrm>
              <a:off x="500034" y="785794"/>
              <a:ext cx="785818" cy="1143008"/>
            </a:xfrm>
            <a:prstGeom prst="ellipse">
              <a:avLst/>
            </a:prstGeom>
            <a:gradFill>
              <a:gsLst>
                <a:gs pos="0">
                  <a:srgbClr val="FFFF00"/>
                </a:gs>
                <a:gs pos="39999">
                  <a:srgbClr val="3399FF"/>
                </a:gs>
                <a:gs pos="70000">
                  <a:srgbClr val="3399FF"/>
                </a:gs>
                <a:gs pos="100000">
                  <a:srgbClr val="FFFF00"/>
                </a:gs>
              </a:gsLst>
              <a:lin ang="162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cxnSp>
          <p:nvCxnSpPr>
            <p:cNvPr id="20" name="Скругленная соединительная линия 19"/>
            <p:cNvCxnSpPr>
              <a:stCxn id="18" idx="4"/>
            </p:cNvCxnSpPr>
            <p:nvPr/>
          </p:nvCxnSpPr>
          <p:spPr bwMode="auto">
            <a:xfrm rot="16200000" flipH="1">
              <a:off x="518291" y="2304248"/>
              <a:ext cx="857256" cy="10636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3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Группа 40"/>
          <p:cNvGrpSpPr>
            <a:grpSpLocks/>
          </p:cNvGrpSpPr>
          <p:nvPr/>
        </p:nvGrpSpPr>
        <p:grpSpPr bwMode="auto">
          <a:xfrm>
            <a:off x="7858125" y="6858000"/>
            <a:ext cx="785813" cy="2000250"/>
            <a:chOff x="7643834" y="3929066"/>
            <a:chExt cx="785818" cy="2000264"/>
          </a:xfrm>
        </p:grpSpPr>
        <p:sp>
          <p:nvSpPr>
            <p:cNvPr id="29" name="Овал 28"/>
            <p:cNvSpPr/>
            <p:nvPr/>
          </p:nvSpPr>
          <p:spPr bwMode="auto">
            <a:xfrm>
              <a:off x="7643834" y="3929066"/>
              <a:ext cx="785818" cy="1143008"/>
            </a:xfrm>
            <a:prstGeom prst="ellipse">
              <a:avLst/>
            </a:prstGeom>
            <a:gradFill>
              <a:gsLst>
                <a:gs pos="0">
                  <a:srgbClr val="FFFF00"/>
                </a:gs>
                <a:gs pos="39999">
                  <a:srgbClr val="3399FF"/>
                </a:gs>
                <a:gs pos="70000">
                  <a:srgbClr val="3399FF"/>
                </a:gs>
                <a:gs pos="100000">
                  <a:srgbClr val="FFFF00"/>
                </a:gs>
              </a:gsLst>
              <a:lin ang="162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cxnSp>
          <p:nvCxnSpPr>
            <p:cNvPr id="32" name="Скругленная соединительная линия 31"/>
            <p:cNvCxnSpPr/>
            <p:nvPr/>
          </p:nvCxnSpPr>
          <p:spPr bwMode="auto">
            <a:xfrm rot="16200000" flipH="1">
              <a:off x="7697016" y="5447520"/>
              <a:ext cx="857256" cy="10636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3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" name="Группа 41"/>
          <p:cNvGrpSpPr>
            <a:grpSpLocks/>
          </p:cNvGrpSpPr>
          <p:nvPr/>
        </p:nvGrpSpPr>
        <p:grpSpPr bwMode="auto">
          <a:xfrm>
            <a:off x="6786563" y="6858000"/>
            <a:ext cx="785812" cy="1928813"/>
            <a:chOff x="6715140" y="5143512"/>
            <a:chExt cx="785818" cy="1928826"/>
          </a:xfrm>
        </p:grpSpPr>
        <p:sp>
          <p:nvSpPr>
            <p:cNvPr id="28" name="Овал 27"/>
            <p:cNvSpPr/>
            <p:nvPr/>
          </p:nvSpPr>
          <p:spPr bwMode="auto">
            <a:xfrm>
              <a:off x="6715140" y="5143512"/>
              <a:ext cx="785818" cy="1143008"/>
            </a:xfrm>
            <a:prstGeom prst="ellipse">
              <a:avLst/>
            </a:prstGeom>
            <a:gradFill>
              <a:gsLst>
                <a:gs pos="0">
                  <a:srgbClr val="FFFF00"/>
                </a:gs>
                <a:gs pos="39999">
                  <a:srgbClr val="3399FF"/>
                </a:gs>
                <a:gs pos="70000">
                  <a:srgbClr val="3399FF"/>
                </a:gs>
                <a:gs pos="100000">
                  <a:srgbClr val="FFFF00"/>
                </a:gs>
              </a:gsLst>
              <a:lin ang="162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cxnSp>
          <p:nvCxnSpPr>
            <p:cNvPr id="33" name="Скругленная соединительная линия 32"/>
            <p:cNvCxnSpPr/>
            <p:nvPr/>
          </p:nvCxnSpPr>
          <p:spPr bwMode="auto">
            <a:xfrm rot="16200000" flipH="1">
              <a:off x="6768322" y="6590529"/>
              <a:ext cx="857256" cy="106363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3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8" name="Группа 43"/>
          <p:cNvGrpSpPr>
            <a:grpSpLocks/>
          </p:cNvGrpSpPr>
          <p:nvPr/>
        </p:nvGrpSpPr>
        <p:grpSpPr bwMode="auto">
          <a:xfrm>
            <a:off x="214313" y="6858000"/>
            <a:ext cx="785812" cy="1928813"/>
            <a:chOff x="285720" y="5357826"/>
            <a:chExt cx="785818" cy="1928802"/>
          </a:xfrm>
        </p:grpSpPr>
        <p:sp>
          <p:nvSpPr>
            <p:cNvPr id="27" name="Овал 26"/>
            <p:cNvSpPr/>
            <p:nvPr/>
          </p:nvSpPr>
          <p:spPr bwMode="auto">
            <a:xfrm>
              <a:off x="285720" y="5357826"/>
              <a:ext cx="785818" cy="1143008"/>
            </a:xfrm>
            <a:prstGeom prst="ellipse">
              <a:avLst/>
            </a:prstGeom>
            <a:gradFill>
              <a:gsLst>
                <a:gs pos="0">
                  <a:srgbClr val="FFFF00"/>
                </a:gs>
                <a:gs pos="39999">
                  <a:srgbClr val="3399FF"/>
                </a:gs>
                <a:gs pos="70000">
                  <a:srgbClr val="3399FF"/>
                </a:gs>
                <a:gs pos="100000">
                  <a:srgbClr val="FFFF00"/>
                </a:gs>
              </a:gsLst>
              <a:lin ang="162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cxnSp>
          <p:nvCxnSpPr>
            <p:cNvPr id="34" name="Скругленная соединительная линия 33"/>
            <p:cNvCxnSpPr/>
            <p:nvPr/>
          </p:nvCxnSpPr>
          <p:spPr bwMode="auto">
            <a:xfrm rot="16200000" flipH="1">
              <a:off x="267470" y="6804823"/>
              <a:ext cx="857245" cy="10636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3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" name="Группа 38"/>
          <p:cNvGrpSpPr>
            <a:grpSpLocks/>
          </p:cNvGrpSpPr>
          <p:nvPr/>
        </p:nvGrpSpPr>
        <p:grpSpPr bwMode="auto">
          <a:xfrm>
            <a:off x="3143250" y="6858000"/>
            <a:ext cx="785813" cy="1928813"/>
            <a:chOff x="1428728" y="714356"/>
            <a:chExt cx="785818" cy="1928826"/>
          </a:xfrm>
        </p:grpSpPr>
        <p:sp>
          <p:nvSpPr>
            <p:cNvPr id="25" name="Овал 24"/>
            <p:cNvSpPr/>
            <p:nvPr/>
          </p:nvSpPr>
          <p:spPr bwMode="auto">
            <a:xfrm>
              <a:off x="1428728" y="714356"/>
              <a:ext cx="785818" cy="1143008"/>
            </a:xfrm>
            <a:prstGeom prst="ellipse">
              <a:avLst/>
            </a:prstGeom>
            <a:gradFill>
              <a:gsLst>
                <a:gs pos="0">
                  <a:srgbClr val="FFFF00"/>
                </a:gs>
                <a:gs pos="39999">
                  <a:srgbClr val="3399FF"/>
                </a:gs>
                <a:gs pos="70000">
                  <a:srgbClr val="3399FF"/>
                </a:gs>
                <a:gs pos="100000">
                  <a:srgbClr val="FFFF00"/>
                </a:gs>
              </a:gsLst>
              <a:lin ang="162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cxnSp>
          <p:nvCxnSpPr>
            <p:cNvPr id="36" name="Скругленная соединительная линия 35"/>
            <p:cNvCxnSpPr/>
            <p:nvPr/>
          </p:nvCxnSpPr>
          <p:spPr bwMode="auto">
            <a:xfrm rot="16200000" flipH="1">
              <a:off x="1481910" y="2161372"/>
              <a:ext cx="857256" cy="10636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3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0" name="Группа 39"/>
          <p:cNvGrpSpPr>
            <a:grpSpLocks/>
          </p:cNvGrpSpPr>
          <p:nvPr/>
        </p:nvGrpSpPr>
        <p:grpSpPr bwMode="auto">
          <a:xfrm>
            <a:off x="4786313" y="6858000"/>
            <a:ext cx="785812" cy="1928813"/>
            <a:chOff x="4143372" y="1785926"/>
            <a:chExt cx="785818" cy="1928828"/>
          </a:xfrm>
        </p:grpSpPr>
        <p:sp>
          <p:nvSpPr>
            <p:cNvPr id="30" name="Овал 29"/>
            <p:cNvSpPr/>
            <p:nvPr/>
          </p:nvSpPr>
          <p:spPr bwMode="auto">
            <a:xfrm>
              <a:off x="4143372" y="1785926"/>
              <a:ext cx="785818" cy="1143008"/>
            </a:xfrm>
            <a:prstGeom prst="ellipse">
              <a:avLst/>
            </a:prstGeom>
            <a:gradFill>
              <a:gsLst>
                <a:gs pos="0">
                  <a:srgbClr val="FFFF00"/>
                </a:gs>
                <a:gs pos="39999">
                  <a:srgbClr val="3399FF"/>
                </a:gs>
                <a:gs pos="70000">
                  <a:srgbClr val="3399FF"/>
                </a:gs>
                <a:gs pos="100000">
                  <a:srgbClr val="FFFF00"/>
                </a:gs>
              </a:gsLst>
              <a:lin ang="162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cxnSp>
          <p:nvCxnSpPr>
            <p:cNvPr id="37" name="Скругленная соединительная линия 36"/>
            <p:cNvCxnSpPr/>
            <p:nvPr/>
          </p:nvCxnSpPr>
          <p:spPr bwMode="auto">
            <a:xfrm rot="16200000" flipH="1">
              <a:off x="4196553" y="3232944"/>
              <a:ext cx="857257" cy="106363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3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" name="Группа 37"/>
          <p:cNvGrpSpPr>
            <a:grpSpLocks/>
          </p:cNvGrpSpPr>
          <p:nvPr/>
        </p:nvGrpSpPr>
        <p:grpSpPr bwMode="auto">
          <a:xfrm>
            <a:off x="1857375" y="6858000"/>
            <a:ext cx="785813" cy="2000250"/>
            <a:chOff x="500034" y="785794"/>
            <a:chExt cx="785818" cy="2000264"/>
          </a:xfrm>
        </p:grpSpPr>
        <p:sp>
          <p:nvSpPr>
            <p:cNvPr id="43" name="Овал 42"/>
            <p:cNvSpPr/>
            <p:nvPr/>
          </p:nvSpPr>
          <p:spPr bwMode="auto">
            <a:xfrm>
              <a:off x="500034" y="785794"/>
              <a:ext cx="785818" cy="1143008"/>
            </a:xfrm>
            <a:prstGeom prst="ellipse">
              <a:avLst/>
            </a:prstGeom>
            <a:gradFill>
              <a:gsLst>
                <a:gs pos="0">
                  <a:srgbClr val="FFFF00"/>
                </a:gs>
                <a:gs pos="39999">
                  <a:srgbClr val="3399FF"/>
                </a:gs>
                <a:gs pos="70000">
                  <a:srgbClr val="3399FF"/>
                </a:gs>
                <a:gs pos="100000">
                  <a:srgbClr val="FFFF00"/>
                </a:gs>
              </a:gsLst>
              <a:lin ang="162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cxnSp>
          <p:nvCxnSpPr>
            <p:cNvPr id="44" name="Скругленная соединительная линия 43"/>
            <p:cNvCxnSpPr>
              <a:stCxn id="43" idx="4"/>
            </p:cNvCxnSpPr>
            <p:nvPr/>
          </p:nvCxnSpPr>
          <p:spPr bwMode="auto">
            <a:xfrm rot="16200000" flipH="1">
              <a:off x="518291" y="2304248"/>
              <a:ext cx="857256" cy="10636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accent3">
                  <a:lumMod val="9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0.14038 C -0.00677 -0.23196 -0.00729 -0.32308 -0.00191 -0.38737 C 0.00347 -0.45212 0.02639 -0.47086 0.02621 -0.52729 C 0.02604 -0.58395 -0.00382 -0.66558 -0.00295 -0.72756 C -0.00208 -0.78908 0.03021 -0.861 0.03108 -0.89778 C 0.03212 -0.93408 0.00608 -0.93755 0.00226 -0.94634 C -0.00139 -0.95467 0.00347 -0.95305 0.00851 -0.95074 " pathEditMode="relative" rAng="0" ptsTypes="aaaaaaA">
                                      <p:cBhvr>
                                        <p:cTn id="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" y="-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9 -0.10384 C -0.01354 -0.10684 -0.01268 -0.11054 -0.01146 -0.11286 C -0.01059 -0.11748 -0.00955 -0.12372 -0.00868 -0.12997 C -0.00868 -0.14038 -0.00868 -0.15078 -0.00886 -0.16096 C -0.00903 -0.16304 -0.0092 -0.16443 -0.00938 -0.16605 C -0.01007 -0.17668 -0.01129 -0.18594 -0.01181 -0.19727 C -0.01216 -0.2123 -0.01216 -0.21045 -0.01146 -0.23011 C -0.01129 -0.23658 -0.01007 -0.2389 -0.00938 -0.24028 C -0.0066 -0.2456 -0.00469 -0.2463 -0.00174 -0.24722 C 0.00034 -0.26087 3.05556E-6 -0.27983 -0.00174 -0.29556 C -0.00191 -0.30273 -0.00261 -0.31013 -0.00313 -0.31637 C -0.0033 -0.31961 -0.00365 -0.3203 -0.004 -0.32331 C -0.00434 -0.32655 -0.00469 -0.33071 -0.00504 -0.33348 C -0.00538 -0.33626 -0.00625 -0.34227 -0.00625 -0.34204 C -0.00417 -0.37997 0.00104 -0.38506 0.00607 -0.38876 C 0.00781 -0.39292 0.00712 -0.39038 0.00833 -0.3957 C 0.00902 -0.40333 0.0092 -0.40518 0.00868 -0.41466 C 0.00868 -0.41628 0.0085 -0.41813 0.0085 -0.41998 C 0.00833 -0.4216 0.00798 -0.42483 0.00798 -0.42483 " pathEditMode="relative" rAng="0" ptsTypes="ffffffffffffffffffA">
                                      <p:cBhvr>
                                        <p:cTn id="5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" y="-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63 -0.14038 C -0.0901 -0.1487 -0.09219 -0.1524 -0.09462 -0.16674 C -0.09323 -0.21854 -0.09427 -0.21854 -0.08663 -0.25115 C -0.07639 -0.24976 -0.06597 -0.24722 -0.05555 -0.24722 C -0.03264 -0.24722 -0.02291 -0.22132 -0.01007 -0.27659 C -0.00764 -0.3129 -0.00764 -0.34944 -0.00937 -0.38714 C -0.01007 -0.40379 -0.01423 -0.41281 -0.01666 -0.42368 C -0.02291 -0.44865 -0.0309 -0.49051 -0.03889 -0.50092 C -0.04097 -0.50809 -0.04271 -0.51526 -0.04548 -0.51919 C -0.05 -0.53284 -0.05486 -0.54255 -0.05972 -0.55272 C -0.06285 -0.55828 -0.06666 -0.55828 -0.06979 -0.56313 C -0.07187 -0.57215 -0.07673 -0.58533 -0.07673 -0.58487 C -0.08385 -0.64454 -0.06562 -0.67252 -0.05555 -0.68062 C -0.04201 -0.67877 -0.03854 -0.68038 -0.02882 -0.67021 C -0.02187 -0.67252 -0.02014 -0.67113 -0.01528 -0.68478 C -0.01389 -0.69218 -0.01319 -0.69981 -0.0118 -0.70675 C -0.00469 -0.74953 -0.01597 -0.78237 -0.02291 -0.79116 C -0.02812 -0.80781 -0.03576 -0.82099 -0.04201 -0.8277 C -0.04548 -0.83603 -0.0493 -0.84112 -0.05312 -0.8462 C -0.06041 -0.87997 -0.07743 -0.85661 -0.08802 -0.84273 C -0.11892 -0.8462 -0.11337 -0.8395 -0.13246 -0.8647 C -0.13489 -0.87742 -0.13802 -0.87511 -0.14149 -0.88321 C -0.14357 -0.88714 -0.14496 -0.89408 -0.14739 -0.89801 C -0.15121 -0.90494 -0.15607 -0.90911 -0.16024 -0.91235 C -0.16232 -0.92067 -0.16232 -0.91558 -0.16232 -0.92322 " pathEditMode="relative" rAng="0" ptsTypes="ffffffffffffffffffffffffA">
                                      <p:cBhvr>
                                        <p:cTn id="6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-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500"/>
                            </p:stCondLst>
                            <p:childTnLst>
                              <p:par>
                                <p:cTn id="6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-0.14038 C -0.00486 -0.14754 -0.00556 -0.15402 -0.00729 -0.16327 C -0.00677 -0.17368 -0.00729 -0.18455 -0.00573 -0.19426 C -0.00504 -0.19773 -0.00208 -0.19796 -0.00087 -0.20027 C 0.00365 -0.20791 0.01285 -0.23427 0.01823 -0.23982 C 0.03003 -0.25115 0.03194 -0.24445 0.04219 -0.26225 C 0.04618 -0.29186 0.04826 -0.29648 0.04358 -0.33325 C 0.04115 -0.3536 0.02621 -0.36655 0.01823 -0.37812 C 0.01007 -0.39061 0.01719 -0.38459 0.00851 -0.38991 C 0.00243 -0.39778 -0.00972 -0.4142 -0.01684 -0.41836 C -0.02743 -0.42368 -0.03733 -0.432 -0.04722 -0.44056 C -0.04792 -0.44264 -0.05278 -0.45397 -0.05174 -0.45767 C -0.04879 -0.46947 -0.04566 -0.46785 -0.04063 -0.47178 C -0.03056 -0.47988 -0.02014 -0.48797 -0.00885 -0.48889 C 0.0066 -0.49075 0.02187 -0.49075 0.03733 -0.49144 C 0.05017 -0.50647 0.03871 -0.53422 0.03246 -0.55134 C 0.02726 -0.57978 0.01215 -0.60592 -0.00417 -0.61332 C -0.01319 -0.62974 -0.01667 -0.63228 -0.02951 -0.63621 C -0.03385 -0.63899 -0.03854 -0.63991 -0.04236 -0.64431 C -0.04531 -0.64778 -0.04757 -0.65263 -0.05035 -0.65587 C -0.0526 -0.66905 -0.05729 -0.68432 -0.05174 -0.69842 C -0.04913 -0.70513 -0.04306 -0.7049 -0.03924 -0.70952 C -0.0276 -0.7234 -0.03316 -0.71808 -0.02326 -0.72664 C -0.02222 -0.72941 -0.02135 -0.73288 -0.02014 -0.73519 C -0.01875 -0.73751 -0.01597 -0.73751 -0.01528 -0.74098 C -0.01389 -0.74699 -0.02153 -0.75763 -0.02483 -0.76318 C -0.03229 -0.77705 -0.04948 -0.78815 -0.05972 -0.79162 C -0.07413 -0.79625 -0.06944 -0.78908 -0.07413 -0.79717 " pathEditMode="relative" rAng="0" ptsTypes="fffffffffffffffffffffffffffA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" y="-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500"/>
                            </p:stCondLst>
                            <p:childTnLst>
                              <p:par>
                                <p:cTn id="6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3 -0.07285 C -0.02674 -0.09643 -0.02604 -0.12164 -0.02517 -0.14569 C -0.02535 -0.15911 -0.02517 -0.17252 -0.02552 -0.18617 C -0.02604 -0.1975 -0.0276 -0.2086 -0.02882 -0.21808 C -0.03229 -0.24398 -0.03542 -0.26341 -0.04167 -0.27173 C -0.04271 -0.2752 -0.04392 -0.27914 -0.04497 -0.2826 C -0.04549 -0.28422 -0.04653 -0.28769 -0.04653 -0.28746 C -0.04774 -0.29764 -0.04879 -0.3203 -0.04879 -0.31984 C -0.04826 -0.34343 -0.04809 -0.36679 -0.04757 -0.38991 C -0.0474 -0.40356 -0.04323 -0.42576 -0.04167 -0.44056 " pathEditMode="relative" rAng="0" ptsTypes="fffffffffA">
                                      <p:cBhvr>
                                        <p:cTn id="6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" y="-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500"/>
                            </p:stCondLst>
                            <p:childTnLst>
                              <p:par>
                                <p:cTn id="6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1314E-6 C -0.00677 -0.02844 0.00711 -0.05967 0.01944 -0.0814 C 0.02152 -0.08534 0.02552 -0.08672 0.02847 -0.08927 C 0.03055 -0.09112 0.03316 -0.09667 0.03437 -0.09921 C 0.03402 -0.11656 0.04097 -0.16905 0.02847 -0.19473 C 0.02604 -0.20721 0.01944 -0.21716 0.01493 -0.22849 C 0.00173 -0.2611 0.01684 -0.2278 0.00156 -0.26041 C -0.00104 -0.26596 -0.00434 -0.2833 -0.00591 -0.29024 C -0.004 -0.29787 -0.00452 -0.2981 -0.00452 -0.29024 " pathEditMode="relative" ptsTypes="ffffffffA">
                                      <p:cBhvr>
                                        <p:cTn id="7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2500"/>
                            </p:stCondLst>
                            <p:childTnLst>
                              <p:par>
                                <p:cTn id="7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91 -0.10384 C -0.00521 -0.10569 -0.00452 -0.108 -0.00382 -0.10915 C -0.00313 -0.11193 -0.00243 -0.11563 -0.00191 -0.1191 C -0.00191 -0.12511 -0.00191 -0.13113 -0.00209 -0.13691 C -0.00209 -0.13806 -0.00226 -0.13899 -0.00243 -0.13991 C -0.00278 -0.14593 -0.00382 -0.15125 -0.00382 -0.15772 C -0.00417 -0.16651 -0.00417 -0.16558 -0.00382 -0.17692 C -0.00382 -0.18062 -0.00278 -0.182 -0.00243 -0.18247 C -0.0007 -0.1857 0.00069 -0.18617 0.00277 -0.18663 C 0.00399 -0.19426 0.00382 -0.20536 0.00277 -0.21461 C 0.00243 -0.21854 0.00208 -0.22294 0.00173 -0.22641 C 0.00156 -0.22826 0.00139 -0.22872 0.00121 -0.23057 C 0.00104 -0.23219 0.00069 -0.23473 0.00052 -0.23612 C 0.00034 -0.23797 -0.00018 -0.24121 -0.00018 -0.24098 C 0.00104 -0.26318 0.00451 -0.26595 0.00781 -0.26827 C 0.00902 -0.27058 0.0085 -0.26896 0.00937 -0.2722 C 0.00989 -0.27636 0.00989 -0.27752 0.00972 -0.28307 C 0.00972 -0.28399 0.00937 -0.28492 0.00937 -0.28607 C 0.00937 -0.287 0.00902 -0.28862 0.00902 -0.28862 " pathEditMode="relative" rAng="0" ptsTypes="ffffffffffffffffffA">
                                      <p:cBhvr>
                                        <p:cTn id="7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C:\Program Files\Microsoft Office\MEDIA\CAGCAT10\j0292152.wmf"/>
          <p:cNvPicPr>
            <a:picLocks noChangeAspect="1" noChangeArrowheads="1"/>
          </p:cNvPicPr>
          <p:nvPr/>
        </p:nvPicPr>
        <p:blipFill>
          <a:blip r:embed="rId2" cstate="email">
            <a:lum bright="20000"/>
          </a:blip>
          <a:srcRect/>
          <a:stretch>
            <a:fillRect/>
          </a:stretch>
        </p:blipFill>
        <p:spPr bwMode="auto">
          <a:xfrm>
            <a:off x="2357438" y="1000125"/>
            <a:ext cx="3857625" cy="53578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2484438" y="260350"/>
            <a:ext cx="38147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ru-RU" sz="4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Цели урока:</a:t>
            </a:r>
          </a:p>
        </p:txBody>
      </p:sp>
      <p:sp>
        <p:nvSpPr>
          <p:cNvPr id="159756" name="Rectangle 12"/>
          <p:cNvSpPr>
            <a:spLocks noChangeArrowheads="1"/>
          </p:cNvSpPr>
          <p:nvPr/>
        </p:nvSpPr>
        <p:spPr bwMode="auto">
          <a:xfrm>
            <a:off x="539750" y="865188"/>
            <a:ext cx="8135938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buClr>
                <a:srgbClr val="33CCFF"/>
              </a:buClr>
              <a:buFont typeface="Wingdings" pitchFamily="2" charset="2"/>
              <a:buChar char="Ø"/>
              <a:tabLst>
                <a:tab pos="457200" algn="l"/>
              </a:tabLst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образовательная: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ученики учатся обнаруживать наличие силы,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выталкивающее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тело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из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жидкости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устан</a:t>
            </a:r>
            <a:r>
              <a:rPr lang="ru-RU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авливать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от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каких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величин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зависит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эта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сила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ru-RU" sz="2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>
              <a:buClr>
                <a:srgbClr val="33CCFF"/>
              </a:buClr>
              <a:buFont typeface="Wingdings" pitchFamily="2" charset="2"/>
              <a:buChar char="Ø"/>
              <a:tabLst>
                <a:tab pos="457200" algn="l"/>
              </a:tabLst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развивающая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учащиеся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развивают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свою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речь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умение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самостоятельно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строить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гипотезы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делать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выводы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ru-RU" sz="2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>
              <a:buClr>
                <a:srgbClr val="33CCFF"/>
              </a:buClr>
              <a:buFont typeface="Wingdings" pitchFamily="2" charset="2"/>
              <a:buChar char="Ø"/>
              <a:tabLst>
                <a:tab pos="457200" algn="l"/>
              </a:tabLst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воспитательная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учащиеся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формируют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свои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коммуникативные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умения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в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процессе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парной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коллективной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работы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</a:p>
        </p:txBody>
      </p:sp>
      <p:sp>
        <p:nvSpPr>
          <p:cNvPr id="9221" name="AutoShape 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C:\Program Files\Microsoft Office\MEDIA\CAGCAT10\j0292152.wmf"/>
          <p:cNvPicPr>
            <a:picLocks noChangeAspect="1" noChangeArrowheads="1"/>
          </p:cNvPicPr>
          <p:nvPr/>
        </p:nvPicPr>
        <p:blipFill>
          <a:blip r:embed="rId2" cstate="email">
            <a:lum bright="10000"/>
          </a:blip>
          <a:srcRect/>
          <a:stretch>
            <a:fillRect/>
          </a:stretch>
        </p:blipFill>
        <p:spPr bwMode="auto">
          <a:xfrm>
            <a:off x="2428875" y="1143000"/>
            <a:ext cx="3786188" cy="53578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2484438" y="260350"/>
            <a:ext cx="46085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ru-RU" sz="4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План урока</a:t>
            </a:r>
          </a:p>
        </p:txBody>
      </p:sp>
      <p:sp>
        <p:nvSpPr>
          <p:cNvPr id="160779" name="Rectangle 11"/>
          <p:cNvSpPr>
            <a:spLocks noChangeArrowheads="1"/>
          </p:cNvSpPr>
          <p:nvPr/>
        </p:nvSpPr>
        <p:spPr bwMode="auto">
          <a:xfrm>
            <a:off x="0" y="1196975"/>
            <a:ext cx="85661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 algn="l">
              <a:defRPr/>
            </a:pPr>
            <a:endParaRPr lang="en-US" dirty="0"/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Организационный этап – 1 мин.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Актуализация знаний – 7 мин. 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Постановка учебной проблемы –7 мин.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Проведение фронтального эксперимента – 7 мин.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Общий вывод – 5 мин.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Сообщение учащегося – 5 мин.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Усвоение новых знаний – 5 мин.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Рефлексия – 3 мин. </a:t>
            </a:r>
          </a:p>
          <a:p>
            <a:pPr marL="457200" indent="-457200" algn="l" eaLnBrk="0" hangingPunct="0">
              <a:buFontTx/>
              <a:buAutoNum type="arabicPeriod"/>
              <a:defRPr/>
            </a:pPr>
            <a:endParaRPr lang="en-US" sz="2800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0245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6" name="AutoShape 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581025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0000CC"/>
                </a:solidFill>
              </a:rPr>
              <a:t>Угадай-ка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-612775" y="620713"/>
            <a:ext cx="5940425" cy="1800225"/>
          </a:xfrm>
        </p:spPr>
        <p:txBody>
          <a:bodyPr/>
          <a:lstStyle/>
          <a:p>
            <a:pPr marL="990600" lvl="1" indent="-533400" eaLnBrk="1" hangingPunct="1">
              <a:buFont typeface="Wingdings" pitchFamily="2" charset="2"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–то раз спросили розу,</a:t>
            </a:r>
            <a:br>
              <a:rPr lang="ru-RU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Отчего чаруя око,</a:t>
            </a:r>
            <a:br>
              <a:rPr lang="ru-RU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 колючими шипами</a:t>
            </a:r>
            <a:br>
              <a:rPr lang="ru-RU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 царапаешь жестоко? </a:t>
            </a:r>
            <a:endParaRPr lang="ru-RU" sz="2400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584325" y="2420938"/>
            <a:ext cx="7559675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spAutoFit/>
          </a:bodyPr>
          <a:lstStyle/>
          <a:p>
            <a:pPr lvl="1" algn="l"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Тебе по болоту ходить довелось?  Легко тебе было?</a:t>
            </a:r>
            <a:b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Вот то-то!</a:t>
            </a:r>
            <a:b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Тогда почему же огромнейший лось,</a:t>
            </a:r>
            <a:b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Так просто бежит по болоту?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1258888" y="4724400"/>
            <a:ext cx="4572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spAutoFit/>
          </a:bodyPr>
          <a:lstStyle/>
          <a:p>
            <a:pPr lvl="1" algn="l"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Всем поведает, </a:t>
            </a:r>
          </a:p>
          <a:p>
            <a:pPr lvl="1" algn="l"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Хоть и без языка,</a:t>
            </a:r>
          </a:p>
          <a:p>
            <a:pPr lvl="1" algn="l"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Когда будет ясно, </a:t>
            </a:r>
          </a:p>
          <a:p>
            <a:pPr lvl="1" algn="l"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А когда – облака.</a:t>
            </a:r>
          </a:p>
        </p:txBody>
      </p:sp>
      <p:sp>
        <p:nvSpPr>
          <p:cNvPr id="11270" name="AutoShape 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1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0" y="620713"/>
            <a:ext cx="91440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Детектив Шерлок Холмс пришёл в гости. Хозяйка поставила на стол тарелку с бутербродами – с сыром и колбасой.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Шерлок Холмс посмотрел на них и подумал: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“А нож хозяин очень редко точит”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Почему у него возникла эта мысль? </a:t>
            </a: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0" y="3933825"/>
            <a:ext cx="8820150" cy="125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Тяжелый танк, идущий по асфальтовой дороге не разрушает асфальт. Почему же он крошит кирпич, который попадает ему под гусеницу? </a:t>
            </a:r>
          </a:p>
        </p:txBody>
      </p:sp>
      <p:sp>
        <p:nvSpPr>
          <p:cNvPr id="12296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7" name="AutoShape 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88913"/>
            <a:ext cx="7859713" cy="1397000"/>
          </a:xfrm>
        </p:spPr>
        <p:txBody>
          <a:bodyPr/>
          <a:lstStyle/>
          <a:p>
            <a:pPr marL="990600" lvl="1" indent="-533400" algn="ctr" eaLnBrk="1" hangingPunct="1">
              <a:buClr>
                <a:schemeClr val="folHlink"/>
              </a:buClr>
              <a:buFont typeface="Wingdings" pitchFamily="2" charset="2"/>
              <a:buNone/>
            </a:pPr>
            <a:r>
              <a:rPr lang="ru-RU" sz="3200" smtClean="0">
                <a:solidFill>
                  <a:srgbClr val="0000CC"/>
                </a:solidFill>
              </a:rPr>
              <a:t>Прочитайте число, составленное вами из номеров верных формул</a:t>
            </a:r>
          </a:p>
          <a:p>
            <a:pPr marL="990600" lvl="1" indent="-533400" algn="ctr" eaLnBrk="1" hangingPunct="1">
              <a:buClr>
                <a:schemeClr val="folHlink"/>
              </a:buClr>
              <a:buFont typeface="Wingdings" pitchFamily="2" charset="2"/>
              <a:buNone/>
            </a:pPr>
            <a:endParaRPr lang="ru-RU" sz="3200" smtClean="0">
              <a:solidFill>
                <a:srgbClr val="A2D8F6"/>
              </a:solidFill>
            </a:endParaRPr>
          </a:p>
        </p:txBody>
      </p:sp>
      <p:graphicFrame>
        <p:nvGraphicFramePr>
          <p:cNvPr id="16462" name="Group 78"/>
          <p:cNvGraphicFramePr>
            <a:graphicFrameLocks noGrp="1"/>
          </p:cNvGraphicFramePr>
          <p:nvPr>
            <p:ph sz="quarter" idx="2"/>
          </p:nvPr>
        </p:nvGraphicFramePr>
        <p:xfrm>
          <a:off x="1357313" y="1571625"/>
          <a:ext cx="438151" cy="5083493"/>
        </p:xfrm>
        <a:graphic>
          <a:graphicData uri="http://schemas.openxmlformats.org/drawingml/2006/table">
            <a:tbl>
              <a:tblPr/>
              <a:tblGrid>
                <a:gridCol w="438151"/>
              </a:tblGrid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26" name="Object 23"/>
          <p:cNvGraphicFramePr>
            <a:graphicFrameLocks noChangeAspect="1"/>
          </p:cNvGraphicFramePr>
          <p:nvPr>
            <p:ph sz="quarter" idx="3"/>
          </p:nvPr>
        </p:nvGraphicFramePr>
        <p:xfrm>
          <a:off x="1785938" y="1357313"/>
          <a:ext cx="1350962" cy="1196975"/>
        </p:xfrm>
        <a:graphic>
          <a:graphicData uri="http://schemas.openxmlformats.org/presentationml/2006/ole">
            <p:oleObj spid="_x0000_s1026" name="Формула" r:id="rId3" imgW="444240" imgH="393480" progId="Equation.3">
              <p:embed/>
            </p:oleObj>
          </a:graphicData>
        </a:graphic>
      </p:graphicFrame>
      <p:graphicFrame>
        <p:nvGraphicFramePr>
          <p:cNvPr id="1027" name="Object 29"/>
          <p:cNvGraphicFramePr>
            <a:graphicFrameLocks noChangeAspect="1"/>
          </p:cNvGraphicFramePr>
          <p:nvPr/>
        </p:nvGraphicFramePr>
        <p:xfrm>
          <a:off x="1785938" y="2500313"/>
          <a:ext cx="1584325" cy="630237"/>
        </p:xfrm>
        <a:graphic>
          <a:graphicData uri="http://schemas.openxmlformats.org/presentationml/2006/ole">
            <p:oleObj spid="_x0000_s1027" name="Формула" r:id="rId4" imgW="723600" imgH="203040" progId="Equation.3">
              <p:embed/>
            </p:oleObj>
          </a:graphicData>
        </a:graphic>
      </p:graphicFrame>
      <p:graphicFrame>
        <p:nvGraphicFramePr>
          <p:cNvPr id="1028" name="Object 49"/>
          <p:cNvGraphicFramePr>
            <a:graphicFrameLocks noChangeAspect="1"/>
          </p:cNvGraphicFramePr>
          <p:nvPr/>
        </p:nvGraphicFramePr>
        <p:xfrm>
          <a:off x="1714500" y="3214688"/>
          <a:ext cx="1827213" cy="928687"/>
        </p:xfrm>
        <a:graphic>
          <a:graphicData uri="http://schemas.openxmlformats.org/presentationml/2006/ole">
            <p:oleObj spid="_x0000_s1028" name="Формула" r:id="rId5" imgW="444240" imgH="393480" progId="Equation.3">
              <p:embed/>
            </p:oleObj>
          </a:graphicData>
        </a:graphic>
      </p:graphicFrame>
      <p:graphicFrame>
        <p:nvGraphicFramePr>
          <p:cNvPr id="1029" name="Object 58"/>
          <p:cNvGraphicFramePr>
            <a:graphicFrameLocks noChangeAspect="1"/>
          </p:cNvGraphicFramePr>
          <p:nvPr/>
        </p:nvGraphicFramePr>
        <p:xfrm>
          <a:off x="1785938" y="4214813"/>
          <a:ext cx="1800225" cy="557212"/>
        </p:xfrm>
        <a:graphic>
          <a:graphicData uri="http://schemas.openxmlformats.org/presentationml/2006/ole">
            <p:oleObj spid="_x0000_s1029" name="Формула" r:id="rId6" imgW="761760" imgH="203040" progId="Equation.3">
              <p:embed/>
            </p:oleObj>
          </a:graphicData>
        </a:graphic>
      </p:graphicFrame>
      <p:graphicFrame>
        <p:nvGraphicFramePr>
          <p:cNvPr id="1030" name="Object 70"/>
          <p:cNvGraphicFramePr>
            <a:graphicFrameLocks noChangeAspect="1"/>
          </p:cNvGraphicFramePr>
          <p:nvPr/>
        </p:nvGraphicFramePr>
        <p:xfrm>
          <a:off x="1785938" y="4929188"/>
          <a:ext cx="2174875" cy="890587"/>
        </p:xfrm>
        <a:graphic>
          <a:graphicData uri="http://schemas.openxmlformats.org/presentationml/2006/ole">
            <p:oleObj spid="_x0000_s1030" name="Формула" r:id="rId7" imgW="571320" imgH="419040" progId="Equation.3">
              <p:embed/>
            </p:oleObj>
          </a:graphicData>
        </a:graphic>
      </p:graphicFrame>
      <p:graphicFrame>
        <p:nvGraphicFramePr>
          <p:cNvPr id="1031" name="Object 71"/>
          <p:cNvGraphicFramePr>
            <a:graphicFrameLocks noChangeAspect="1"/>
          </p:cNvGraphicFramePr>
          <p:nvPr/>
        </p:nvGraphicFramePr>
        <p:xfrm>
          <a:off x="1785938" y="5857875"/>
          <a:ext cx="2087562" cy="796925"/>
        </p:xfrm>
        <a:graphic>
          <a:graphicData uri="http://schemas.openxmlformats.org/presentationml/2006/ole">
            <p:oleObj spid="_x0000_s1031" name="Формула" r:id="rId8" imgW="660240" imgH="482400" progId="Equation.3">
              <p:embed/>
            </p:oleObj>
          </a:graphicData>
        </a:graphic>
      </p:graphicFrame>
      <p:pic>
        <p:nvPicPr>
          <p:cNvPr id="1049" name="Picture 81" descr="GIRLBRD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929188" y="1500188"/>
            <a:ext cx="3455987" cy="494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66" name="Text Box 82"/>
          <p:cNvSpPr txBox="1">
            <a:spLocks noChangeArrowheads="1"/>
          </p:cNvSpPr>
          <p:nvPr/>
        </p:nvSpPr>
        <p:spPr bwMode="auto">
          <a:xfrm>
            <a:off x="5000625" y="2143125"/>
            <a:ext cx="295275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8800">
                <a:solidFill>
                  <a:schemeClr val="accent2"/>
                </a:solidFill>
              </a:rPr>
              <a:t>236</a:t>
            </a:r>
          </a:p>
        </p:txBody>
      </p:sp>
      <p:sp>
        <p:nvSpPr>
          <p:cNvPr id="1051" name="AutoShape 9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2" name="AutoShape 93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6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63" y="214313"/>
            <a:ext cx="6934200" cy="1143000"/>
          </a:xfrm>
        </p:spPr>
        <p:txBody>
          <a:bodyPr/>
          <a:lstStyle/>
          <a:p>
            <a:pPr eaLnBrk="1" hangingPunct="1"/>
            <a:r>
              <a:rPr lang="ru-RU" sz="6000" smtClean="0">
                <a:solidFill>
                  <a:srgbClr val="0000CC"/>
                </a:solidFill>
              </a:rPr>
              <a:t>Заполни </a:t>
            </a:r>
            <a:r>
              <a:rPr lang="ru-RU" sz="5400" smtClean="0">
                <a:solidFill>
                  <a:srgbClr val="0000CC"/>
                </a:solidFill>
              </a:rPr>
              <a:t>таблицу</a:t>
            </a:r>
          </a:p>
        </p:txBody>
      </p:sp>
      <p:graphicFrame>
        <p:nvGraphicFramePr>
          <p:cNvPr id="38939" name="Group 27"/>
          <p:cNvGraphicFramePr>
            <a:graphicFrameLocks noGrp="1"/>
          </p:cNvGraphicFramePr>
          <p:nvPr>
            <p:ph sz="half" idx="1"/>
          </p:nvPr>
        </p:nvGraphicFramePr>
        <p:xfrm>
          <a:off x="457200" y="1828800"/>
          <a:ext cx="8186765" cy="4493387"/>
        </p:xfrm>
        <a:graphic>
          <a:graphicData uri="http://schemas.openxmlformats.org/drawingml/2006/table">
            <a:tbl>
              <a:tblPr/>
              <a:tblGrid>
                <a:gridCol w="1365245"/>
                <a:gridCol w="1363677"/>
                <a:gridCol w="1365244"/>
                <a:gridCol w="1363677"/>
                <a:gridCol w="1365245"/>
                <a:gridCol w="1363677"/>
              </a:tblGrid>
              <a:tr h="2168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5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48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5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" name="Object 29"/>
          <p:cNvGraphicFramePr>
            <a:graphicFrameLocks noChangeAspect="1"/>
          </p:cNvGraphicFramePr>
          <p:nvPr>
            <p:ph sz="quarter" idx="2"/>
          </p:nvPr>
        </p:nvGraphicFramePr>
        <p:xfrm>
          <a:off x="1979613" y="4437063"/>
          <a:ext cx="1101725" cy="1033462"/>
        </p:xfrm>
        <a:graphic>
          <a:graphicData uri="http://schemas.openxmlformats.org/presentationml/2006/ole">
            <p:oleObj spid="_x0000_s2050" name="Формула" r:id="rId3" imgW="203040" imgH="190440" progId="Equation.3">
              <p:embed/>
            </p:oleObj>
          </a:graphicData>
        </a:graphic>
      </p:graphicFrame>
      <p:graphicFrame>
        <p:nvGraphicFramePr>
          <p:cNvPr id="2051" name="Object 32"/>
          <p:cNvGraphicFramePr>
            <a:graphicFrameLocks noChangeAspect="1"/>
          </p:cNvGraphicFramePr>
          <p:nvPr>
            <p:ph sz="quarter" idx="3"/>
          </p:nvPr>
        </p:nvGraphicFramePr>
        <p:xfrm>
          <a:off x="4643438" y="4076700"/>
          <a:ext cx="1271587" cy="2074863"/>
        </p:xfrm>
        <a:graphic>
          <a:graphicData uri="http://schemas.openxmlformats.org/presentationml/2006/ole">
            <p:oleObj spid="_x0000_s2051" name="Формула" r:id="rId4" imgW="241200" imgH="393480" progId="Equation.3">
              <p:embed/>
            </p:oleObj>
          </a:graphicData>
        </a:graphic>
      </p:graphicFrame>
      <p:sp>
        <p:nvSpPr>
          <p:cNvPr id="2076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7" name="AutoShape 3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04813"/>
            <a:ext cx="8964612" cy="5688012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Отрывок из повести </a:t>
            </a:r>
            <a:r>
              <a:rPr lang="en-US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А.П. Чехова “Степь”.</a:t>
            </a:r>
            <a:br>
              <a:rPr lang="ru-RU" sz="3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“Егорушка… разбежался и полетел с </a:t>
            </a:r>
            <a:r>
              <a:rPr lang="ru-RU" sz="3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полуторасаженной</a:t>
            </a:r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вершины. Описав в воздухе дугу, он упал в воду, глубоко погрузился, но дна не достал; какая-то сила, холодная и приятная на ощупь, подхватила его и понесла обратно наверх. Он вынырнул и… опять нырнул. Опять та же сила, не давая ему коснуться дна и побыть в прохладе, понесла его наверх”.</a:t>
            </a:r>
          </a:p>
        </p:txBody>
      </p:sp>
      <p:sp>
        <p:nvSpPr>
          <p:cNvPr id="13315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54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Выталкивающая сила</a:t>
            </a:r>
          </a:p>
        </p:txBody>
      </p:sp>
      <p:sp>
        <p:nvSpPr>
          <p:cNvPr id="14339" name="Rectangle 21" descr="Водяные капли"/>
          <p:cNvSpPr>
            <a:spLocks noChangeArrowheads="1"/>
          </p:cNvSpPr>
          <p:nvPr/>
        </p:nvSpPr>
        <p:spPr bwMode="auto">
          <a:xfrm>
            <a:off x="2051050" y="2060575"/>
            <a:ext cx="5257800" cy="4183063"/>
          </a:xfrm>
          <a:prstGeom prst="rect">
            <a:avLst/>
          </a:prstGeom>
          <a:blipFill dpi="0" rotWithShape="0">
            <a:blip r:embed="rId2" cstate="email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4340" name="Group 9"/>
          <p:cNvGrpSpPr>
            <a:grpSpLocks/>
          </p:cNvGrpSpPr>
          <p:nvPr/>
        </p:nvGrpSpPr>
        <p:grpSpPr bwMode="auto">
          <a:xfrm>
            <a:off x="2051050" y="1557338"/>
            <a:ext cx="5257800" cy="4679950"/>
            <a:chOff x="1927" y="1661"/>
            <a:chExt cx="1860" cy="1406"/>
          </a:xfrm>
        </p:grpSpPr>
        <p:sp>
          <p:nvSpPr>
            <p:cNvPr id="14356" name="Line 5"/>
            <p:cNvSpPr>
              <a:spLocks noChangeShapeType="1"/>
            </p:cNvSpPr>
            <p:nvPr/>
          </p:nvSpPr>
          <p:spPr bwMode="auto">
            <a:xfrm>
              <a:off x="1927" y="1661"/>
              <a:ext cx="0" cy="140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7" name="Line 6"/>
            <p:cNvSpPr>
              <a:spLocks noChangeShapeType="1"/>
            </p:cNvSpPr>
            <p:nvPr/>
          </p:nvSpPr>
          <p:spPr bwMode="auto">
            <a:xfrm>
              <a:off x="1927" y="3067"/>
              <a:ext cx="186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8" name="Line 7"/>
            <p:cNvSpPr>
              <a:spLocks noChangeShapeType="1"/>
            </p:cNvSpPr>
            <p:nvPr/>
          </p:nvSpPr>
          <p:spPr bwMode="auto">
            <a:xfrm>
              <a:off x="1927" y="1661"/>
              <a:ext cx="186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9" name="Line 8"/>
            <p:cNvSpPr>
              <a:spLocks noChangeShapeType="1"/>
            </p:cNvSpPr>
            <p:nvPr/>
          </p:nvSpPr>
          <p:spPr bwMode="auto">
            <a:xfrm>
              <a:off x="3787" y="1661"/>
              <a:ext cx="0" cy="140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41" name="Rectangle 10" descr="Розовая тисненая бумага"/>
          <p:cNvSpPr>
            <a:spLocks noChangeArrowheads="1"/>
          </p:cNvSpPr>
          <p:nvPr/>
        </p:nvSpPr>
        <p:spPr bwMode="auto">
          <a:xfrm>
            <a:off x="3976688" y="3049588"/>
            <a:ext cx="1539875" cy="1792287"/>
          </a:xfrm>
          <a:prstGeom prst="rect">
            <a:avLst/>
          </a:prstGeom>
          <a:blipFill dpi="0" rotWithShape="0">
            <a:blip r:embed="rId3" cstate="email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2181225" y="3746500"/>
            <a:ext cx="1665288" cy="0"/>
          </a:xfrm>
          <a:prstGeom prst="line">
            <a:avLst/>
          </a:prstGeom>
          <a:noFill/>
          <a:ln w="5080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5643563" y="3746500"/>
            <a:ext cx="1538287" cy="0"/>
          </a:xfrm>
          <a:prstGeom prst="line">
            <a:avLst/>
          </a:prstGeom>
          <a:noFill/>
          <a:ln w="47625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V="1">
            <a:off x="4745038" y="4841875"/>
            <a:ext cx="0" cy="1292225"/>
          </a:xfrm>
          <a:prstGeom prst="line">
            <a:avLst/>
          </a:prstGeom>
          <a:noFill/>
          <a:ln w="5080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4745038" y="1754188"/>
            <a:ext cx="0" cy="1195387"/>
          </a:xfrm>
          <a:prstGeom prst="line">
            <a:avLst/>
          </a:prstGeom>
          <a:noFill/>
          <a:ln w="5080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084888" y="3860800"/>
            <a:ext cx="498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66"/>
                </a:solidFill>
              </a:rPr>
              <a:t>F1</a:t>
            </a:r>
            <a:endParaRPr lang="ru-RU" b="1">
              <a:solidFill>
                <a:srgbClr val="FF0066"/>
              </a:solidFill>
            </a:endParaRPr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5292725" y="2352675"/>
            <a:ext cx="498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66"/>
                </a:solidFill>
              </a:rPr>
              <a:t>F2</a:t>
            </a:r>
            <a:endParaRPr lang="ru-RU" b="1">
              <a:solidFill>
                <a:srgbClr val="FF0066"/>
              </a:solidFill>
            </a:endParaRP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3886200" y="5040313"/>
            <a:ext cx="4984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66"/>
                </a:solidFill>
              </a:rPr>
              <a:t>F4</a:t>
            </a:r>
            <a:endParaRPr lang="ru-RU" b="1">
              <a:solidFill>
                <a:srgbClr val="FF0066"/>
              </a:solidFill>
            </a:endParaRPr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2700338" y="3860800"/>
            <a:ext cx="498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66"/>
                </a:solidFill>
              </a:rPr>
              <a:t>F3</a:t>
            </a:r>
            <a:endParaRPr lang="ru-RU" b="1">
              <a:solidFill>
                <a:srgbClr val="FF0066"/>
              </a:solidFill>
            </a:endParaRPr>
          </a:p>
        </p:txBody>
      </p:sp>
      <p:sp>
        <p:nvSpPr>
          <p:cNvPr id="14350" name="AutoShape 25"/>
          <p:cNvSpPr>
            <a:spLocks/>
          </p:cNvSpPr>
          <p:nvPr/>
        </p:nvSpPr>
        <p:spPr bwMode="auto">
          <a:xfrm>
            <a:off x="3132138" y="2060575"/>
            <a:ext cx="792162" cy="2736850"/>
          </a:xfrm>
          <a:prstGeom prst="leftBrace">
            <a:avLst>
              <a:gd name="adj1" fmla="val 2879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51" name="AutoShape 26"/>
          <p:cNvSpPr>
            <a:spLocks/>
          </p:cNvSpPr>
          <p:nvPr/>
        </p:nvSpPr>
        <p:spPr bwMode="auto">
          <a:xfrm>
            <a:off x="5580063" y="2060575"/>
            <a:ext cx="431800" cy="1008063"/>
          </a:xfrm>
          <a:prstGeom prst="rightBrace">
            <a:avLst>
              <a:gd name="adj1" fmla="val 19455"/>
              <a:gd name="adj2" fmla="val 5007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52" name="Text Box 29"/>
          <p:cNvSpPr txBox="1">
            <a:spLocks noChangeArrowheads="1"/>
          </p:cNvSpPr>
          <p:nvPr/>
        </p:nvSpPr>
        <p:spPr bwMode="auto">
          <a:xfrm>
            <a:off x="2484438" y="3141663"/>
            <a:ext cx="631825" cy="461962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h2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14353" name="Text Box 30"/>
          <p:cNvSpPr txBox="1">
            <a:spLocks noChangeArrowheads="1"/>
          </p:cNvSpPr>
          <p:nvPr/>
        </p:nvSpPr>
        <p:spPr bwMode="auto">
          <a:xfrm>
            <a:off x="6011863" y="2349500"/>
            <a:ext cx="631825" cy="46196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h1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14354" name="AutoShape 3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48713" y="5661025"/>
            <a:ext cx="395287" cy="503238"/>
          </a:xfrm>
          <a:prstGeom prst="actionButtonForwardNex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55" name="AutoShape 3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748713" y="6165850"/>
            <a:ext cx="395287" cy="477838"/>
          </a:xfrm>
          <a:prstGeom prst="actionButtonHome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5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50"/>
                            </p:stCondLst>
                            <p:childTnLst>
                              <p:par>
                                <p:cTn id="3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50"/>
                            </p:stCondLst>
                            <p:childTnLst>
                              <p:par>
                                <p:cTn id="3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55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7" grpId="0" animBg="1"/>
      <p:bldP spid="19469" grpId="0" animBg="1"/>
      <p:bldP spid="19470" grpId="0" animBg="1"/>
      <p:bldP spid="19471" grpId="0" animBg="1"/>
      <p:bldP spid="19473" grpId="0"/>
      <p:bldP spid="19474" grpId="0"/>
      <p:bldP spid="19475" grpId="0"/>
      <p:bldP spid="19476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</TotalTime>
  <Words>508</Words>
  <Application>Microsoft Office PowerPoint</Application>
  <PresentationFormat>Экран (4:3)</PresentationFormat>
  <Paragraphs>107</Paragraphs>
  <Slides>19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9" baseType="lpstr">
      <vt:lpstr>Verdana</vt:lpstr>
      <vt:lpstr>Arial</vt:lpstr>
      <vt:lpstr>Comic Sans MS</vt:lpstr>
      <vt:lpstr>Calibri</vt:lpstr>
      <vt:lpstr>Wingdings</vt:lpstr>
      <vt:lpstr>Times New Roman</vt:lpstr>
      <vt:lpstr>Garamond</vt:lpstr>
      <vt:lpstr>Пастель</vt:lpstr>
      <vt:lpstr>Оформление по умолчанию</vt:lpstr>
      <vt:lpstr>Microsoft Equation 3.0</vt:lpstr>
      <vt:lpstr>Слайд 1</vt:lpstr>
      <vt:lpstr>Слайд 2</vt:lpstr>
      <vt:lpstr>Слайд 3</vt:lpstr>
      <vt:lpstr>Угадай-ка</vt:lpstr>
      <vt:lpstr>Слайд 5</vt:lpstr>
      <vt:lpstr>Слайд 6</vt:lpstr>
      <vt:lpstr>Заполни таблицу</vt:lpstr>
      <vt:lpstr>Отрывок из повести  А.П. Чехова “Степь”. “Егорушка… разбежался и полетел с полуторасаженной вершины. Описав в воздухе дугу, он упал в воду, глубоко погрузился, но дна не достал; какая-то сила, холодная и приятная на ощупь, подхватила его и понесла обратно наверх. Он вынырнул и… опять нырнул. Опять та же сила, не давая ему коснуться дна и побыть в прохладе, понесла его наверх”.</vt:lpstr>
      <vt:lpstr>Выталкивающая сила</vt:lpstr>
      <vt:lpstr>Как можно измерить выталкивающую силу?</vt:lpstr>
      <vt:lpstr>Выталкивающая сила</vt:lpstr>
      <vt:lpstr>Архимедова сила</vt:lpstr>
      <vt:lpstr>Силы действующие на ныряльщика под водой</vt:lpstr>
      <vt:lpstr>Легенда об Архимеде </vt:lpstr>
      <vt:lpstr>Решение задач</vt:lpstr>
      <vt:lpstr>2. Два одинаковых кубика погружены в сосуды с жидкостями. В каком сосуде,  1 или 2, плотность жидкости меньше?</vt:lpstr>
      <vt:lpstr>3. На весах уравновешены два  шарика,1 и 2. Нарушится ли равновесие весов, если убрать сосуд с жидкостью?</vt:lpstr>
      <vt:lpstr>Слайд 18</vt:lpstr>
      <vt:lpstr>Слайд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62</cp:revision>
  <dcterms:created xsi:type="dcterms:W3CDTF">1601-01-01T00:00:00Z</dcterms:created>
  <dcterms:modified xsi:type="dcterms:W3CDTF">2013-03-07T17:41:14Z</dcterms:modified>
</cp:coreProperties>
</file>