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5" r:id="rId2"/>
    <p:sldId id="356" r:id="rId3"/>
    <p:sldId id="357" r:id="rId4"/>
    <p:sldId id="358" r:id="rId5"/>
    <p:sldId id="297" r:id="rId6"/>
    <p:sldId id="272" r:id="rId7"/>
    <p:sldId id="306" r:id="rId8"/>
    <p:sldId id="317" r:id="rId9"/>
    <p:sldId id="318" r:id="rId10"/>
    <p:sldId id="319" r:id="rId11"/>
    <p:sldId id="344" r:id="rId12"/>
    <p:sldId id="343" r:id="rId13"/>
    <p:sldId id="340" r:id="rId14"/>
    <p:sldId id="341" r:id="rId15"/>
    <p:sldId id="350" r:id="rId16"/>
    <p:sldId id="303" r:id="rId17"/>
    <p:sldId id="299" r:id="rId18"/>
    <p:sldId id="314" r:id="rId19"/>
    <p:sldId id="339" r:id="rId20"/>
    <p:sldId id="274" r:id="rId21"/>
    <p:sldId id="335" r:id="rId22"/>
    <p:sldId id="316" r:id="rId23"/>
    <p:sldId id="273" r:id="rId24"/>
    <p:sldId id="300" r:id="rId25"/>
    <p:sldId id="307" r:id="rId26"/>
    <p:sldId id="345" r:id="rId27"/>
    <p:sldId id="275" r:id="rId28"/>
    <p:sldId id="276" r:id="rId29"/>
    <p:sldId id="298" r:id="rId30"/>
    <p:sldId id="301" r:id="rId31"/>
    <p:sldId id="305" r:id="rId32"/>
    <p:sldId id="351" r:id="rId33"/>
    <p:sldId id="310" r:id="rId34"/>
    <p:sldId id="311" r:id="rId35"/>
    <p:sldId id="323" r:id="rId36"/>
    <p:sldId id="309" r:id="rId37"/>
    <p:sldId id="312" r:id="rId38"/>
    <p:sldId id="256" r:id="rId39"/>
    <p:sldId id="315" r:id="rId40"/>
    <p:sldId id="352" r:id="rId41"/>
    <p:sldId id="277" r:id="rId42"/>
    <p:sldId id="327" r:id="rId43"/>
    <p:sldId id="329" r:id="rId44"/>
    <p:sldId id="330" r:id="rId45"/>
    <p:sldId id="331" r:id="rId46"/>
    <p:sldId id="332" r:id="rId47"/>
    <p:sldId id="360" r:id="rId48"/>
    <p:sldId id="361" r:id="rId49"/>
    <p:sldId id="328" r:id="rId50"/>
    <p:sldId id="333" r:id="rId51"/>
    <p:sldId id="334" r:id="rId52"/>
    <p:sldId id="359" r:id="rId53"/>
    <p:sldId id="278" r:id="rId54"/>
    <p:sldId id="326" r:id="rId55"/>
  </p:sldIdLst>
  <p:sldSz cx="9144000" cy="6858000" type="screen4x3"/>
  <p:notesSz cx="6858000" cy="9144000"/>
  <p:custDataLst>
    <p:tags r:id="rId5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CCFF"/>
    <a:srgbClr val="00FFFF"/>
    <a:srgbClr val="000066"/>
    <a:srgbClr val="FF0066"/>
    <a:srgbClr val="0099FF"/>
    <a:srgbClr val="FFFF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217" autoAdjust="0"/>
    <p:restoredTop sz="90420" autoAdjust="0"/>
  </p:normalViewPr>
  <p:slideViewPr>
    <p:cSldViewPr>
      <p:cViewPr varScale="1">
        <p:scale>
          <a:sx n="97" d="100"/>
          <a:sy n="97" d="100"/>
        </p:scale>
        <p:origin x="-11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8EE52-A7D3-43CF-8EFE-02C2365AD2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E7117-7117-4D15-816D-E7B9CFC07D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3DAA7-3EEE-4B39-9456-404939F4C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31780-549A-43B2-9611-C7B23605BD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CB6A6-7C09-4C63-83C6-F922E0F18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933AF-8DD6-4D63-9573-AD81C42A0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2453F-5AC8-488E-8A08-0B75B86E9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2EBFF2-2E0C-4B98-BAC1-ABCD4032E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F0B93-A24C-4964-8403-D023A9917A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6B53A-2FBE-47C4-BC76-AB5675B90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91ED6A-ADB0-480F-99AF-2C248A0B5D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66"/>
            </a:gs>
            <a:gs pos="100000">
              <a:srgbClr val="0033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9D98D94-579B-45BE-BBC2-4241497EF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27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9;&#1085;&#1077;&#1075;.mp3" TargetMode="Externa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4;&#1077;&#1076;&#1074;&#1077;&#1076;&#1100;%20&#1073;&#1077;&#1083;&#1099;&#1081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6;&#1083;&#1077;&#1085;&#1100;.mp3" TargetMode="Externa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74;&#1086;&#1083;&#1082;%20&#1074;&#1086;&#1077;&#1090;.mp3" TargetMode="Externa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74;&#1086;&#1083;&#1082;%20&#1088;&#1099;&#1095;&#1080;&#1090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8;&#1099;&#1089;&#1100;.mp3" TargetMode="Externa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7;&#1077;&#1089;&#1077;&#1094;.mp3" TargetMode="Externa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9;&#1086;&#1073;&#1086;&#1083;&#1100;.mp3" TargetMode="Externa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2;&#1091;&#1085;&#1080;&#1094;&#1072;.mp3" TargetMode="Externa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75;&#1086;&#1088;&#1085;&#1086;&#1089;&#1090;&#1072;&#1081;.mp3" TargetMode="Externa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3;&#1077;&#1084;&#1084;&#1080;&#1085;&#1075;.mp3" TargetMode="Externa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4;&#1086;&#1088;&#1089;&#1082;&#1072;&#1103;&#1082;&#1086;&#1088;&#1086;&#1074;&#1072;.mp3" TargetMode="Externa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4;&#1086;&#1088;&#1089;&#1082;&#1086;&#1081;&#1089;&#1083;&#1086;&#1085;.mp3" TargetMode="Externa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4;&#1086;&#1088;&#1089;&#1082;&#1086;&#1081;&#1082;&#1086;&#1090;&#1080;&#1082;.mp3" TargetMode="Externa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90;&#1102;&#1083;&#1077;&#1085;&#1100;.mp3" TargetMode="Externa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8;&#1077;&#1083;&#1072;&#1082;&#1089;&#1072;&#1094;&#1080;&#1103;.mp3" TargetMode="Externa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4;&#1086;&#1088;&#1078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75;&#1086;&#1088;&#1073;&#1072;&#1090;&#1099;&#1081;&#1082;&#1080;&#1090;.mp3" TargetMode="Externa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8;&#1086;&#1079;&#1086;&#1074;&#1099;&#1077;&#1095;&#1072;&#1081;&#1082;&#1080;.mp3" TargetMode="Externa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2;&#1072;&#1081;&#1088;&#1072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75;&#1072;&#1075;&#1072;.mp3" TargetMode="Externa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2;&#1072;&#1079;&#1072;&#1088;&#1082;&#1072;.mp3" TargetMode="External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7;&#1086;&#1084;&#1086;&#1088;&#1085;&#1080;&#1082;&#1080;.mp3" TargetMode="External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2;&#1091;&#1083;&#1080;&#1082;.mp3" TargetMode="External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73;&#1077;&#1083;&#1072;&#1103;&#1089;&#1086;&#1074;&#1072;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9;&#1072;&#1084;&#1086;&#1083;&#1077;&#1090;.mp3" TargetMode="Externa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7;&#1091;&#1088;&#1075;&#1072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9;&#1072;&#1084;&#1086;&#1083;&#1077;&#1090;.mp3" TargetMode="External"/><Relationship Id="rId4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scowzoo.ru/get.asp?id=C99" TargetMode="External"/><Relationship Id="rId2" Type="http://schemas.openxmlformats.org/officeDocument/2006/relationships/hyperlink" Target="http://zvuki-tut.narod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muzofon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9;&#1103;\Desktop\&#1057;&#1080;&#1076;&#1078;&#1072;&#1093;%20&#1043;.&#1044;.%20&#1080;&#1076;&#1077;&#1085;&#1090;&#1080;&#1092;&#1080;&#1082;&#1072;&#1090;&#1086;&#1088;%20264-844-691\&#1050;&#1086;&#1085;&#1082;&#1091;&#1088;&#1089;%20&#1055;&#1088;&#1077;&#1079;&#1077;&#1085;&#1090;&#1072;&#1094;&#1080;&#1103;%20&#1082;%20&#1091;&#1088;&#1086;&#1082;&#1091;\&#1079;&#1074;&#1091;&#1082;&#1086;&#1074;&#1086;&#1077;%20&#1089;&#1086;&#1087;&#1088;&#1086;&#1074;&#1086;&#1078;&#1076;&#1077;&#1085;&#1080;&#1077;\&#1083;&#1100;&#1076;&#1080;&#1085;&#1099;.mp3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8" descr="Картинка 30 из 1211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WordArt 5"/>
          <p:cNvSpPr>
            <a:spLocks noChangeArrowheads="1" noChangeShapeType="1" noTextEdit="1"/>
          </p:cNvSpPr>
          <p:nvPr/>
        </p:nvSpPr>
        <p:spPr bwMode="auto">
          <a:xfrm>
            <a:off x="827088" y="2276475"/>
            <a:ext cx="7581900" cy="237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6699FF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Презентация</a:t>
            </a:r>
          </a:p>
          <a:p>
            <a:pPr algn="ctr"/>
            <a:endParaRPr lang="ru-RU" sz="3600" b="1" kern="10">
              <a:ln w="9525">
                <a:solidFill>
                  <a:srgbClr val="6699FF"/>
                </a:solidFill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ru-RU" sz="3600" b="1" kern="10">
                <a:ln w="9525">
                  <a:solidFill>
                    <a:srgbClr val="6699FF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"Путешествие по Арктике"</a:t>
            </a:r>
          </a:p>
          <a:p>
            <a:pPr algn="ctr"/>
            <a:r>
              <a:rPr lang="ru-RU" sz="3600" b="1" kern="10">
                <a:ln w="9525">
                  <a:solidFill>
                    <a:srgbClr val="6699FF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(для детей 6-7 лет)</a:t>
            </a:r>
          </a:p>
        </p:txBody>
      </p:sp>
      <p:sp>
        <p:nvSpPr>
          <p:cNvPr id="13315" name="WordArt 6"/>
          <p:cNvSpPr>
            <a:spLocks noChangeArrowheads="1" noChangeShapeType="1" noTextEdit="1"/>
          </p:cNvSpPr>
          <p:nvPr/>
        </p:nvSpPr>
        <p:spPr bwMode="auto">
          <a:xfrm>
            <a:off x="2555875" y="5445125"/>
            <a:ext cx="422910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Г.Д. Сиджах, воспитатель</a:t>
            </a:r>
          </a:p>
        </p:txBody>
      </p:sp>
      <p:sp>
        <p:nvSpPr>
          <p:cNvPr id="13316" name="WordArt 9"/>
          <p:cNvSpPr>
            <a:spLocks noChangeArrowheads="1" noChangeShapeType="1" noTextEdit="1"/>
          </p:cNvSpPr>
          <p:nvPr/>
        </p:nvSpPr>
        <p:spPr bwMode="auto">
          <a:xfrm>
            <a:off x="755650" y="260350"/>
            <a:ext cx="7488238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ГБОУ детский сад </a:t>
            </a:r>
          </a:p>
          <a:p>
            <a:pPr algn="ctr"/>
            <a:r>
              <a:rPr lang="ru-RU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комбинированного вида №1940</a:t>
            </a:r>
          </a:p>
        </p:txBody>
      </p:sp>
      <p:sp>
        <p:nvSpPr>
          <p:cNvPr id="13317" name="WordArt 10"/>
          <p:cNvSpPr>
            <a:spLocks noChangeArrowheads="1" noChangeShapeType="1" noTextEdit="1"/>
          </p:cNvSpPr>
          <p:nvPr/>
        </p:nvSpPr>
        <p:spPr bwMode="auto">
          <a:xfrm>
            <a:off x="3492500" y="6165850"/>
            <a:ext cx="220027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Москва, 2012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0a3540f2663e69d6ca4d3a39482779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7" descr="1246550339_sky_1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 descr="arkticheskaya-stancyja-3-8-830x5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WordArt 4"/>
          <p:cNvSpPr>
            <a:spLocks noChangeArrowheads="1" noChangeShapeType="1" noTextEdit="1"/>
          </p:cNvSpPr>
          <p:nvPr/>
        </p:nvSpPr>
        <p:spPr bwMode="auto">
          <a:xfrm>
            <a:off x="971550" y="333375"/>
            <a:ext cx="705643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Арктика - Снежная Земля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7" name="Picture 11" descr="снежинка1 (5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557338"/>
            <a:ext cx="549592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WordArt 4"/>
          <p:cNvSpPr>
            <a:spLocks noChangeArrowheads="1" noChangeShapeType="1" noTextEdit="1"/>
          </p:cNvSpPr>
          <p:nvPr/>
        </p:nvSpPr>
        <p:spPr bwMode="auto">
          <a:xfrm>
            <a:off x="971550" y="333375"/>
            <a:ext cx="705643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Такие разные снежинки</a:t>
            </a:r>
          </a:p>
        </p:txBody>
      </p:sp>
      <p:pic>
        <p:nvPicPr>
          <p:cNvPr id="96264" name="Picture 8" descr="снежинка1 (16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1196975"/>
            <a:ext cx="56261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1" name="Picture 5" descr="снежинка1 (27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150" y="1279525"/>
            <a:ext cx="5616575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5" name="Picture 9" descr="снежинка1 (18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1050" y="1268413"/>
            <a:ext cx="5081588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3" name="Picture 7" descr="снежинка1 (28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19250" y="1268413"/>
            <a:ext cx="6049963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 descr="снежинка1 (7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WordArt 4"/>
          <p:cNvSpPr>
            <a:spLocks noChangeArrowheads="1" noChangeShapeType="1" noTextEdit="1"/>
          </p:cNvSpPr>
          <p:nvPr/>
        </p:nvSpPr>
        <p:spPr bwMode="auto">
          <a:xfrm>
            <a:off x="2555875" y="260350"/>
            <a:ext cx="410368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99FF"/>
                </a:solidFill>
                <a:latin typeface="Arial"/>
                <a:cs typeface="Arial"/>
              </a:rPr>
              <a:t>Снег</a:t>
            </a:r>
          </a:p>
        </p:txBody>
      </p:sp>
      <p:pic>
        <p:nvPicPr>
          <p:cNvPr id="97288" name="снег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732588" y="6921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7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70" fill="hold"/>
                                        <p:tgtEl>
                                          <p:spTgt spid="972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28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28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WordArt 2"/>
          <p:cNvSpPr>
            <a:spLocks noChangeArrowheads="1" noChangeShapeType="1" noTextEdit="1"/>
          </p:cNvSpPr>
          <p:nvPr/>
        </p:nvSpPr>
        <p:spPr bwMode="auto">
          <a:xfrm>
            <a:off x="1331913" y="2349500"/>
            <a:ext cx="6696075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99FF"/>
                  </a:solidFill>
                  <a:round/>
                  <a:headEnd/>
                  <a:tailEnd/>
                </a:ln>
                <a:solidFill>
                  <a:srgbClr val="00CCFF"/>
                </a:solidFill>
                <a:latin typeface="Arial"/>
                <a:cs typeface="Arial"/>
              </a:rPr>
              <a:t>Обитатели</a:t>
            </a:r>
          </a:p>
          <a:p>
            <a:pPr algn="ctr"/>
            <a:r>
              <a:rPr lang="ru-RU" sz="3600" kern="10">
                <a:ln w="9525">
                  <a:solidFill>
                    <a:srgbClr val="0099FF"/>
                  </a:solidFill>
                  <a:round/>
                  <a:headEnd/>
                  <a:tailEnd/>
                </a:ln>
                <a:solidFill>
                  <a:srgbClr val="00CCFF"/>
                </a:solidFill>
                <a:latin typeface="Arial"/>
                <a:cs typeface="Arial"/>
              </a:rPr>
              <a:t>Арктики</a:t>
            </a:r>
          </a:p>
        </p:txBody>
      </p:sp>
      <p:pic>
        <p:nvPicPr>
          <p:cNvPr id="27650" name="Picture 6" descr="f5b70d1c19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95513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8" descr="f5b70d1c198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0050" y="5038725"/>
            <a:ext cx="23939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d52acce8f425158f51360abbced_pre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196975"/>
            <a:ext cx="8208962" cy="53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4" descr="cute-polar-bear-cub-sitting-on-snow-1024x76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2133600"/>
            <a:ext cx="52768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WordArt 5"/>
          <p:cNvSpPr>
            <a:spLocks noChangeArrowheads="1" noChangeShapeType="1" noTextEdit="1"/>
          </p:cNvSpPr>
          <p:nvPr/>
        </p:nvSpPr>
        <p:spPr bwMode="auto">
          <a:xfrm>
            <a:off x="1187450" y="188913"/>
            <a:ext cx="6913563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Белый медведь</a:t>
            </a:r>
          </a:p>
        </p:txBody>
      </p:sp>
      <p:pic>
        <p:nvPicPr>
          <p:cNvPr id="65544" name="медведь белый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172450" y="549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55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6980" fill="hold"/>
                                        <p:tgtEl>
                                          <p:spTgt spid="655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4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44"/>
                </p:tgtEl>
              </p:cMediaNode>
            </p:audio>
          </p:childTnLst>
        </p:cTn>
      </p:par>
    </p:tnLst>
    <p:bldLst>
      <p:bldP spid="655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s640x6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484313"/>
            <a:ext cx="60960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WordArt 3"/>
          <p:cNvSpPr>
            <a:spLocks noChangeArrowheads="1" noChangeShapeType="1" noTextEdit="1"/>
          </p:cNvSpPr>
          <p:nvPr/>
        </p:nvSpPr>
        <p:spPr bwMode="auto">
          <a:xfrm>
            <a:off x="1763713" y="188913"/>
            <a:ext cx="5688012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Северный олень</a:t>
            </a:r>
          </a:p>
        </p:txBody>
      </p:sp>
      <p:pic>
        <p:nvPicPr>
          <p:cNvPr id="69639" name="олен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524750" y="6207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96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447" fill="hold"/>
                                        <p:tgtEl>
                                          <p:spTgt spid="696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3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639"/>
                </p:tgtEl>
              </p:cMediaNode>
            </p:audio>
          </p:childTnLst>
        </p:cTn>
      </p:par>
    </p:tnLst>
    <p:bldLst>
      <p:bldP spid="696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 descr="5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1844675"/>
            <a:ext cx="6443663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WordArt 4"/>
          <p:cNvSpPr>
            <a:spLocks noChangeArrowheads="1" noChangeShapeType="1" noTextEdit="1"/>
          </p:cNvSpPr>
          <p:nvPr/>
        </p:nvSpPr>
        <p:spPr bwMode="auto">
          <a:xfrm>
            <a:off x="2843213" y="620713"/>
            <a:ext cx="36830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Волк</a:t>
            </a:r>
          </a:p>
        </p:txBody>
      </p:sp>
      <p:pic>
        <p:nvPicPr>
          <p:cNvPr id="58377" name="волк рычит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659563" y="9810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8" name="волк воет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659563" y="6921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83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16" fill="hold"/>
                                        <p:tgtEl>
                                          <p:spTgt spid="583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37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7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83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333" fill="hold"/>
                                        <p:tgtEl>
                                          <p:spTgt spid="583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37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78"/>
                </p:tgtEl>
              </p:cMediaNode>
            </p:audio>
          </p:childTnLst>
        </p:cTn>
      </p:par>
    </p:tnLst>
    <p:bldLst>
      <p:bldP spid="5837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WordArt 2"/>
          <p:cNvSpPr>
            <a:spLocks noChangeArrowheads="1" noChangeShapeType="1" noTextEdit="1"/>
          </p:cNvSpPr>
          <p:nvPr/>
        </p:nvSpPr>
        <p:spPr bwMode="auto">
          <a:xfrm>
            <a:off x="2700338" y="620713"/>
            <a:ext cx="3827462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Рысь</a:t>
            </a:r>
          </a:p>
        </p:txBody>
      </p:sp>
      <p:pic>
        <p:nvPicPr>
          <p:cNvPr id="31746" name="Picture 4" descr="pig-arktik-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728788"/>
            <a:ext cx="6481763" cy="512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5" name="рыс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588125" y="9810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42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10" fill="hold"/>
                                        <p:tgtEl>
                                          <p:spTgt spid="942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21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15"/>
                </p:tgtEl>
              </p:cMediaNode>
            </p:audio>
          </p:childTnLst>
        </p:cTn>
      </p:par>
    </p:tnLst>
    <p:bldLst>
      <p:bldP spid="942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Oval 6"/>
          <p:cNvSpPr>
            <a:spLocks noChangeArrowheads="1"/>
          </p:cNvSpPr>
          <p:nvPr/>
        </p:nvSpPr>
        <p:spPr bwMode="auto">
          <a:xfrm>
            <a:off x="1692275" y="908050"/>
            <a:ext cx="5903913" cy="59499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38" name="Picture 5" descr="x_5b1e960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713" y="1125538"/>
            <a:ext cx="5718175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WordArt 7"/>
          <p:cNvSpPr>
            <a:spLocks noChangeArrowheads="1" noChangeShapeType="1" noTextEdit="1"/>
          </p:cNvSpPr>
          <p:nvPr/>
        </p:nvSpPr>
        <p:spPr bwMode="auto">
          <a:xfrm rot="-1705199">
            <a:off x="3924300" y="3573463"/>
            <a:ext cx="1944688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FFCC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Россия</a:t>
            </a:r>
          </a:p>
        </p:txBody>
      </p:sp>
      <p:sp>
        <p:nvSpPr>
          <p:cNvPr id="14340" name="WordArt 10"/>
          <p:cNvSpPr>
            <a:spLocks noChangeArrowheads="1" noChangeShapeType="1" noTextEdit="1"/>
          </p:cNvSpPr>
          <p:nvPr/>
        </p:nvSpPr>
        <p:spPr bwMode="auto">
          <a:xfrm>
            <a:off x="1835150" y="188913"/>
            <a:ext cx="54006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3B4FF"/>
                    </a:gs>
                    <a:gs pos="100000">
                      <a:srgbClr val="0099FF"/>
                    </a:gs>
                  </a:gsLst>
                  <a:lin ang="5400000" scaled="1"/>
                </a:gradFill>
                <a:latin typeface="Arial"/>
                <a:cs typeface="Arial"/>
              </a:rPr>
              <a:t>Планета Земля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 descr="песц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1484313"/>
            <a:ext cx="6696075" cy="502285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</p:spPr>
      </p:pic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2124075" y="404813"/>
            <a:ext cx="4967288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Песец</a:t>
            </a:r>
          </a:p>
        </p:txBody>
      </p:sp>
      <p:pic>
        <p:nvPicPr>
          <p:cNvPr id="34824" name="песец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164388" y="765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8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13" fill="hold"/>
                                        <p:tgtEl>
                                          <p:spTgt spid="348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4"/>
                </p:tgtEl>
              </p:cMediaNode>
            </p:audio>
          </p:childTnLst>
        </p:cTn>
      </p:par>
    </p:tnLst>
    <p:bldLst>
      <p:bldP spid="348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5" descr="2011310145050705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1844675"/>
            <a:ext cx="4824412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8" name="WordArt 6"/>
          <p:cNvSpPr>
            <a:spLocks noChangeArrowheads="1" noChangeShapeType="1" noTextEdit="1"/>
          </p:cNvSpPr>
          <p:nvPr/>
        </p:nvSpPr>
        <p:spPr bwMode="auto">
          <a:xfrm>
            <a:off x="2555875" y="620713"/>
            <a:ext cx="3971925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Соболь</a:t>
            </a:r>
          </a:p>
        </p:txBody>
      </p:sp>
      <p:pic>
        <p:nvPicPr>
          <p:cNvPr id="90121" name="собол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588125" y="9810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0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716" fill="hold"/>
                                        <p:tgtEl>
                                          <p:spTgt spid="901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12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121"/>
                </p:tgtEl>
              </p:cMediaNode>
            </p:audio>
          </p:childTnLst>
        </p:cTn>
      </p:par>
    </p:tnLst>
    <p:bldLst>
      <p:bldP spid="901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0_13a8a_8665a42d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260350"/>
            <a:ext cx="7740650" cy="529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WordArt 3"/>
          <p:cNvSpPr>
            <a:spLocks noChangeArrowheads="1" noChangeShapeType="1" noTextEdit="1"/>
          </p:cNvSpPr>
          <p:nvPr/>
        </p:nvSpPr>
        <p:spPr bwMode="auto">
          <a:xfrm>
            <a:off x="2555875" y="5734050"/>
            <a:ext cx="3816350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Куница</a:t>
            </a:r>
          </a:p>
        </p:txBody>
      </p:sp>
      <p:pic>
        <p:nvPicPr>
          <p:cNvPr id="56326" name="куниц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588125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63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379" fill="hold"/>
                                        <p:tgtEl>
                                          <p:spTgt spid="563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2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326"/>
                </p:tgtEl>
              </p:cMediaNode>
            </p:audio>
          </p:childTnLst>
        </p:cTn>
      </p:par>
    </p:tnLst>
    <p:bldLst>
      <p:bldP spid="563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844675"/>
            <a:ext cx="7129462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7" name="WordArt 13"/>
          <p:cNvSpPr>
            <a:spLocks noChangeArrowheads="1" noChangeShapeType="1" noTextEdit="1"/>
          </p:cNvSpPr>
          <p:nvPr/>
        </p:nvSpPr>
        <p:spPr bwMode="auto">
          <a:xfrm>
            <a:off x="1908175" y="333375"/>
            <a:ext cx="5218113" cy="1163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Горностай</a:t>
            </a:r>
          </a:p>
        </p:txBody>
      </p:sp>
      <p:pic>
        <p:nvPicPr>
          <p:cNvPr id="11280" name="горностай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308850" y="765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2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892" fill="hold"/>
                                        <p:tgtEl>
                                          <p:spTgt spid="112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80"/>
                </p:tgtEl>
              </p:cMediaNode>
            </p:audio>
          </p:childTnLst>
        </p:cTn>
      </p:par>
    </p:tnLst>
    <p:bldLst>
      <p:bldP spid="1127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3" descr="Lemming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773238"/>
            <a:ext cx="63373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2" name="WordArt 4"/>
          <p:cNvSpPr>
            <a:spLocks noChangeArrowheads="1" noChangeShapeType="1" noTextEdit="1"/>
          </p:cNvSpPr>
          <p:nvPr/>
        </p:nvSpPr>
        <p:spPr bwMode="auto">
          <a:xfrm>
            <a:off x="1979613" y="549275"/>
            <a:ext cx="4899025" cy="803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Лемминг</a:t>
            </a:r>
          </a:p>
        </p:txBody>
      </p:sp>
      <p:pic>
        <p:nvPicPr>
          <p:cNvPr id="68615" name="лемминг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948488" y="908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86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577" fill="hold"/>
                                        <p:tgtEl>
                                          <p:spTgt spid="686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15"/>
                </p:tgtEl>
              </p:cMediaNode>
            </p:audio>
          </p:childTnLst>
        </p:cTn>
      </p:par>
    </p:tnLst>
    <p:bldLst>
      <p:bldP spid="686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981075"/>
            <a:ext cx="7488237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WordArt 3"/>
          <p:cNvSpPr>
            <a:spLocks noChangeArrowheads="1" noChangeShapeType="1" noTextEdit="1"/>
          </p:cNvSpPr>
          <p:nvPr/>
        </p:nvSpPr>
        <p:spPr bwMode="auto">
          <a:xfrm>
            <a:off x="1835150" y="0"/>
            <a:ext cx="5597525" cy="947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Морская корова</a:t>
            </a:r>
          </a:p>
        </p:txBody>
      </p:sp>
      <p:pic>
        <p:nvPicPr>
          <p:cNvPr id="61447" name="морскаякоров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596188" y="333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4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56" fill="hold"/>
                                        <p:tgtEl>
                                          <p:spTgt spid="614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4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47"/>
                </p:tgtEl>
              </p:cMediaNode>
            </p:audio>
          </p:childTnLst>
        </p:cTn>
      </p:par>
    </p:tnLst>
    <p:bldLst>
      <p:bldP spid="6144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5" descr="File:Northern Elephant Seal, San Simeon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268413"/>
            <a:ext cx="76200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6" name="WordArt 6"/>
          <p:cNvSpPr>
            <a:spLocks noChangeArrowheads="1" noChangeShapeType="1" noTextEdit="1"/>
          </p:cNvSpPr>
          <p:nvPr/>
        </p:nvSpPr>
        <p:spPr bwMode="auto">
          <a:xfrm>
            <a:off x="1835150" y="333375"/>
            <a:ext cx="5341938" cy="1020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Морской слон</a:t>
            </a:r>
          </a:p>
        </p:txBody>
      </p:sp>
      <p:pic>
        <p:nvPicPr>
          <p:cNvPr id="102409" name="морскойсло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308850" y="6921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24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56" fill="hold"/>
                                        <p:tgtEl>
                                          <p:spTgt spid="1024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0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09"/>
                </p:tgtEl>
              </p:cMediaNode>
            </p:audio>
          </p:childTnLst>
        </p:cTn>
      </p:par>
    </p:tnLst>
    <p:bldLst>
      <p:bldP spid="10240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3" descr="нерп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412875"/>
            <a:ext cx="5256212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WordArt 4"/>
          <p:cNvSpPr>
            <a:spLocks noChangeArrowheads="1" noChangeShapeType="1" noTextEdit="1"/>
          </p:cNvSpPr>
          <p:nvPr/>
        </p:nvSpPr>
        <p:spPr bwMode="auto">
          <a:xfrm>
            <a:off x="1835150" y="333375"/>
            <a:ext cx="5341938" cy="1020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Морской котик</a:t>
            </a:r>
          </a:p>
        </p:txBody>
      </p:sp>
      <p:pic>
        <p:nvPicPr>
          <p:cNvPr id="33799" name="морскойкотик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235825" y="765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7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54" fill="hold"/>
                                        <p:tgtEl>
                                          <p:spTgt spid="337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799"/>
                </p:tgtEl>
              </p:cMediaNode>
            </p:audio>
          </p:childTnLst>
        </p:cTn>
      </p:par>
    </p:tnLst>
    <p:bldLst>
      <p:bldP spid="3379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морской коти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557338"/>
            <a:ext cx="76200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WordArt 3"/>
          <p:cNvSpPr>
            <a:spLocks noChangeArrowheads="1" noChangeShapeType="1" noTextEdit="1"/>
          </p:cNvSpPr>
          <p:nvPr/>
        </p:nvSpPr>
        <p:spPr bwMode="auto">
          <a:xfrm>
            <a:off x="2484438" y="260350"/>
            <a:ext cx="4198937" cy="109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Тюлень</a:t>
            </a:r>
          </a:p>
        </p:txBody>
      </p:sp>
      <p:pic>
        <p:nvPicPr>
          <p:cNvPr id="32774" name="тюлен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877050" y="8366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7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16" fill="hold"/>
                                        <p:tgtEl>
                                          <p:spTgt spid="327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4"/>
                </p:tgtEl>
              </p:cMediaNode>
            </p:audio>
          </p:childTnLst>
        </p:cTn>
      </p:par>
    </p:tnLst>
    <p:bldLst>
      <p:bldP spid="3277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 descr="617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052513"/>
            <a:ext cx="7129462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WordArt 5"/>
          <p:cNvSpPr>
            <a:spLocks noChangeArrowheads="1" noChangeShapeType="1" noTextEdit="1"/>
          </p:cNvSpPr>
          <p:nvPr/>
        </p:nvSpPr>
        <p:spPr bwMode="auto">
          <a:xfrm>
            <a:off x="1908175" y="260350"/>
            <a:ext cx="5400675" cy="831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Детеныш тюленя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8" descr="795_glob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620713"/>
            <a:ext cx="5761038" cy="564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WordArt 6"/>
          <p:cNvSpPr>
            <a:spLocks noChangeArrowheads="1" noChangeShapeType="1" noTextEdit="1"/>
          </p:cNvSpPr>
          <p:nvPr/>
        </p:nvSpPr>
        <p:spPr bwMode="auto">
          <a:xfrm rot="2277163">
            <a:off x="3371850" y="3306763"/>
            <a:ext cx="2219325" cy="6445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76002F"/>
                    </a:gs>
                  </a:gsLst>
                  <a:lin ang="5400000" scaled="1"/>
                </a:gradFill>
                <a:latin typeface="Franklin Gothic Heavy"/>
              </a:rPr>
              <a:t>АРКТИКА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3" descr="517cfb763cb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1628775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WordArt 4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627562" cy="947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Морж</a:t>
            </a:r>
          </a:p>
        </p:txBody>
      </p:sp>
      <p:pic>
        <p:nvPicPr>
          <p:cNvPr id="67586" name="Picture 2" descr="picture_preview_535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1268413"/>
            <a:ext cx="76200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WordArt 6"/>
          <p:cNvSpPr>
            <a:spLocks noChangeArrowheads="1" noChangeShapeType="1" noTextEdit="1"/>
          </p:cNvSpPr>
          <p:nvPr/>
        </p:nvSpPr>
        <p:spPr bwMode="auto">
          <a:xfrm>
            <a:off x="611188" y="6453188"/>
            <a:ext cx="3816350" cy="260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"шум океана" для релаксации</a:t>
            </a:r>
          </a:p>
        </p:txBody>
      </p:sp>
      <p:pic>
        <p:nvPicPr>
          <p:cNvPr id="67596" name="морж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019925" y="6207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7" name="релаксация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250825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75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378" fill="hold"/>
                                        <p:tgtEl>
                                          <p:spTgt spid="675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6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596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75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60392" fill="hold"/>
                                        <p:tgtEl>
                                          <p:spTgt spid="675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7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597"/>
                </p:tgtEl>
              </p:cMediaNode>
            </p:audio>
          </p:childTnLst>
        </p:cTn>
      </p:par>
    </p:tnLst>
    <p:bldLst>
      <p:bldP spid="6758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4024_2_13118976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457325"/>
            <a:ext cx="72009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WordArt 3"/>
          <p:cNvSpPr>
            <a:spLocks noChangeArrowheads="1" noChangeShapeType="1" noTextEdit="1"/>
          </p:cNvSpPr>
          <p:nvPr/>
        </p:nvSpPr>
        <p:spPr bwMode="auto">
          <a:xfrm>
            <a:off x="1547813" y="404813"/>
            <a:ext cx="5541962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Горбатый кит</a:t>
            </a:r>
          </a:p>
        </p:txBody>
      </p:sp>
      <p:pic>
        <p:nvPicPr>
          <p:cNvPr id="63494" name="горбатыйкит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164388" y="8366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34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776" fill="hold"/>
                                        <p:tgtEl>
                                          <p:spTgt spid="634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49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494"/>
                </p:tgtEl>
              </p:cMediaNode>
            </p:audio>
          </p:childTnLst>
        </p:cTn>
      </p:par>
    </p:tnLst>
    <p:bldLst>
      <p:bldP spid="6349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WordArt 2"/>
          <p:cNvSpPr>
            <a:spLocks noChangeArrowheads="1" noChangeShapeType="1" noTextEdit="1"/>
          </p:cNvSpPr>
          <p:nvPr/>
        </p:nvSpPr>
        <p:spPr bwMode="auto">
          <a:xfrm>
            <a:off x="755650" y="2636838"/>
            <a:ext cx="7559675" cy="1225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99FF"/>
                  </a:solidFill>
                  <a:round/>
                  <a:headEnd/>
                  <a:tailEnd/>
                </a:ln>
                <a:solidFill>
                  <a:srgbClr val="00CCFF"/>
                </a:solidFill>
                <a:latin typeface="Arial"/>
                <a:cs typeface="Arial"/>
              </a:rPr>
              <a:t>Птицы Арктики</a:t>
            </a:r>
          </a:p>
        </p:txBody>
      </p:sp>
      <p:pic>
        <p:nvPicPr>
          <p:cNvPr id="46082" name="Picture 5" descr="f5b70d1c19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50050" y="5038725"/>
            <a:ext cx="23939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6" descr="f5b70d1c19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3939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Розовые чай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298575"/>
            <a:ext cx="8388350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WordArt 4"/>
          <p:cNvSpPr>
            <a:spLocks noChangeArrowheads="1" noChangeShapeType="1" noTextEdit="1"/>
          </p:cNvSpPr>
          <p:nvPr/>
        </p:nvSpPr>
        <p:spPr bwMode="auto">
          <a:xfrm>
            <a:off x="2771775" y="188913"/>
            <a:ext cx="37338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Розовая чайка</a:t>
            </a:r>
          </a:p>
        </p:txBody>
      </p:sp>
      <p:pic>
        <p:nvPicPr>
          <p:cNvPr id="48135" name="розовыечайк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659563" y="6207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8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908" fill="hold"/>
                                        <p:tgtEl>
                                          <p:spTgt spid="481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13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35"/>
                </p:tgtEl>
              </p:cMediaNode>
            </p:audio>
          </p:childTnLst>
        </p:cTn>
      </p:par>
    </p:tnLst>
    <p:bldLst>
      <p:bldP spid="481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кай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357563" cy="371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3" descr="кайр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4550" y="3332163"/>
            <a:ext cx="5759450" cy="352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WordArt 4"/>
          <p:cNvSpPr>
            <a:spLocks noChangeArrowheads="1" noChangeShapeType="1" noTextEdit="1"/>
          </p:cNvSpPr>
          <p:nvPr/>
        </p:nvSpPr>
        <p:spPr bwMode="auto">
          <a:xfrm>
            <a:off x="3995738" y="1125538"/>
            <a:ext cx="4392612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Кайра</a:t>
            </a:r>
          </a:p>
        </p:txBody>
      </p:sp>
      <p:pic>
        <p:nvPicPr>
          <p:cNvPr id="49159" name="кайр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459788" y="1484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9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731" fill="hold"/>
                                        <p:tgtEl>
                                          <p:spTgt spid="49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5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159"/>
                </p:tgtEl>
              </p:cMediaNode>
            </p:audio>
          </p:childTnLst>
        </p:cTn>
      </p:par>
    </p:tnLst>
    <p:bldLst>
      <p:bldP spid="4915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WordArt 3"/>
          <p:cNvSpPr>
            <a:spLocks noChangeArrowheads="1" noChangeShapeType="1" noTextEdit="1"/>
          </p:cNvSpPr>
          <p:nvPr/>
        </p:nvSpPr>
        <p:spPr bwMode="auto">
          <a:xfrm>
            <a:off x="2843213" y="620713"/>
            <a:ext cx="363696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Гага</a:t>
            </a:r>
          </a:p>
        </p:txBody>
      </p:sp>
      <p:pic>
        <p:nvPicPr>
          <p:cNvPr id="49154" name="Picture 4" descr="Гага обыкновеннаяе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628775"/>
            <a:ext cx="6624637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2" name="гаг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588125" y="9810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27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20" fill="hold"/>
                                        <p:tgtEl>
                                          <p:spTgt spid="727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71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712"/>
                </p:tgtEl>
              </p:cMediaNode>
            </p:audio>
          </p:childTnLst>
        </p:cTn>
      </p:par>
    </p:tnLst>
    <p:bldLst>
      <p:bldP spid="7270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4" descr="Краснозобая казар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341438"/>
            <a:ext cx="7045325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WordArt 5"/>
          <p:cNvSpPr>
            <a:spLocks noChangeArrowheads="1" noChangeShapeType="1" noTextEdit="1"/>
          </p:cNvSpPr>
          <p:nvPr/>
        </p:nvSpPr>
        <p:spPr bwMode="auto">
          <a:xfrm>
            <a:off x="2700338" y="249238"/>
            <a:ext cx="3876675" cy="947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Казарка</a:t>
            </a:r>
          </a:p>
        </p:txBody>
      </p:sp>
      <p:pic>
        <p:nvPicPr>
          <p:cNvPr id="47112" name="казар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732588" y="6207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7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142" fill="hold"/>
                                        <p:tgtEl>
                                          <p:spTgt spid="47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112"/>
                </p:tgtEl>
              </p:cMediaNode>
            </p:audio>
          </p:childTnLst>
        </p:cTn>
      </p:par>
    </p:tnLst>
    <p:bldLst>
      <p:bldP spid="4710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поморни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62138"/>
            <a:ext cx="9144000" cy="499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WordArt 3"/>
          <p:cNvSpPr>
            <a:spLocks noChangeArrowheads="1" noChangeShapeType="1" noTextEdit="1"/>
          </p:cNvSpPr>
          <p:nvPr/>
        </p:nvSpPr>
        <p:spPr bwMode="auto">
          <a:xfrm>
            <a:off x="2195513" y="620713"/>
            <a:ext cx="4954587" cy="109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Поморник</a:t>
            </a:r>
          </a:p>
        </p:txBody>
      </p:sp>
      <p:pic>
        <p:nvPicPr>
          <p:cNvPr id="50182" name="поморник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235825" y="10525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0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35" fill="hold"/>
                                        <p:tgtEl>
                                          <p:spTgt spid="50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182"/>
                </p:tgtEl>
              </p:cMediaNode>
            </p:audio>
          </p:childTnLst>
        </p:cTn>
      </p:par>
    </p:tnLst>
    <p:bldLst>
      <p:bldP spid="5017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6" descr="кули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268413"/>
            <a:ext cx="7704138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5" name="WordArt 17"/>
          <p:cNvSpPr>
            <a:spLocks noChangeArrowheads="1" noChangeShapeType="1" noTextEdit="1"/>
          </p:cNvSpPr>
          <p:nvPr/>
        </p:nvSpPr>
        <p:spPr bwMode="auto">
          <a:xfrm>
            <a:off x="2843213" y="260350"/>
            <a:ext cx="3484562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Кулик</a:t>
            </a:r>
          </a:p>
        </p:txBody>
      </p:sp>
      <p:pic>
        <p:nvPicPr>
          <p:cNvPr id="2070" name="кулик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372225" y="549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35" fill="hold"/>
                                        <p:tgtEl>
                                          <p:spTgt spid="20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70"/>
                </p:tgtEl>
              </p:cMediaNode>
            </p:audio>
          </p:childTnLst>
        </p:cTn>
      </p:par>
    </p:tnLst>
    <p:bldLst>
      <p:bldP spid="206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snowy-ow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1628775"/>
            <a:ext cx="698500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WordArt 3"/>
          <p:cNvSpPr>
            <a:spLocks noChangeArrowheads="1" noChangeShapeType="1" noTextEdit="1"/>
          </p:cNvSpPr>
          <p:nvPr/>
        </p:nvSpPr>
        <p:spPr bwMode="auto">
          <a:xfrm>
            <a:off x="1979613" y="404813"/>
            <a:ext cx="5040312" cy="804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Белая сова</a:t>
            </a:r>
          </a:p>
        </p:txBody>
      </p:sp>
      <p:pic>
        <p:nvPicPr>
          <p:cNvPr id="57350" name="белаясов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164388" y="765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73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386" fill="hold"/>
                                        <p:tgtEl>
                                          <p:spTgt spid="573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50"/>
                </p:tgtEl>
              </p:cMediaNode>
            </p:audio>
          </p:childTnLst>
        </p:cTn>
      </p:par>
    </p:tnLst>
    <p:bldLst>
      <p:bldP spid="573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 descr="e507e52f15f6dcaa8a5b29f3ec880bf5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26" name="самолет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23850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5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05" fill="hold"/>
                                        <p:tgtEl>
                                          <p:spTgt spid="1157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72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72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WordArt 2"/>
          <p:cNvSpPr>
            <a:spLocks noChangeArrowheads="1" noChangeShapeType="1" noTextEdit="1"/>
          </p:cNvSpPr>
          <p:nvPr/>
        </p:nvSpPr>
        <p:spPr bwMode="auto">
          <a:xfrm>
            <a:off x="755650" y="1412875"/>
            <a:ext cx="7777163" cy="3024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99FF"/>
                  </a:solidFill>
                  <a:round/>
                  <a:headEnd/>
                  <a:tailEnd/>
                </a:ln>
                <a:solidFill>
                  <a:srgbClr val="00CCFF"/>
                </a:solidFill>
                <a:latin typeface="Arial"/>
                <a:cs typeface="Arial"/>
              </a:rPr>
              <a:t>Люди </a:t>
            </a:r>
          </a:p>
          <a:p>
            <a:pPr algn="ctr"/>
            <a:r>
              <a:rPr lang="ru-RU" sz="3600" kern="10">
                <a:ln w="9525">
                  <a:solidFill>
                    <a:srgbClr val="0099FF"/>
                  </a:solidFill>
                  <a:round/>
                  <a:headEnd/>
                  <a:tailEnd/>
                </a:ln>
                <a:solidFill>
                  <a:srgbClr val="00CCFF"/>
                </a:solidFill>
                <a:latin typeface="Arial"/>
                <a:cs typeface="Arial"/>
              </a:rPr>
              <a:t>в Арктике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360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5" descr="382a8e6dc21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3" descr="b-140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3" descr="1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5" descr="artic-0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1" name="Picture 3" descr="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692150"/>
            <a:ext cx="31686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3" name="Picture 5" descr="1224663191_9ca09768afe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33375"/>
            <a:ext cx="43211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9" name="Picture 11" descr="art_med_be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3284538"/>
            <a:ext cx="40322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5" descr="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5" descr="11274004218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0"/>
            <a:ext cx="3479800" cy="297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WordArt 6"/>
          <p:cNvSpPr>
            <a:spLocks noChangeArrowheads="1" noChangeShapeType="1" noTextEdit="1"/>
          </p:cNvSpPr>
          <p:nvPr/>
        </p:nvSpPr>
        <p:spPr bwMode="auto">
          <a:xfrm rot="-2875069">
            <a:off x="3690937" y="636588"/>
            <a:ext cx="1368425" cy="615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Красная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 книга</a:t>
            </a:r>
          </a:p>
        </p:txBody>
      </p:sp>
      <p:sp>
        <p:nvSpPr>
          <p:cNvPr id="62467" name="AutoShape 7"/>
          <p:cNvSpPr>
            <a:spLocks noChangeArrowheads="1"/>
          </p:cNvSpPr>
          <p:nvPr/>
        </p:nvSpPr>
        <p:spPr bwMode="auto">
          <a:xfrm>
            <a:off x="0" y="3573463"/>
            <a:ext cx="3744913" cy="3095625"/>
          </a:xfrm>
          <a:prstGeom prst="wedgeEllipseCallout">
            <a:avLst>
              <a:gd name="adj1" fmla="val 60935"/>
              <a:gd name="adj2" fmla="val -76412"/>
            </a:avLst>
          </a:prstGeom>
          <a:solidFill>
            <a:srgbClr val="CCCCFF"/>
          </a:solidFill>
          <a:ln w="9525">
            <a:solidFill>
              <a:srgbClr val="00CC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62468" name="AutoShape 8"/>
          <p:cNvSpPr>
            <a:spLocks noChangeArrowheads="1"/>
          </p:cNvSpPr>
          <p:nvPr/>
        </p:nvSpPr>
        <p:spPr bwMode="auto">
          <a:xfrm>
            <a:off x="5076825" y="3284538"/>
            <a:ext cx="3816350" cy="3311525"/>
          </a:xfrm>
          <a:prstGeom prst="wedgeEllipseCallout">
            <a:avLst>
              <a:gd name="adj1" fmla="val -53995"/>
              <a:gd name="adj2" fmla="val -56662"/>
            </a:avLst>
          </a:prstGeom>
          <a:solidFill>
            <a:schemeClr val="bg1"/>
          </a:solidFill>
          <a:ln w="9525">
            <a:solidFill>
              <a:srgbClr val="00CC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62469" name="Picture 10" descr="belii_medwe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3789363"/>
            <a:ext cx="3097212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14" descr="walrus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4352925"/>
            <a:ext cx="24479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3" descr="12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9" descr="1845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_1_~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пург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50825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367" fill="hold"/>
                                        <p:tgtEl>
                                          <p:spTgt spid="6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1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3" descr="fi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5" descr="86572c57a8854f9965789645cb4b8f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5" descr="i-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44" name="самолет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50825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67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05" fill="hold"/>
                                        <p:tgtEl>
                                          <p:spTgt spid="1167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74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6744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5"/>
          <p:cNvSpPr>
            <a:spLocks noChangeArrowheads="1"/>
          </p:cNvSpPr>
          <p:nvPr/>
        </p:nvSpPr>
        <p:spPr bwMode="auto">
          <a:xfrm>
            <a:off x="611188" y="1844675"/>
            <a:ext cx="431800" cy="2873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7586" name="WordArt 2"/>
          <p:cNvSpPr>
            <a:spLocks noChangeArrowheads="1" noChangeShapeType="1" noTextEdit="1"/>
          </p:cNvSpPr>
          <p:nvPr/>
        </p:nvSpPr>
        <p:spPr bwMode="auto">
          <a:xfrm>
            <a:off x="2051050" y="692150"/>
            <a:ext cx="4935538" cy="12096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Конец</a:t>
            </a:r>
          </a:p>
        </p:txBody>
      </p:sp>
      <p:pic>
        <p:nvPicPr>
          <p:cNvPr id="67587" name="Picture 4" descr="400_F_17281354_EPONrt5quHoasvgvXiSE2vICCtKzLjmQ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-12668"/>
          <a:stretch>
            <a:fillRect/>
          </a:stretch>
        </p:blipFill>
        <p:spPr bwMode="auto">
          <a:xfrm>
            <a:off x="0" y="1484313"/>
            <a:ext cx="13684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7" descr="400_F_17281354_EPONrt5quHoasvgvXiSE2vICCtKzLjmQ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350" y="2636838"/>
            <a:ext cx="1008063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8" descr="400_F_17281354_EPONrt5quHoasvgvXiSE2vICCtKzLjmQ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3068638"/>
            <a:ext cx="93662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9" descr="400_F_17281354_EPONrt5quHoasvgvXiSE2vICCtKzLjmQ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2565400"/>
            <a:ext cx="1008062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1" name="Picture 10" descr="400_F_17281354_EPONrt5quHoasvgvXiSE2vICCtKzLjmQ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2781300"/>
            <a:ext cx="1008063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2" name="Picture 11" descr="400_F_17281354_EPONrt5quHoasvgvXiSE2vICCtKzLjmQ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538" y="2852738"/>
            <a:ext cx="1008062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3" name="Picture 12" descr="400_F_17281354_EPONrt5quHoasvgvXiSE2vICCtKzLjmQ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2924175"/>
            <a:ext cx="1008063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4" name="Picture 13" descr="400_F_17281354_EPONrt5quHoasvgvXiSE2vICCtKzLjmQ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25" y="3068638"/>
            <a:ext cx="1008063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5" name="Picture 17" descr="ANd9GcTIxkrykAW-Sxc7Kdx_RTZKUTk_Rsawv3oM5WTuZGCJgohVfVAF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2276475"/>
            <a:ext cx="28194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6" name="Picture 19" descr="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54404">
            <a:off x="2701925" y="4751388"/>
            <a:ext cx="4462463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7" name="Picture 20" descr="400_F_17281354_EPONrt5quHoasvgvXiSE2vICCtKzLjmQ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3213100"/>
            <a:ext cx="1008062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8" name="Picture 22" descr="ec048b65129ae1a9a28a79f8628_prev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1196975"/>
            <a:ext cx="198913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rgbClr val="66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WordArt 4"/>
          <p:cNvSpPr>
            <a:spLocks noChangeArrowheads="1" noChangeShapeType="1" noTextEdit="1"/>
          </p:cNvSpPr>
          <p:nvPr/>
        </p:nvSpPr>
        <p:spPr bwMode="auto">
          <a:xfrm>
            <a:off x="611188" y="981075"/>
            <a:ext cx="72739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Материалы, использованные в презентации:</a:t>
            </a:r>
          </a:p>
        </p:txBody>
      </p:sp>
      <p:sp>
        <p:nvSpPr>
          <p:cNvPr id="68611" name="Text Box 5"/>
          <p:cNvSpPr txBox="1">
            <a:spLocks noChangeArrowheads="1"/>
          </p:cNvSpPr>
          <p:nvPr/>
        </p:nvSpPr>
        <p:spPr bwMode="auto">
          <a:xfrm>
            <a:off x="395288" y="1773238"/>
            <a:ext cx="8208962" cy="2430462"/>
          </a:xfrm>
          <a:prstGeom prst="rect">
            <a:avLst/>
          </a:prstGeom>
          <a:gradFill rotWithShape="1">
            <a:gsLst>
              <a:gs pos="0">
                <a:srgbClr val="ADEBFF"/>
              </a:gs>
              <a:gs pos="100000">
                <a:srgbClr val="33C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 u="sng"/>
              <a:t>Иллюстрации:</a:t>
            </a:r>
            <a:r>
              <a:rPr lang="ru-RU"/>
              <a:t>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/>
              <a:t> электронные ресурсы интернета;</a:t>
            </a:r>
          </a:p>
          <a:p>
            <a:pPr>
              <a:spcBef>
                <a:spcPct val="50000"/>
              </a:spcBef>
            </a:pPr>
            <a:r>
              <a:rPr lang="ru-RU" i="1" u="sng"/>
              <a:t>Аудиофайлы</a:t>
            </a:r>
            <a:r>
              <a:rPr lang="ru-RU"/>
              <a:t> «Голоса животных и птиц», «Звуки природы»: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/>
              <a:t> </a:t>
            </a:r>
            <a:r>
              <a:rPr lang="ru-RU">
                <a:hlinkClick r:id="rId2"/>
              </a:rPr>
              <a:t>http://zvuki-tut.narod.ru/</a:t>
            </a:r>
            <a:endParaRPr lang="ru-RU"/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/>
              <a:t> </a:t>
            </a:r>
            <a:r>
              <a:rPr lang="ru-RU">
                <a:hlinkClick r:id="rId3"/>
              </a:rPr>
              <a:t>http://www.moscowzoo.ru/get.asp?id=C99</a:t>
            </a:r>
            <a:endParaRPr lang="ru-RU"/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/>
              <a:t> </a:t>
            </a:r>
            <a:r>
              <a:rPr lang="ru-RU">
                <a:hlinkClick r:id="rId4"/>
              </a:rPr>
              <a:t>http://www.muzofon.com</a:t>
            </a:r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 descr="1599621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1" name="льдины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50825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91" fill="hold"/>
                                        <p:tgtEl>
                                          <p:spTgt spid="102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6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2861332_f5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7" name="Picture 7" descr="0_5a047_7785b4d9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WordArt 6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50419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Северное сияние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0_5a04e_e17b861c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7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875d5e6560ba36884527413a53517d17866972f5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</TotalTime>
  <Words>17</Words>
  <Application>Microsoft Office PowerPoint</Application>
  <PresentationFormat>Экран (4:3)</PresentationFormat>
  <Paragraphs>6</Paragraphs>
  <Slides>54</Slides>
  <Notes>0</Notes>
  <HiddenSlides>0</HiddenSlides>
  <MMClips>29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7" baseType="lpstr">
      <vt:lpstr>Arial</vt:lpstr>
      <vt:lpstr>Calibri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Ася</dc:creator>
  <cp:lastModifiedBy>nadezhda.pronskaya</cp:lastModifiedBy>
  <cp:revision>39</cp:revision>
  <dcterms:created xsi:type="dcterms:W3CDTF">2011-11-08T20:31:23Z</dcterms:created>
  <dcterms:modified xsi:type="dcterms:W3CDTF">2013-12-26T07:57:31Z</dcterms:modified>
</cp:coreProperties>
</file>