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4" r:id="rId12"/>
    <p:sldId id="265" r:id="rId13"/>
    <p:sldId id="267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00dorog.ru/upload/contents/434/5122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s04.radikal.ru/i177/0911/d7/7482ca2a7a17.jpg" TargetMode="External"/><Relationship Id="rId7" Type="http://schemas.openxmlformats.org/officeDocument/2006/relationships/hyperlink" Target="http://img11.nnm.ru/imagez/gallery/e/c/7/d/f/ec7dfb7bc42a293c60bea0faedb88227_full.jp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gif-and-jpeg.ru/d/34681-2/jivotniy_mir0728.jpg" TargetMode="Externa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kochegarka.com.ua/wp-content/uploads/cache/4171_NewsPGMPHov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артинка 506 из 119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43711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Что в доме природы растёт?</a:t>
            </a:r>
            <a:endParaRPr lang="ru-RU" sz="4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32770" name="Picture 2" descr="http://img1.liveinternet.ru/images/attach/c/0/47/333/47333439_1249897588_klensemena.jpg"/>
          <p:cNvPicPr>
            <a:picLocks noChangeAspect="1" noChangeArrowheads="1"/>
          </p:cNvPicPr>
          <p:nvPr/>
        </p:nvPicPr>
        <p:blipFill>
          <a:blip r:embed="rId2" cstate="print"/>
          <a:srcRect l="8496" t="2751" r="15093" b="380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32772" name="Picture 4" descr="http://us.123rf.com/400wm/400/400/PavelS/PavelS0711/PavelS071100017/2042180-path-in-maple-forest-near-george-lake-killarney-park-october.jpg"/>
          <p:cNvPicPr>
            <a:picLocks noChangeAspect="1" noChangeArrowheads="1"/>
          </p:cNvPicPr>
          <p:nvPr/>
        </p:nvPicPr>
        <p:blipFill>
          <a:blip r:embed="rId3" cstate="print"/>
          <a:srcRect r="54138"/>
          <a:stretch>
            <a:fillRect/>
          </a:stretch>
        </p:blipFill>
        <p:spPr bwMode="auto">
          <a:xfrm>
            <a:off x="4499991" y="0"/>
            <a:ext cx="464400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33794" name="Picture 2" descr="http://img0.liveinternet.ru/images/attach/c/5/85/964/85964186_4278666_sliva.jpg"/>
          <p:cNvPicPr>
            <a:picLocks noChangeAspect="1" noChangeArrowheads="1"/>
          </p:cNvPicPr>
          <p:nvPr/>
        </p:nvPicPr>
        <p:blipFill>
          <a:blip r:embed="rId2" cstate="print"/>
          <a:srcRect l="19928" r="16425"/>
          <a:stretch>
            <a:fillRect/>
          </a:stretch>
        </p:blipFill>
        <p:spPr bwMode="auto">
          <a:xfrm>
            <a:off x="-324544" y="0"/>
            <a:ext cx="5400600" cy="6858000"/>
          </a:xfrm>
          <a:prstGeom prst="rect">
            <a:avLst/>
          </a:prstGeom>
          <a:noFill/>
        </p:spPr>
      </p:pic>
      <p:pic>
        <p:nvPicPr>
          <p:cNvPr id="33796" name="Picture 4" descr="http://asprus.ru/blog/wp-content/gallery/prezentaciya-makosh2-kostochkovye/makosh_foto_pr_6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55238"/>
          <a:stretch>
            <a:fillRect/>
          </a:stretch>
        </p:blipFill>
        <p:spPr bwMode="auto">
          <a:xfrm>
            <a:off x="5004047" y="0"/>
            <a:ext cx="46085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oblepiha.com/uploads/posts/2011-10/131907404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34820" name="Picture 4" descr="http://www.terragrupp.ru/sosnovye_shishki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3212976"/>
            <a:ext cx="4860032" cy="3645024"/>
          </a:xfrm>
          <a:prstGeom prst="rect">
            <a:avLst/>
          </a:prstGeom>
          <a:noFill/>
        </p:spPr>
      </p:pic>
      <p:pic>
        <p:nvPicPr>
          <p:cNvPr id="34822" name="Picture 6" descr="http://img0.liveinternet.ru/images/attach/c/4/79/640/79640114_large_4524271_691de6f3ea4a.jpg"/>
          <p:cNvPicPr>
            <a:picLocks noChangeAspect="1" noChangeArrowheads="1"/>
          </p:cNvPicPr>
          <p:nvPr/>
        </p:nvPicPr>
        <p:blipFill>
          <a:blip r:embed="rId4" cstate="print"/>
          <a:srcRect l="3041" r="8027"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</p:spPr>
      </p:pic>
      <p:pic>
        <p:nvPicPr>
          <p:cNvPr id="34824" name="Picture 8" descr="http://img.mota.ru/upload/wallpapers/2010/08/23/08/04/22772/mota_ru_0082313-1280x800.jpg"/>
          <p:cNvPicPr>
            <a:picLocks noChangeAspect="1" noChangeArrowheads="1"/>
          </p:cNvPicPr>
          <p:nvPr/>
        </p:nvPicPr>
        <p:blipFill>
          <a:blip r:embed="rId5" cstate="print"/>
          <a:srcRect l="21583" t="-2015"/>
          <a:stretch>
            <a:fillRect/>
          </a:stretch>
        </p:blipFill>
        <p:spPr bwMode="auto">
          <a:xfrm>
            <a:off x="4848832" y="3140968"/>
            <a:ext cx="4295167" cy="3717032"/>
          </a:xfrm>
          <a:prstGeom prst="rect">
            <a:avLst/>
          </a:prstGeom>
          <a:noFill/>
        </p:spPr>
      </p:pic>
      <p:pic>
        <p:nvPicPr>
          <p:cNvPr id="34826" name="Picture 10" descr="http://alyos.ru/oboi_s_pechatu/kollekcii/upload/image/gallery/img4c289c9aa16a96.jpg"/>
          <p:cNvPicPr>
            <a:picLocks noChangeAspect="1" noChangeArrowheads="1"/>
          </p:cNvPicPr>
          <p:nvPr/>
        </p:nvPicPr>
        <p:blipFill>
          <a:blip r:embed="rId6" cstate="print"/>
          <a:srcRect r="12510"/>
          <a:stretch>
            <a:fillRect/>
          </a:stretch>
        </p:blipFill>
        <p:spPr bwMode="auto">
          <a:xfrm>
            <a:off x="4860033" y="0"/>
            <a:ext cx="4376211" cy="31727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oblepiha.com/uploads/posts/2011-10/131907404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34820" name="Picture 4" descr="http://www.terragrupp.ru/sosnovye_shishki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3212976"/>
            <a:ext cx="4860032" cy="3645024"/>
          </a:xfrm>
          <a:prstGeom prst="rect">
            <a:avLst/>
          </a:prstGeom>
          <a:noFill/>
        </p:spPr>
      </p:pic>
      <p:pic>
        <p:nvPicPr>
          <p:cNvPr id="34822" name="Picture 6" descr="http://img0.liveinternet.ru/images/attach/c/4/79/640/79640114_large_4524271_691de6f3ea4a.jpg"/>
          <p:cNvPicPr>
            <a:picLocks noChangeAspect="1" noChangeArrowheads="1"/>
          </p:cNvPicPr>
          <p:nvPr/>
        </p:nvPicPr>
        <p:blipFill>
          <a:blip r:embed="rId4" cstate="print"/>
          <a:srcRect l="3041" r="8027"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</p:spPr>
      </p:pic>
      <p:pic>
        <p:nvPicPr>
          <p:cNvPr id="34824" name="Picture 8" descr="http://img.mota.ru/upload/wallpapers/2010/08/23/08/04/22772/mota_ru_0082313-1280x800.jpg"/>
          <p:cNvPicPr>
            <a:picLocks noChangeAspect="1" noChangeArrowheads="1"/>
          </p:cNvPicPr>
          <p:nvPr/>
        </p:nvPicPr>
        <p:blipFill>
          <a:blip r:embed="rId5" cstate="print"/>
          <a:srcRect l="21583" t="-2015"/>
          <a:stretch>
            <a:fillRect/>
          </a:stretch>
        </p:blipFill>
        <p:spPr bwMode="auto">
          <a:xfrm>
            <a:off x="4848832" y="3140968"/>
            <a:ext cx="4295167" cy="3717032"/>
          </a:xfrm>
          <a:prstGeom prst="rect">
            <a:avLst/>
          </a:prstGeom>
          <a:noFill/>
        </p:spPr>
      </p:pic>
      <p:pic>
        <p:nvPicPr>
          <p:cNvPr id="35842" name="Picture 2" descr="http://www.vjazanie.vdomezuki.ru/wp-content/uploads/2011/10/%D0%B5%D0%B6%D0%B8%D0%BA-%D0%BA%D0%BE%D0%BB%D1%8E%D1%87%D0%B8%D0%B9.jpg"/>
          <p:cNvPicPr>
            <a:picLocks noChangeAspect="1" noChangeArrowheads="1"/>
          </p:cNvPicPr>
          <p:nvPr/>
        </p:nvPicPr>
        <p:blipFill>
          <a:blip r:embed="rId6" cstate="print"/>
          <a:srcRect l="16800" t="5511" r="16569"/>
          <a:stretch>
            <a:fillRect/>
          </a:stretch>
        </p:blipFill>
        <p:spPr bwMode="auto">
          <a:xfrm>
            <a:off x="4860032" y="3212976"/>
            <a:ext cx="4283968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tatic.diary.ru/userdir/1/2/1/4/12148/58035654.jpg"/>
          <p:cNvPicPr>
            <a:picLocks noChangeAspect="1" noChangeArrowheads="1"/>
          </p:cNvPicPr>
          <p:nvPr/>
        </p:nvPicPr>
        <p:blipFill>
          <a:blip r:embed="rId2" cstate="print"/>
          <a:srcRect t="4890" r="20851" b="11111"/>
          <a:stretch>
            <a:fillRect/>
          </a:stretch>
        </p:blipFill>
        <p:spPr bwMode="auto">
          <a:xfrm>
            <a:off x="0" y="0"/>
            <a:ext cx="4644008" cy="3356992"/>
          </a:xfrm>
          <a:prstGeom prst="rect">
            <a:avLst/>
          </a:prstGeom>
          <a:noFill/>
        </p:spPr>
      </p:pic>
      <p:pic>
        <p:nvPicPr>
          <p:cNvPr id="36868" name="Picture 4" descr="http://12mesyatcev.ru/img/2iu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475990" y="3356992"/>
            <a:ext cx="4668010" cy="3501008"/>
          </a:xfrm>
          <a:prstGeom prst="rect">
            <a:avLst/>
          </a:prstGeom>
          <a:noFill/>
        </p:spPr>
      </p:pic>
      <p:pic>
        <p:nvPicPr>
          <p:cNvPr id="36870" name="Picture 6" descr="http://img-fotki.yandex.ru/get/5302/al-curo4ckina2010.b/0_617e0_22f4a94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  <p:pic>
        <p:nvPicPr>
          <p:cNvPr id="36872" name="Picture 8" descr="http://img-fotki.yandex.ru/get/2712/26112565.9/0_68019_a44d330c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6992"/>
            <a:ext cx="4628488" cy="3501008"/>
          </a:xfrm>
          <a:prstGeom prst="rect">
            <a:avLst/>
          </a:prstGeom>
          <a:noFill/>
        </p:spPr>
      </p:pic>
      <p:pic>
        <p:nvPicPr>
          <p:cNvPr id="36874" name="Picture 10" descr="http://radikal.ua/data/upload/04012/0fccf/8e54583d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05801"/>
            <a:ext cx="4602932" cy="34521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tatic.diary.ru/userdir/1/2/1/4/12148/58035654.jpg"/>
          <p:cNvPicPr>
            <a:picLocks noChangeAspect="1" noChangeArrowheads="1"/>
          </p:cNvPicPr>
          <p:nvPr/>
        </p:nvPicPr>
        <p:blipFill>
          <a:blip r:embed="rId2" cstate="print"/>
          <a:srcRect t="4890" r="20851" b="11111"/>
          <a:stretch>
            <a:fillRect/>
          </a:stretch>
        </p:blipFill>
        <p:spPr bwMode="auto">
          <a:xfrm>
            <a:off x="0" y="0"/>
            <a:ext cx="4644008" cy="3356992"/>
          </a:xfrm>
          <a:prstGeom prst="rect">
            <a:avLst/>
          </a:prstGeom>
          <a:noFill/>
        </p:spPr>
      </p:pic>
      <p:pic>
        <p:nvPicPr>
          <p:cNvPr id="36868" name="Picture 4" descr="http://12mesyatcev.ru/img/2iu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475990" y="3356992"/>
            <a:ext cx="4668010" cy="3501008"/>
          </a:xfrm>
          <a:prstGeom prst="rect">
            <a:avLst/>
          </a:prstGeom>
          <a:noFill/>
        </p:spPr>
      </p:pic>
      <p:pic>
        <p:nvPicPr>
          <p:cNvPr id="36870" name="Picture 6" descr="http://img-fotki.yandex.ru/get/5302/al-curo4ckina2010.b/0_617e0_22f4a94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  <p:pic>
        <p:nvPicPr>
          <p:cNvPr id="36872" name="Picture 8" descr="http://img-fotki.yandex.ru/get/2712/26112565.9/0_68019_a44d330c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6992"/>
            <a:ext cx="4628488" cy="3501008"/>
          </a:xfrm>
          <a:prstGeom prst="rect">
            <a:avLst/>
          </a:prstGeom>
          <a:noFill/>
        </p:spPr>
      </p:pic>
      <p:pic>
        <p:nvPicPr>
          <p:cNvPr id="37890" name="Picture 2" descr="http://www.mir-igrushki.ru/published/publicdata/NEW/attachments/SC/products_pictures/2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kam.ru/img/kam-pot/william_schimmel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img-fotki.yandex.ru/get/4417/83602574.0/0_7831f_585f324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50912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Жители нашей планеты</a:t>
            </a:r>
            <a:endParaRPr lang="ru-RU" sz="6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i061.radikal.ru/0906/3b/5ecb815cece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3732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599728" cy="482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1206722">
                <a:tc>
                  <a:txBody>
                    <a:bodyPr/>
                    <a:lstStyle/>
                    <a:p>
                      <a:pPr algn="ctr"/>
                      <a:r>
                        <a:rPr lang="ru-RU" sz="7200" b="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72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206722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7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06722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7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06722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7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teatr-zhar-ptitsa.ru/wp-content/gallery/lesnoj-perepoloh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oblepiha.com/uploads/posts/2011-10/131907404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34820" name="Picture 4" descr="http://www.terragrupp.ru/sosnovye_shishki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3212976"/>
            <a:ext cx="4860032" cy="3645024"/>
          </a:xfrm>
          <a:prstGeom prst="rect">
            <a:avLst/>
          </a:prstGeom>
          <a:noFill/>
        </p:spPr>
      </p:pic>
      <p:pic>
        <p:nvPicPr>
          <p:cNvPr id="34822" name="Picture 6" descr="http://img0.liveinternet.ru/images/attach/c/4/79/640/79640114_large_4524271_691de6f3ea4a.jpg"/>
          <p:cNvPicPr>
            <a:picLocks noChangeAspect="1" noChangeArrowheads="1"/>
          </p:cNvPicPr>
          <p:nvPr/>
        </p:nvPicPr>
        <p:blipFill>
          <a:blip r:embed="rId4" cstate="print"/>
          <a:srcRect l="3041" r="8027"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</p:spPr>
      </p:pic>
      <p:pic>
        <p:nvPicPr>
          <p:cNvPr id="34824" name="Picture 8" descr="http://img.mota.ru/upload/wallpapers/2010/08/23/08/04/22772/mota_ru_0082313-1280x800.jpg"/>
          <p:cNvPicPr>
            <a:picLocks noChangeAspect="1" noChangeArrowheads="1"/>
          </p:cNvPicPr>
          <p:nvPr/>
        </p:nvPicPr>
        <p:blipFill>
          <a:blip r:embed="rId5" cstate="print"/>
          <a:srcRect l="21583" t="-2015"/>
          <a:stretch>
            <a:fillRect/>
          </a:stretch>
        </p:blipFill>
        <p:spPr bwMode="auto">
          <a:xfrm>
            <a:off x="4848832" y="3140968"/>
            <a:ext cx="4295167" cy="371703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995936" y="2492896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270892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img-2005-04.photosight.ru/13/827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305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img-fotki.yandex.ru/get/6101/98935166.24b/0_88966_c849d88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</p:spPr>
      </p:pic>
      <p:pic>
        <p:nvPicPr>
          <p:cNvPr id="46084" name="Picture 4" descr="http://topwar.ru/uploads/posts/2011-07/thumbs/1309533864_karta-black-sea.png"/>
          <p:cNvPicPr>
            <a:picLocks noChangeAspect="1" noChangeArrowheads="1"/>
          </p:cNvPicPr>
          <p:nvPr/>
        </p:nvPicPr>
        <p:blipFill>
          <a:blip r:embed="rId3" cstate="print"/>
          <a:srcRect l="27119" t="9651" r="6780" b="18259"/>
          <a:stretch>
            <a:fillRect/>
          </a:stretch>
        </p:blipFill>
        <p:spPr bwMode="auto">
          <a:xfrm>
            <a:off x="6084168" y="188640"/>
            <a:ext cx="2880320" cy="20882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46086" name="Picture 6" descr="http://kirjala.narod.ru/travel/barents/Kolskiy/ws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34357" r="27723" b="4044"/>
          <a:stretch>
            <a:fillRect/>
          </a:stretch>
        </p:blipFill>
        <p:spPr bwMode="auto">
          <a:xfrm>
            <a:off x="0" y="188640"/>
            <a:ext cx="2699792" cy="21471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6088" name="Picture 8" descr="http://cf.gcaptain.com/wp-content/uploads/2011/02/SuezCanal.gif"/>
          <p:cNvPicPr>
            <a:picLocks noChangeAspect="1" noChangeArrowheads="1"/>
          </p:cNvPicPr>
          <p:nvPr/>
        </p:nvPicPr>
        <p:blipFill>
          <a:blip r:embed="rId5" cstate="print"/>
          <a:srcRect t="26044" r="48467"/>
          <a:stretch>
            <a:fillRect/>
          </a:stretch>
        </p:blipFill>
        <p:spPr bwMode="auto">
          <a:xfrm>
            <a:off x="0" y="4653136"/>
            <a:ext cx="2699792" cy="2204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6090" name="Picture 10" descr="http://upload.wikimedia.org/wikipedia/commons/9/9a/Yellow_Sea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28972" t="26044"/>
          <a:stretch>
            <a:fillRect/>
          </a:stretch>
        </p:blipFill>
        <p:spPr bwMode="auto">
          <a:xfrm>
            <a:off x="6012160" y="4581129"/>
            <a:ext cx="2915816" cy="227687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impactnews.ro/fullimg/18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8" name="Picture 4" descr="http://www.fantasmagoria.bg/figurki/wild%20life/16085_v02_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123728" cy="1296144"/>
          </a:xfrm>
          <a:prstGeom prst="rect">
            <a:avLst/>
          </a:prstGeom>
          <a:noFill/>
        </p:spPr>
      </p:pic>
      <p:pic>
        <p:nvPicPr>
          <p:cNvPr id="47110" name="Picture 6" descr="http://www.nastol.com.ua/download.php?img=201105/1024x600/nastol.com.ua-2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877272"/>
            <a:ext cx="2376263" cy="980728"/>
          </a:xfrm>
          <a:prstGeom prst="rect">
            <a:avLst/>
          </a:prstGeom>
          <a:noFill/>
        </p:spPr>
      </p:pic>
      <p:pic>
        <p:nvPicPr>
          <p:cNvPr id="47112" name="Picture 8" descr="http://cs10275.vkontakte.ru/u3335842/-14/x_cd798eee.jpg"/>
          <p:cNvPicPr>
            <a:picLocks noChangeAspect="1" noChangeArrowheads="1"/>
          </p:cNvPicPr>
          <p:nvPr/>
        </p:nvPicPr>
        <p:blipFill>
          <a:blip r:embed="rId5" cstate="print"/>
          <a:srcRect l="18665" t="66650" r="39335" b="2327"/>
          <a:stretch>
            <a:fillRect/>
          </a:stretch>
        </p:blipFill>
        <p:spPr bwMode="auto">
          <a:xfrm>
            <a:off x="251520" y="404664"/>
            <a:ext cx="1979712" cy="1018254"/>
          </a:xfrm>
          <a:prstGeom prst="rect">
            <a:avLst/>
          </a:prstGeom>
          <a:noFill/>
        </p:spPr>
      </p:pic>
      <p:pic>
        <p:nvPicPr>
          <p:cNvPr id="47114" name="Picture 10" descr="http://www.sunhome.ru/UsersGallery/wallpapers/41/2182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589240"/>
            <a:ext cx="2664296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impactnews.ro/fullimg/18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8" name="Picture 4" descr="http://www.fantasmagoria.bg/figurki/wild%20life/16085_v02_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77072"/>
            <a:ext cx="2123728" cy="1296144"/>
          </a:xfrm>
          <a:prstGeom prst="rect">
            <a:avLst/>
          </a:prstGeom>
          <a:noFill/>
        </p:spPr>
      </p:pic>
      <p:pic>
        <p:nvPicPr>
          <p:cNvPr id="47110" name="Picture 6" descr="http://www.nastol.com.ua/download.php?img=201105/1024x600/nastol.com.ua-2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00808"/>
            <a:ext cx="2088231" cy="980728"/>
          </a:xfrm>
          <a:prstGeom prst="rect">
            <a:avLst/>
          </a:prstGeom>
          <a:noFill/>
        </p:spPr>
      </p:pic>
      <p:pic>
        <p:nvPicPr>
          <p:cNvPr id="47112" name="Picture 8" descr="http://cs10275.vkontakte.ru/u3335842/-14/x_cd798eee.jpg"/>
          <p:cNvPicPr>
            <a:picLocks noChangeAspect="1" noChangeArrowheads="1"/>
          </p:cNvPicPr>
          <p:nvPr/>
        </p:nvPicPr>
        <p:blipFill>
          <a:blip r:embed="rId5" cstate="print"/>
          <a:srcRect l="18665" t="66650" r="39335" b="2327"/>
          <a:stretch>
            <a:fillRect/>
          </a:stretch>
        </p:blipFill>
        <p:spPr bwMode="auto">
          <a:xfrm>
            <a:off x="251520" y="404664"/>
            <a:ext cx="1979712" cy="10182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img.mota.ru/upload/wallpapers/2010/05/16/16/05/22110/mota_ru_0051601-1920x1200.jpg"/>
          <p:cNvPicPr>
            <a:picLocks noChangeAspect="1" noChangeArrowheads="1"/>
          </p:cNvPicPr>
          <p:nvPr/>
        </p:nvPicPr>
        <p:blipFill>
          <a:blip r:embed="rId2" cstate="print"/>
          <a:srcRect l="261" r="21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7494"/>
            <a:ext cx="3898776" cy="139903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?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48130" name="Picture 2" descr="http://dumskaya.net/pics/apicturepicture6053_81509.jpg"/>
          <p:cNvPicPr>
            <a:picLocks noChangeAspect="1" noChangeArrowheads="1"/>
          </p:cNvPicPr>
          <p:nvPr/>
        </p:nvPicPr>
        <p:blipFill>
          <a:blip r:embed="rId3" cstate="print"/>
          <a:srcRect l="11405" r="14743"/>
          <a:stretch>
            <a:fillRect/>
          </a:stretch>
        </p:blipFill>
        <p:spPr bwMode="auto">
          <a:xfrm>
            <a:off x="0" y="1"/>
            <a:ext cx="3635896" cy="35415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8676" name="Рисунок 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8200" cy="3486150"/>
          </a:xfrm>
          <a:noFill/>
          <a:ln/>
        </p:spPr>
      </p:pic>
      <p:pic>
        <p:nvPicPr>
          <p:cNvPr id="28678" name="Picture 6" descr="Картинка 104 из 841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7413"/>
            <a:ext cx="4572000" cy="3430587"/>
          </a:xfrm>
          <a:prstGeom prst="rect">
            <a:avLst/>
          </a:prstGeom>
          <a:noFill/>
        </p:spPr>
      </p:pic>
      <p:pic>
        <p:nvPicPr>
          <p:cNvPr id="28680" name="Picture 8" descr="Картинка 197 из 8418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0" cy="3390900"/>
          </a:xfrm>
          <a:prstGeom prst="rect">
            <a:avLst/>
          </a:prstGeom>
          <a:noFill/>
        </p:spPr>
      </p:pic>
      <p:pic>
        <p:nvPicPr>
          <p:cNvPr id="28682" name="Picture 10" descr="Картинка 317 из 8418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7413"/>
            <a:ext cx="4572000" cy="34305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5" name="Picture 5" descr="Картинка 17 из 12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6688"/>
            <a:ext cx="10591800" cy="69945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tatic.diary.ru/userdir/1/2/1/4/12148/58035654.jpg"/>
          <p:cNvPicPr>
            <a:picLocks noChangeAspect="1" noChangeArrowheads="1"/>
          </p:cNvPicPr>
          <p:nvPr/>
        </p:nvPicPr>
        <p:blipFill>
          <a:blip r:embed="rId2" cstate="print"/>
          <a:srcRect t="4890" r="20851" b="11111"/>
          <a:stretch>
            <a:fillRect/>
          </a:stretch>
        </p:blipFill>
        <p:spPr bwMode="auto">
          <a:xfrm>
            <a:off x="0" y="0"/>
            <a:ext cx="4644008" cy="3356992"/>
          </a:xfrm>
          <a:prstGeom prst="rect">
            <a:avLst/>
          </a:prstGeom>
          <a:noFill/>
        </p:spPr>
      </p:pic>
      <p:pic>
        <p:nvPicPr>
          <p:cNvPr id="36868" name="Picture 4" descr="http://12mesyatcev.ru/img/2iu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475990" y="3356992"/>
            <a:ext cx="4668010" cy="3501008"/>
          </a:xfrm>
          <a:prstGeom prst="rect">
            <a:avLst/>
          </a:prstGeom>
          <a:noFill/>
        </p:spPr>
      </p:pic>
      <p:pic>
        <p:nvPicPr>
          <p:cNvPr id="36870" name="Picture 6" descr="http://img-fotki.yandex.ru/get/5302/al-curo4ckina2010.b/0_617e0_22f4a94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  <p:pic>
        <p:nvPicPr>
          <p:cNvPr id="36872" name="Picture 8" descr="http://img-fotki.yandex.ru/get/2712/26112565.9/0_68019_a44d330c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6992"/>
            <a:ext cx="4628488" cy="350100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779912" y="2708920"/>
            <a:ext cx="16561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1960" y="292494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776288"/>
            <a:ext cx="3815432" cy="3084760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/>
              <a:t>?</a:t>
            </a:r>
            <a:endParaRPr lang="ru-RU" sz="9600" b="1" i="1" dirty="0"/>
          </a:p>
        </p:txBody>
      </p:sp>
      <p:pic>
        <p:nvPicPr>
          <p:cNvPr id="1026" name="Picture 2" descr="http://svittrav.com.ua/image/cache/data/goods/kashtan-500x500.jpg"/>
          <p:cNvPicPr>
            <a:picLocks noChangeAspect="1" noChangeArrowheads="1"/>
          </p:cNvPicPr>
          <p:nvPr/>
        </p:nvPicPr>
        <p:blipFill>
          <a:blip r:embed="rId2" cstate="print"/>
          <a:srcRect l="13117" r="21783"/>
          <a:stretch>
            <a:fillRect/>
          </a:stretch>
        </p:blipFill>
        <p:spPr bwMode="auto">
          <a:xfrm>
            <a:off x="-324544" y="0"/>
            <a:ext cx="4464496" cy="6858000"/>
          </a:xfrm>
          <a:prstGeom prst="rect">
            <a:avLst/>
          </a:prstGeom>
          <a:noFill/>
        </p:spPr>
      </p:pic>
      <p:pic>
        <p:nvPicPr>
          <p:cNvPr id="1032" name="Picture 8" descr="http://www.onlinedisk.ru/cache/a21f26db3c9c7111248885c5eb78d1de"/>
          <p:cNvPicPr>
            <a:picLocks noChangeAspect="1" noChangeArrowheads="1"/>
          </p:cNvPicPr>
          <p:nvPr/>
        </p:nvPicPr>
        <p:blipFill>
          <a:blip r:embed="rId3" cstate="print"/>
          <a:srcRect l="8527" r="30041"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610744" cy="4403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28674" name="Picture 2" descr="http://www.rodniki.bel.ru/derevo/img/pinus_sibirica1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65" y="908720"/>
            <a:ext cx="4563034" cy="4392488"/>
          </a:xfrm>
          <a:prstGeom prst="rect">
            <a:avLst/>
          </a:prstGeom>
          <a:noFill/>
        </p:spPr>
      </p:pic>
      <p:pic>
        <p:nvPicPr>
          <p:cNvPr id="28676" name="Picture 4" descr="http://kubanphoto.ru/photos/340/33076.jpg"/>
          <p:cNvPicPr>
            <a:picLocks noChangeAspect="1" noChangeArrowheads="1"/>
          </p:cNvPicPr>
          <p:nvPr/>
        </p:nvPicPr>
        <p:blipFill>
          <a:blip r:embed="rId3" cstate="print"/>
          <a:srcRect l="18389"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29698" name="Picture 2" descr="http://www.ruscemena.ru/files/product/1010_2.jpg"/>
          <p:cNvPicPr>
            <a:picLocks noChangeAspect="1" noChangeArrowheads="1"/>
          </p:cNvPicPr>
          <p:nvPr/>
        </p:nvPicPr>
        <p:blipFill>
          <a:blip r:embed="rId2" cstate="print"/>
          <a:srcRect r="20043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29700" name="Picture 4" descr="http://www.orton.ru/img/foto_2010_1/3/01.jpg"/>
          <p:cNvPicPr>
            <a:picLocks noChangeAspect="1" noChangeArrowheads="1"/>
          </p:cNvPicPr>
          <p:nvPr/>
        </p:nvPicPr>
        <p:blipFill>
          <a:blip r:embed="rId3" cstate="print"/>
          <a:srcRect l="-3755" r="15523"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30722" name="Picture 2" descr="http://www.bizdiplom.ru/images/userfiles/34_0.jpg"/>
          <p:cNvPicPr>
            <a:picLocks noChangeAspect="1" noChangeArrowheads="1"/>
          </p:cNvPicPr>
          <p:nvPr/>
        </p:nvPicPr>
        <p:blipFill>
          <a:blip r:embed="rId2" cstate="print"/>
          <a:srcRect l="2986" r="15570"/>
          <a:stretch>
            <a:fillRect/>
          </a:stretch>
        </p:blipFill>
        <p:spPr bwMode="auto">
          <a:xfrm>
            <a:off x="4247456" y="0"/>
            <a:ext cx="4896544" cy="6858000"/>
          </a:xfrm>
          <a:prstGeom prst="rect">
            <a:avLst/>
          </a:prstGeom>
          <a:noFill/>
        </p:spPr>
      </p:pic>
      <p:pic>
        <p:nvPicPr>
          <p:cNvPr id="30724" name="Picture 4" descr="http://saddvorik.ru/data/fgallery/yablonya_rossoshanskoe_polosatoe.jpg"/>
          <p:cNvPicPr>
            <a:picLocks noChangeAspect="1" noChangeArrowheads="1"/>
          </p:cNvPicPr>
          <p:nvPr/>
        </p:nvPicPr>
        <p:blipFill>
          <a:blip r:embed="rId3" cstate="print"/>
          <a:srcRect r="31018" b="568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31746" name="Picture 2" descr="http://www.wall-papers.ru/main.php?g2_view=core.DownloadItem&amp;g2_itemId=112247&amp;g2_serialNumber=3"/>
          <p:cNvPicPr>
            <a:picLocks noChangeAspect="1" noChangeArrowheads="1"/>
          </p:cNvPicPr>
          <p:nvPr/>
        </p:nvPicPr>
        <p:blipFill>
          <a:blip r:embed="rId2" cstate="print"/>
          <a:srcRect l="3848" r="46767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3/siso-exam.1/0_12692_c5fe3f8a_XL"/>
          <p:cNvPicPr>
            <a:picLocks noChangeAspect="1" noChangeArrowheads="1"/>
          </p:cNvPicPr>
          <p:nvPr/>
        </p:nvPicPr>
        <p:blipFill>
          <a:blip r:embed="rId3" cstate="print"/>
          <a:srcRect l="21760" r="30060"/>
          <a:stretch>
            <a:fillRect/>
          </a:stretch>
        </p:blipFill>
        <p:spPr bwMode="auto">
          <a:xfrm>
            <a:off x="4427984" y="0"/>
            <a:ext cx="4968552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15362" name="Picture 2" descr="http://simpeks.com.ua/images/3d5c5934-a4bc-464a-84e0-77072e6163fb.jpg"/>
          <p:cNvPicPr>
            <a:picLocks noChangeAspect="1" noChangeArrowheads="1"/>
          </p:cNvPicPr>
          <p:nvPr/>
        </p:nvPicPr>
        <p:blipFill>
          <a:blip r:embed="rId2" cstate="print"/>
          <a:srcRect r="44217"/>
          <a:stretch>
            <a:fillRect/>
          </a:stretch>
        </p:blipFill>
        <p:spPr bwMode="auto">
          <a:xfrm>
            <a:off x="4644008" y="0"/>
            <a:ext cx="4968553" cy="6858000"/>
          </a:xfrm>
          <a:prstGeom prst="rect">
            <a:avLst/>
          </a:prstGeom>
          <a:noFill/>
        </p:spPr>
      </p:pic>
      <p:pic>
        <p:nvPicPr>
          <p:cNvPr id="15364" name="Picture 4" descr="http://dom.cmlt.ru/dom/articles/posadka-eli/Paragraphs/00/image/elovaya-shishka.jpg"/>
          <p:cNvPicPr>
            <a:picLocks noChangeAspect="1" noChangeArrowheads="1"/>
          </p:cNvPicPr>
          <p:nvPr/>
        </p:nvPicPr>
        <p:blipFill>
          <a:blip r:embed="rId3" cstate="print"/>
          <a:srcRect t="11150"/>
          <a:stretch>
            <a:fillRect/>
          </a:stretch>
        </p:blipFill>
        <p:spPr bwMode="auto">
          <a:xfrm>
            <a:off x="0" y="0"/>
            <a:ext cx="4588933" cy="6858000"/>
          </a:xfrm>
          <a:prstGeom prst="rect">
            <a:avLst/>
          </a:prstGeom>
          <a:noFill/>
        </p:spPr>
      </p:pic>
      <p:pic>
        <p:nvPicPr>
          <p:cNvPr id="15366" name="Picture 6" descr="http://baikalflora.narod.ru/pic_obo8.jpg"/>
          <p:cNvPicPr>
            <a:picLocks noChangeAspect="1" noChangeArrowheads="1"/>
          </p:cNvPicPr>
          <p:nvPr/>
        </p:nvPicPr>
        <p:blipFill>
          <a:blip r:embed="rId4" cstate="print"/>
          <a:srcRect l="12600" t="4354" r="44001" b="25423"/>
          <a:stretch>
            <a:fillRect/>
          </a:stretch>
        </p:blipFill>
        <p:spPr bwMode="auto">
          <a:xfrm>
            <a:off x="2339752" y="4149080"/>
            <a:ext cx="2232248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225</TotalTime>
  <Words>24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?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28</cp:revision>
  <dcterms:created xsi:type="dcterms:W3CDTF">2012-11-24T18:14:58Z</dcterms:created>
  <dcterms:modified xsi:type="dcterms:W3CDTF">2012-11-24T22:11:05Z</dcterms:modified>
</cp:coreProperties>
</file>