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94" r:id="rId2"/>
    <p:sldId id="270" r:id="rId3"/>
    <p:sldId id="283" r:id="rId4"/>
    <p:sldId id="272" r:id="rId5"/>
    <p:sldId id="286" r:id="rId6"/>
    <p:sldId id="285" r:id="rId7"/>
    <p:sldId id="291" r:id="rId8"/>
    <p:sldId id="287" r:id="rId9"/>
    <p:sldId id="296" r:id="rId10"/>
    <p:sldId id="297" r:id="rId11"/>
    <p:sldId id="288" r:id="rId12"/>
    <p:sldId id="267" r:id="rId13"/>
    <p:sldId id="256" r:id="rId14"/>
    <p:sldId id="268" r:id="rId15"/>
    <p:sldId id="292" r:id="rId16"/>
    <p:sldId id="293" r:id="rId17"/>
    <p:sldId id="280" r:id="rId18"/>
    <p:sldId id="290" r:id="rId19"/>
  </p:sldIdLst>
  <p:sldSz cx="9144000" cy="6858000" type="screen4x3"/>
  <p:notesSz cx="6888163" cy="100203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FF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1" autoAdjust="0"/>
    <p:restoredTop sz="94660"/>
  </p:normalViewPr>
  <p:slideViewPr>
    <p:cSldViewPr>
      <p:cViewPr varScale="1">
        <p:scale>
          <a:sx n="79" d="100"/>
          <a:sy n="79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0CC54-2476-498C-B2CD-16D7ACB99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4CC16-0106-41EA-BA38-0BA9262B9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8C91A-0B10-4773-8DFE-0A459017E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3F0FB-CEE8-4D82-BA92-D7A095C78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ABA87-181A-4D65-AC67-DEBFA203B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B2AC4-97F8-43A3-AB35-0E9E24DBE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165D1-F835-4C6F-B721-0ED394707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004E7-7A11-4286-8F1F-F104409A5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B1310-D014-4A29-8D1F-5DAFBB2EC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FC20A-BA6E-476D-AA62-9D7D0638A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3A2F5-E359-49BC-84D5-B4FD8E49A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/>
              </a:defRPr>
            </a:lvl1pPr>
          </a:lstStyle>
          <a:p>
            <a:pPr>
              <a:defRPr/>
            </a:pPr>
            <a:fld id="{FC4AC733-DD7F-41F7-9BCE-2C8921E78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oleObject" Target="../embeddings/oleObject47.bin"/><Relationship Id="rId18" Type="http://schemas.openxmlformats.org/officeDocument/2006/relationships/oleObject" Target="../embeddings/oleObject52.bin"/><Relationship Id="rId26" Type="http://schemas.openxmlformats.org/officeDocument/2006/relationships/oleObject" Target="../embeddings/oleObject60.bin"/><Relationship Id="rId3" Type="http://schemas.openxmlformats.org/officeDocument/2006/relationships/image" Target="../media/image15.jpeg"/><Relationship Id="rId21" Type="http://schemas.openxmlformats.org/officeDocument/2006/relationships/oleObject" Target="../embeddings/oleObject55.bin"/><Relationship Id="rId34" Type="http://schemas.openxmlformats.org/officeDocument/2006/relationships/image" Target="../media/image23.jpeg"/><Relationship Id="rId7" Type="http://schemas.openxmlformats.org/officeDocument/2006/relationships/oleObject" Target="../embeddings/oleObject41.bin"/><Relationship Id="rId12" Type="http://schemas.openxmlformats.org/officeDocument/2006/relationships/oleObject" Target="../embeddings/oleObject46.bin"/><Relationship Id="rId17" Type="http://schemas.openxmlformats.org/officeDocument/2006/relationships/oleObject" Target="../embeddings/oleObject51.bin"/><Relationship Id="rId25" Type="http://schemas.openxmlformats.org/officeDocument/2006/relationships/oleObject" Target="../embeddings/oleObject59.bin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4.bin"/><Relationship Id="rId29" Type="http://schemas.openxmlformats.org/officeDocument/2006/relationships/oleObject" Target="../embeddings/oleObject63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0.bin"/><Relationship Id="rId11" Type="http://schemas.openxmlformats.org/officeDocument/2006/relationships/oleObject" Target="../embeddings/oleObject45.bin"/><Relationship Id="rId24" Type="http://schemas.openxmlformats.org/officeDocument/2006/relationships/oleObject" Target="../embeddings/oleObject58.bin"/><Relationship Id="rId32" Type="http://schemas.openxmlformats.org/officeDocument/2006/relationships/oleObject" Target="../embeddings/oleObject66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9.bin"/><Relationship Id="rId23" Type="http://schemas.openxmlformats.org/officeDocument/2006/relationships/oleObject" Target="../embeddings/oleObject57.bin"/><Relationship Id="rId28" Type="http://schemas.openxmlformats.org/officeDocument/2006/relationships/oleObject" Target="../embeddings/oleObject62.bin"/><Relationship Id="rId36" Type="http://schemas.openxmlformats.org/officeDocument/2006/relationships/image" Target="../media/image25.png"/><Relationship Id="rId10" Type="http://schemas.openxmlformats.org/officeDocument/2006/relationships/oleObject" Target="../embeddings/oleObject44.bin"/><Relationship Id="rId19" Type="http://schemas.openxmlformats.org/officeDocument/2006/relationships/oleObject" Target="../embeddings/oleObject53.bin"/><Relationship Id="rId31" Type="http://schemas.openxmlformats.org/officeDocument/2006/relationships/oleObject" Target="../embeddings/oleObject65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3.bin"/><Relationship Id="rId14" Type="http://schemas.openxmlformats.org/officeDocument/2006/relationships/oleObject" Target="../embeddings/oleObject48.bin"/><Relationship Id="rId22" Type="http://schemas.openxmlformats.org/officeDocument/2006/relationships/oleObject" Target="../embeddings/oleObject56.bin"/><Relationship Id="rId27" Type="http://schemas.openxmlformats.org/officeDocument/2006/relationships/oleObject" Target="../embeddings/oleObject61.bin"/><Relationship Id="rId30" Type="http://schemas.openxmlformats.org/officeDocument/2006/relationships/oleObject" Target="../embeddings/oleObject64.bin"/><Relationship Id="rId35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18" Type="http://schemas.openxmlformats.org/officeDocument/2006/relationships/image" Target="../media/image40.jpeg"/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39.jpeg"/><Relationship Id="rId2" Type="http://schemas.openxmlformats.org/officeDocument/2006/relationships/audio" Target="../media/audio1.wav"/><Relationship Id="rId16" Type="http://schemas.openxmlformats.org/officeDocument/2006/relationships/image" Target="../media/image38.jpe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19" Type="http://schemas.openxmlformats.org/officeDocument/2006/relationships/image" Target="../media/image41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oleObject" Target="../embeddings/oleObject76.bin"/><Relationship Id="rId18" Type="http://schemas.openxmlformats.org/officeDocument/2006/relationships/oleObject" Target="../embeddings/oleObject81.bin"/><Relationship Id="rId26" Type="http://schemas.openxmlformats.org/officeDocument/2006/relationships/image" Target="../media/image48.jpeg"/><Relationship Id="rId39" Type="http://schemas.openxmlformats.org/officeDocument/2006/relationships/oleObject" Target="../embeddings/oleObject101.bin"/><Relationship Id="rId3" Type="http://schemas.openxmlformats.org/officeDocument/2006/relationships/image" Target="../media/image47.jpeg"/><Relationship Id="rId21" Type="http://schemas.openxmlformats.org/officeDocument/2006/relationships/oleObject" Target="../embeddings/oleObject84.bin"/><Relationship Id="rId34" Type="http://schemas.openxmlformats.org/officeDocument/2006/relationships/oleObject" Target="../embeddings/oleObject96.bin"/><Relationship Id="rId42" Type="http://schemas.openxmlformats.org/officeDocument/2006/relationships/oleObject" Target="../embeddings/oleObject104.bin"/><Relationship Id="rId7" Type="http://schemas.openxmlformats.org/officeDocument/2006/relationships/oleObject" Target="../embeddings/oleObject70.bin"/><Relationship Id="rId12" Type="http://schemas.openxmlformats.org/officeDocument/2006/relationships/oleObject" Target="../embeddings/oleObject75.bin"/><Relationship Id="rId17" Type="http://schemas.openxmlformats.org/officeDocument/2006/relationships/oleObject" Target="../embeddings/oleObject80.bin"/><Relationship Id="rId25" Type="http://schemas.openxmlformats.org/officeDocument/2006/relationships/oleObject" Target="../embeddings/oleObject88.bin"/><Relationship Id="rId33" Type="http://schemas.openxmlformats.org/officeDocument/2006/relationships/oleObject" Target="../embeddings/oleObject95.bin"/><Relationship Id="rId38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9.bin"/><Relationship Id="rId20" Type="http://schemas.openxmlformats.org/officeDocument/2006/relationships/oleObject" Target="../embeddings/oleObject83.bin"/><Relationship Id="rId29" Type="http://schemas.openxmlformats.org/officeDocument/2006/relationships/oleObject" Target="../embeddings/oleObject91.bin"/><Relationship Id="rId41" Type="http://schemas.openxmlformats.org/officeDocument/2006/relationships/oleObject" Target="../embeddings/oleObject103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9.bin"/><Relationship Id="rId11" Type="http://schemas.openxmlformats.org/officeDocument/2006/relationships/oleObject" Target="../embeddings/oleObject74.bin"/><Relationship Id="rId24" Type="http://schemas.openxmlformats.org/officeDocument/2006/relationships/oleObject" Target="../embeddings/oleObject87.bin"/><Relationship Id="rId32" Type="http://schemas.openxmlformats.org/officeDocument/2006/relationships/oleObject" Target="../embeddings/oleObject94.bin"/><Relationship Id="rId37" Type="http://schemas.openxmlformats.org/officeDocument/2006/relationships/oleObject" Target="../embeddings/oleObject99.bin"/><Relationship Id="rId40" Type="http://schemas.openxmlformats.org/officeDocument/2006/relationships/oleObject" Target="../embeddings/oleObject102.bin"/><Relationship Id="rId5" Type="http://schemas.openxmlformats.org/officeDocument/2006/relationships/oleObject" Target="../embeddings/oleObject68.bin"/><Relationship Id="rId15" Type="http://schemas.openxmlformats.org/officeDocument/2006/relationships/oleObject" Target="../embeddings/oleObject78.bin"/><Relationship Id="rId23" Type="http://schemas.openxmlformats.org/officeDocument/2006/relationships/oleObject" Target="../embeddings/oleObject86.bin"/><Relationship Id="rId28" Type="http://schemas.openxmlformats.org/officeDocument/2006/relationships/oleObject" Target="../embeddings/oleObject90.bin"/><Relationship Id="rId36" Type="http://schemas.openxmlformats.org/officeDocument/2006/relationships/oleObject" Target="../embeddings/oleObject98.bin"/><Relationship Id="rId10" Type="http://schemas.openxmlformats.org/officeDocument/2006/relationships/oleObject" Target="../embeddings/oleObject73.bin"/><Relationship Id="rId19" Type="http://schemas.openxmlformats.org/officeDocument/2006/relationships/oleObject" Target="../embeddings/oleObject82.bin"/><Relationship Id="rId31" Type="http://schemas.openxmlformats.org/officeDocument/2006/relationships/oleObject" Target="../embeddings/oleObject93.bin"/><Relationship Id="rId4" Type="http://schemas.openxmlformats.org/officeDocument/2006/relationships/oleObject" Target="../embeddings/oleObject67.bin"/><Relationship Id="rId9" Type="http://schemas.openxmlformats.org/officeDocument/2006/relationships/oleObject" Target="../embeddings/oleObject72.bin"/><Relationship Id="rId14" Type="http://schemas.openxmlformats.org/officeDocument/2006/relationships/oleObject" Target="../embeddings/oleObject77.bin"/><Relationship Id="rId22" Type="http://schemas.openxmlformats.org/officeDocument/2006/relationships/oleObject" Target="../embeddings/oleObject85.bin"/><Relationship Id="rId27" Type="http://schemas.openxmlformats.org/officeDocument/2006/relationships/oleObject" Target="../embeddings/oleObject89.bin"/><Relationship Id="rId30" Type="http://schemas.openxmlformats.org/officeDocument/2006/relationships/oleObject" Target="../embeddings/oleObject92.bin"/><Relationship Id="rId35" Type="http://schemas.openxmlformats.org/officeDocument/2006/relationships/oleObject" Target="../embeddings/oleObject9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13" Type="http://schemas.openxmlformats.org/officeDocument/2006/relationships/oleObject" Target="../embeddings/oleObject114.bin"/><Relationship Id="rId18" Type="http://schemas.openxmlformats.org/officeDocument/2006/relationships/oleObject" Target="../embeddings/oleObject119.bin"/><Relationship Id="rId26" Type="http://schemas.openxmlformats.org/officeDocument/2006/relationships/oleObject" Target="../embeddings/oleObject127.bin"/><Relationship Id="rId3" Type="http://schemas.openxmlformats.org/officeDocument/2006/relationships/image" Target="../media/image15.jpeg"/><Relationship Id="rId21" Type="http://schemas.openxmlformats.org/officeDocument/2006/relationships/oleObject" Target="../embeddings/oleObject122.bin"/><Relationship Id="rId7" Type="http://schemas.openxmlformats.org/officeDocument/2006/relationships/oleObject" Target="../embeddings/oleObject108.bin"/><Relationship Id="rId12" Type="http://schemas.openxmlformats.org/officeDocument/2006/relationships/oleObject" Target="../embeddings/oleObject113.bin"/><Relationship Id="rId17" Type="http://schemas.openxmlformats.org/officeDocument/2006/relationships/oleObject" Target="../embeddings/oleObject118.bin"/><Relationship Id="rId25" Type="http://schemas.openxmlformats.org/officeDocument/2006/relationships/oleObject" Target="../embeddings/oleObject12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7.bin"/><Relationship Id="rId20" Type="http://schemas.openxmlformats.org/officeDocument/2006/relationships/oleObject" Target="../embeddings/oleObject121.bin"/><Relationship Id="rId29" Type="http://schemas.openxmlformats.org/officeDocument/2006/relationships/oleObject" Target="../embeddings/oleObject130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7.bin"/><Relationship Id="rId11" Type="http://schemas.openxmlformats.org/officeDocument/2006/relationships/oleObject" Target="../embeddings/oleObject112.bin"/><Relationship Id="rId24" Type="http://schemas.openxmlformats.org/officeDocument/2006/relationships/oleObject" Target="../embeddings/oleObject125.bin"/><Relationship Id="rId32" Type="http://schemas.openxmlformats.org/officeDocument/2006/relationships/oleObject" Target="../embeddings/oleObject133.bin"/><Relationship Id="rId5" Type="http://schemas.openxmlformats.org/officeDocument/2006/relationships/oleObject" Target="../embeddings/oleObject106.bin"/><Relationship Id="rId15" Type="http://schemas.openxmlformats.org/officeDocument/2006/relationships/oleObject" Target="../embeddings/oleObject116.bin"/><Relationship Id="rId23" Type="http://schemas.openxmlformats.org/officeDocument/2006/relationships/oleObject" Target="../embeddings/oleObject124.bin"/><Relationship Id="rId28" Type="http://schemas.openxmlformats.org/officeDocument/2006/relationships/oleObject" Target="../embeddings/oleObject129.bin"/><Relationship Id="rId10" Type="http://schemas.openxmlformats.org/officeDocument/2006/relationships/oleObject" Target="../embeddings/oleObject111.bin"/><Relationship Id="rId19" Type="http://schemas.openxmlformats.org/officeDocument/2006/relationships/oleObject" Target="../embeddings/oleObject120.bin"/><Relationship Id="rId31" Type="http://schemas.openxmlformats.org/officeDocument/2006/relationships/oleObject" Target="../embeddings/oleObject132.bin"/><Relationship Id="rId4" Type="http://schemas.openxmlformats.org/officeDocument/2006/relationships/oleObject" Target="../embeddings/oleObject105.bin"/><Relationship Id="rId9" Type="http://schemas.openxmlformats.org/officeDocument/2006/relationships/oleObject" Target="../embeddings/oleObject110.bin"/><Relationship Id="rId14" Type="http://schemas.openxmlformats.org/officeDocument/2006/relationships/oleObject" Target="../embeddings/oleObject115.bin"/><Relationship Id="rId22" Type="http://schemas.openxmlformats.org/officeDocument/2006/relationships/oleObject" Target="../embeddings/oleObject123.bin"/><Relationship Id="rId27" Type="http://schemas.openxmlformats.org/officeDocument/2006/relationships/oleObject" Target="../embeddings/oleObject128.bin"/><Relationship Id="rId30" Type="http://schemas.openxmlformats.org/officeDocument/2006/relationships/oleObject" Target="../embeddings/oleObject13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jpeg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8.bin"/><Relationship Id="rId18" Type="http://schemas.openxmlformats.org/officeDocument/2006/relationships/oleObject" Target="../embeddings/oleObject23.bin"/><Relationship Id="rId26" Type="http://schemas.openxmlformats.org/officeDocument/2006/relationships/oleObject" Target="../embeddings/oleObject31.bin"/><Relationship Id="rId39" Type="http://schemas.openxmlformats.org/officeDocument/2006/relationships/image" Target="../media/image20.jpeg"/><Relationship Id="rId3" Type="http://schemas.openxmlformats.org/officeDocument/2006/relationships/image" Target="../media/image15.jpeg"/><Relationship Id="rId21" Type="http://schemas.openxmlformats.org/officeDocument/2006/relationships/oleObject" Target="../embeddings/oleObject26.bin"/><Relationship Id="rId34" Type="http://schemas.openxmlformats.org/officeDocument/2006/relationships/image" Target="../media/image16.jpeg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7.bin"/><Relationship Id="rId17" Type="http://schemas.openxmlformats.org/officeDocument/2006/relationships/oleObject" Target="../embeddings/oleObject22.bin"/><Relationship Id="rId25" Type="http://schemas.openxmlformats.org/officeDocument/2006/relationships/oleObject" Target="../embeddings/oleObject30.bin"/><Relationship Id="rId33" Type="http://schemas.openxmlformats.org/officeDocument/2006/relationships/slide" Target="slide9.xml"/><Relationship Id="rId38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5.bin"/><Relationship Id="rId29" Type="http://schemas.openxmlformats.org/officeDocument/2006/relationships/oleObject" Target="../embeddings/oleObject34.bin"/><Relationship Id="rId41" Type="http://schemas.openxmlformats.org/officeDocument/2006/relationships/image" Target="../media/image21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6.bin"/><Relationship Id="rId24" Type="http://schemas.openxmlformats.org/officeDocument/2006/relationships/oleObject" Target="../embeddings/oleObject29.bin"/><Relationship Id="rId32" Type="http://schemas.openxmlformats.org/officeDocument/2006/relationships/oleObject" Target="../embeddings/oleObject37.bin"/><Relationship Id="rId37" Type="http://schemas.openxmlformats.org/officeDocument/2006/relationships/image" Target="../media/image18.jpeg"/><Relationship Id="rId40" Type="http://schemas.openxmlformats.org/officeDocument/2006/relationships/slide" Target="slide16.xml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20.bin"/><Relationship Id="rId23" Type="http://schemas.openxmlformats.org/officeDocument/2006/relationships/oleObject" Target="../embeddings/oleObject28.bin"/><Relationship Id="rId28" Type="http://schemas.openxmlformats.org/officeDocument/2006/relationships/oleObject" Target="../embeddings/oleObject33.bin"/><Relationship Id="rId36" Type="http://schemas.openxmlformats.org/officeDocument/2006/relationships/slide" Target="slide12.xml"/><Relationship Id="rId10" Type="http://schemas.openxmlformats.org/officeDocument/2006/relationships/oleObject" Target="../embeddings/oleObject15.bin"/><Relationship Id="rId19" Type="http://schemas.openxmlformats.org/officeDocument/2006/relationships/oleObject" Target="../embeddings/oleObject24.bin"/><Relationship Id="rId31" Type="http://schemas.openxmlformats.org/officeDocument/2006/relationships/oleObject" Target="../embeddings/oleObject36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7.bin"/><Relationship Id="rId27" Type="http://schemas.openxmlformats.org/officeDocument/2006/relationships/oleObject" Target="../embeddings/oleObject32.bin"/><Relationship Id="rId30" Type="http://schemas.openxmlformats.org/officeDocument/2006/relationships/oleObject" Target="../embeddings/oleObject35.bin"/><Relationship Id="rId35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5" name="Picture 3" descr="береза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78163" y="1600200"/>
            <a:ext cx="2987675" cy="4525963"/>
          </a:xfrm>
        </p:spPr>
      </p:pic>
      <p:pic>
        <p:nvPicPr>
          <p:cNvPr id="49156" name="Picture 4" descr="Зимний фо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3336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152400" y="2536825"/>
            <a:ext cx="89916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4000" b="1">
                <a:solidFill>
                  <a:srgbClr val="0000FF"/>
                </a:solidFill>
                <a:effectLst/>
              </a:rPr>
              <a:t>Интегрированное занятие</a:t>
            </a:r>
          </a:p>
          <a:p>
            <a:pPr algn="ctr"/>
            <a:r>
              <a:rPr lang="ru-RU" sz="2200" b="1">
                <a:solidFill>
                  <a:srgbClr val="0000FF"/>
                </a:solidFill>
                <a:effectLst/>
              </a:rPr>
              <a:t>(Познание – Музыка – Художественное творчество) </a:t>
            </a:r>
          </a:p>
          <a:p>
            <a:r>
              <a:rPr lang="ru-RU" sz="2200" b="1">
                <a:solidFill>
                  <a:srgbClr val="0000FF"/>
                </a:solidFill>
                <a:effectLst/>
              </a:rPr>
              <a:t>  </a:t>
            </a:r>
            <a:r>
              <a:rPr lang="en-US" sz="2200" b="1">
                <a:solidFill>
                  <a:srgbClr val="0000FF"/>
                </a:solidFill>
                <a:effectLst/>
              </a:rPr>
              <a:t> </a:t>
            </a:r>
            <a:r>
              <a:rPr lang="ru-RU" sz="2200" b="1">
                <a:solidFill>
                  <a:srgbClr val="0000FF"/>
                </a:solidFill>
                <a:effectLst/>
              </a:rPr>
              <a:t>в подготовительной группе по теме "ВОЛШЕБНИЦА ЗИМА“</a:t>
            </a:r>
          </a:p>
          <a:p>
            <a:endParaRPr lang="en-US" sz="2400" b="1">
              <a:effectLst/>
            </a:endParaRPr>
          </a:p>
          <a:p>
            <a:pPr algn="ctr"/>
            <a:endParaRPr lang="en-US" sz="2400" b="1">
              <a:effectLst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>
                <a:effectLst/>
              </a:rPr>
              <a:t>					</a:t>
            </a:r>
            <a:endParaRPr lang="ru-RU" sz="2000">
              <a:effectLst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>
              <a:effectLst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>
              <a:effectLst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000">
                <a:effectLst/>
              </a:rPr>
              <a:t>					</a:t>
            </a:r>
            <a:r>
              <a:rPr lang="ru-RU" sz="2000" b="1">
                <a:effectLst/>
              </a:rPr>
              <a:t>воспитатель: Л.П.Школьная 					</a:t>
            </a:r>
            <a:r>
              <a:rPr lang="en-US" sz="2000" b="1">
                <a:effectLst/>
              </a:rPr>
              <a:t>	</a:t>
            </a:r>
            <a:endParaRPr lang="ru-RU" b="1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фо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2209800" y="2971800"/>
          <a:ext cx="520700" cy="609600"/>
        </p:xfrm>
        <a:graphic>
          <a:graphicData uri="http://schemas.openxmlformats.org/presentationml/2006/ole">
            <p:oleObj spid="_x0000_s52227" name="CorelDRAW" r:id="rId4" imgW="1884070" imgH="2204855" progId="CorelDRAW.Graphic.14">
              <p:embed/>
            </p:oleObj>
          </a:graphicData>
        </a:graphic>
      </p:graphicFrame>
      <p:graphicFrame>
        <p:nvGraphicFramePr>
          <p:cNvPr id="18443" name="Object 11"/>
          <p:cNvGraphicFramePr>
            <a:graphicFrameLocks noChangeAspect="1"/>
          </p:cNvGraphicFramePr>
          <p:nvPr/>
        </p:nvGraphicFramePr>
        <p:xfrm>
          <a:off x="8305800" y="4495800"/>
          <a:ext cx="585788" cy="685800"/>
        </p:xfrm>
        <a:graphic>
          <a:graphicData uri="http://schemas.openxmlformats.org/presentationml/2006/ole">
            <p:oleObj spid="_x0000_s52228" name="CorelDRAW" r:id="rId5" imgW="1884070" imgH="2204855" progId="CorelDRAW.Graphic.12">
              <p:embed/>
            </p:oleObj>
          </a:graphicData>
        </a:graphic>
      </p:graphicFrame>
      <p:graphicFrame>
        <p:nvGraphicFramePr>
          <p:cNvPr id="18444" name="Object 12"/>
          <p:cNvGraphicFramePr>
            <a:graphicFrameLocks noChangeAspect="1"/>
          </p:cNvGraphicFramePr>
          <p:nvPr/>
        </p:nvGraphicFramePr>
        <p:xfrm>
          <a:off x="4343400" y="4648200"/>
          <a:ext cx="585788" cy="685800"/>
        </p:xfrm>
        <a:graphic>
          <a:graphicData uri="http://schemas.openxmlformats.org/presentationml/2006/ole">
            <p:oleObj spid="_x0000_s52229" name="CorelDRAW" r:id="rId6" imgW="1884070" imgH="2204855" progId="CorelDRAW.Graphic.12">
              <p:embed/>
            </p:oleObj>
          </a:graphicData>
        </a:graphic>
      </p:graphicFrame>
      <p:graphicFrame>
        <p:nvGraphicFramePr>
          <p:cNvPr id="18445" name="Object 13"/>
          <p:cNvGraphicFramePr>
            <a:graphicFrameLocks noChangeAspect="1"/>
          </p:cNvGraphicFramePr>
          <p:nvPr/>
        </p:nvGraphicFramePr>
        <p:xfrm>
          <a:off x="2438400" y="-152400"/>
          <a:ext cx="585788" cy="685800"/>
        </p:xfrm>
        <a:graphic>
          <a:graphicData uri="http://schemas.openxmlformats.org/presentationml/2006/ole">
            <p:oleObj spid="_x0000_s52230" name="CorelDRAW" r:id="rId7" imgW="1884070" imgH="2204855" progId="CorelDRAW.Graphic.12">
              <p:embed/>
            </p:oleObj>
          </a:graphicData>
        </a:graphic>
      </p:graphicFrame>
      <p:graphicFrame>
        <p:nvGraphicFramePr>
          <p:cNvPr id="18446" name="Object 14"/>
          <p:cNvGraphicFramePr>
            <a:graphicFrameLocks noChangeAspect="1"/>
          </p:cNvGraphicFramePr>
          <p:nvPr/>
        </p:nvGraphicFramePr>
        <p:xfrm>
          <a:off x="1676400" y="1143000"/>
          <a:ext cx="520700" cy="609600"/>
        </p:xfrm>
        <a:graphic>
          <a:graphicData uri="http://schemas.openxmlformats.org/presentationml/2006/ole">
            <p:oleObj spid="_x0000_s52231" name="CorelDRAW" r:id="rId8" imgW="1884070" imgH="2204855" progId="CorelDRAW.Graphic.12">
              <p:embed/>
            </p:oleObj>
          </a:graphicData>
        </a:graphic>
      </p:graphicFrame>
      <p:graphicFrame>
        <p:nvGraphicFramePr>
          <p:cNvPr id="18448" name="Object 16"/>
          <p:cNvGraphicFramePr>
            <a:graphicFrameLocks noChangeAspect="1"/>
          </p:cNvGraphicFramePr>
          <p:nvPr/>
        </p:nvGraphicFramePr>
        <p:xfrm>
          <a:off x="1600200" y="4953000"/>
          <a:ext cx="455613" cy="533400"/>
        </p:xfrm>
        <a:graphic>
          <a:graphicData uri="http://schemas.openxmlformats.org/presentationml/2006/ole">
            <p:oleObj spid="_x0000_s52232" name="CorelDRAW" r:id="rId9" imgW="1884070" imgH="2204855" progId="CorelDRAW.Graphic.12">
              <p:embed/>
            </p:oleObj>
          </a:graphicData>
        </a:graphic>
      </p:graphicFrame>
      <p:graphicFrame>
        <p:nvGraphicFramePr>
          <p:cNvPr id="18449" name="Object 17"/>
          <p:cNvGraphicFramePr>
            <a:graphicFrameLocks noChangeAspect="1"/>
          </p:cNvGraphicFramePr>
          <p:nvPr/>
        </p:nvGraphicFramePr>
        <p:xfrm>
          <a:off x="6248400" y="-152400"/>
          <a:ext cx="647700" cy="757238"/>
        </p:xfrm>
        <a:graphic>
          <a:graphicData uri="http://schemas.openxmlformats.org/presentationml/2006/ole">
            <p:oleObj spid="_x0000_s52233" name="CorelDRAW" r:id="rId10" imgW="1884070" imgH="2204855" progId="CorelDRAW.Graphic.12">
              <p:embed/>
            </p:oleObj>
          </a:graphicData>
        </a:graphic>
      </p:graphicFrame>
      <p:graphicFrame>
        <p:nvGraphicFramePr>
          <p:cNvPr id="18450" name="Object 18"/>
          <p:cNvGraphicFramePr>
            <a:graphicFrameLocks noChangeAspect="1"/>
          </p:cNvGraphicFramePr>
          <p:nvPr/>
        </p:nvGraphicFramePr>
        <p:xfrm>
          <a:off x="7162800" y="5029200"/>
          <a:ext cx="585788" cy="685800"/>
        </p:xfrm>
        <a:graphic>
          <a:graphicData uri="http://schemas.openxmlformats.org/presentationml/2006/ole">
            <p:oleObj spid="_x0000_s52234" name="CorelDRAW" r:id="rId11" imgW="1884070" imgH="2204855" progId="CorelDRAW.Graphic.14">
              <p:embed/>
            </p:oleObj>
          </a:graphicData>
        </a:graphic>
      </p:graphicFrame>
      <p:graphicFrame>
        <p:nvGraphicFramePr>
          <p:cNvPr id="18451" name="Object 19"/>
          <p:cNvGraphicFramePr>
            <a:graphicFrameLocks noChangeAspect="1"/>
          </p:cNvGraphicFramePr>
          <p:nvPr/>
        </p:nvGraphicFramePr>
        <p:xfrm>
          <a:off x="5791200" y="1828800"/>
          <a:ext cx="585788" cy="685800"/>
        </p:xfrm>
        <a:graphic>
          <a:graphicData uri="http://schemas.openxmlformats.org/presentationml/2006/ole">
            <p:oleObj spid="_x0000_s52235" name="CorelDRAW" r:id="rId12" imgW="1884070" imgH="2204855" progId="CorelDRAW.Graphic.14">
              <p:embed/>
            </p:oleObj>
          </a:graphicData>
        </a:graphic>
      </p:graphicFrame>
      <p:graphicFrame>
        <p:nvGraphicFramePr>
          <p:cNvPr id="18452" name="Object 20"/>
          <p:cNvGraphicFramePr>
            <a:graphicFrameLocks noChangeAspect="1"/>
          </p:cNvGraphicFramePr>
          <p:nvPr/>
        </p:nvGraphicFramePr>
        <p:xfrm>
          <a:off x="7086600" y="1143000"/>
          <a:ext cx="585788" cy="685800"/>
        </p:xfrm>
        <a:graphic>
          <a:graphicData uri="http://schemas.openxmlformats.org/presentationml/2006/ole">
            <p:oleObj spid="_x0000_s52236" name="CorelDRAW" r:id="rId13" imgW="1884070" imgH="2204855" progId="CorelDRAW.Graphic.12">
              <p:embed/>
            </p:oleObj>
          </a:graphicData>
        </a:graphic>
      </p:graphicFrame>
      <p:graphicFrame>
        <p:nvGraphicFramePr>
          <p:cNvPr id="18454" name="Object 22"/>
          <p:cNvGraphicFramePr>
            <a:graphicFrameLocks noChangeAspect="1"/>
          </p:cNvGraphicFramePr>
          <p:nvPr/>
        </p:nvGraphicFramePr>
        <p:xfrm>
          <a:off x="6248400" y="2971800"/>
          <a:ext cx="585788" cy="685800"/>
        </p:xfrm>
        <a:graphic>
          <a:graphicData uri="http://schemas.openxmlformats.org/presentationml/2006/ole">
            <p:oleObj spid="_x0000_s52237" name="CorelDRAW" r:id="rId14" imgW="1884070" imgH="2204855" progId="CorelDRAW.Graphic.12">
              <p:embed/>
            </p:oleObj>
          </a:graphicData>
        </a:graphic>
      </p:graphicFrame>
      <p:graphicFrame>
        <p:nvGraphicFramePr>
          <p:cNvPr id="18455" name="Object 23"/>
          <p:cNvGraphicFramePr>
            <a:graphicFrameLocks noChangeAspect="1"/>
          </p:cNvGraphicFramePr>
          <p:nvPr/>
        </p:nvGraphicFramePr>
        <p:xfrm>
          <a:off x="5715000" y="4191000"/>
          <a:ext cx="517525" cy="604838"/>
        </p:xfrm>
        <a:graphic>
          <a:graphicData uri="http://schemas.openxmlformats.org/presentationml/2006/ole">
            <p:oleObj spid="_x0000_s52238" name="CorelDRAW" r:id="rId15" imgW="1884070" imgH="2204855" progId="CorelDRAW.Graphic.12">
              <p:embed/>
            </p:oleObj>
          </a:graphicData>
        </a:graphic>
      </p:graphicFrame>
      <p:graphicFrame>
        <p:nvGraphicFramePr>
          <p:cNvPr id="18456" name="Object 24"/>
          <p:cNvGraphicFramePr>
            <a:graphicFrameLocks noChangeAspect="1"/>
          </p:cNvGraphicFramePr>
          <p:nvPr/>
        </p:nvGraphicFramePr>
        <p:xfrm>
          <a:off x="3048000" y="1905000"/>
          <a:ext cx="585788" cy="685800"/>
        </p:xfrm>
        <a:graphic>
          <a:graphicData uri="http://schemas.openxmlformats.org/presentationml/2006/ole">
            <p:oleObj spid="_x0000_s52239" name="CorelDRAW" r:id="rId16" imgW="1884070" imgH="2204855" progId="CorelDRAW.Graphic.12">
              <p:embed/>
            </p:oleObj>
          </a:graphicData>
        </a:graphic>
      </p:graphicFrame>
      <p:graphicFrame>
        <p:nvGraphicFramePr>
          <p:cNvPr id="18457" name="Object 25"/>
          <p:cNvGraphicFramePr>
            <a:graphicFrameLocks noChangeAspect="1"/>
          </p:cNvGraphicFramePr>
          <p:nvPr/>
        </p:nvGraphicFramePr>
        <p:xfrm>
          <a:off x="2895600" y="4038600"/>
          <a:ext cx="585788" cy="685800"/>
        </p:xfrm>
        <a:graphic>
          <a:graphicData uri="http://schemas.openxmlformats.org/presentationml/2006/ole">
            <p:oleObj spid="_x0000_s52240" name="CorelDRAW" r:id="rId17" imgW="1884070" imgH="2204855" progId="CorelDRAW.Graphic.12">
              <p:embed/>
            </p:oleObj>
          </a:graphicData>
        </a:graphic>
      </p:graphicFrame>
      <p:graphicFrame>
        <p:nvGraphicFramePr>
          <p:cNvPr id="18458" name="Object 26"/>
          <p:cNvGraphicFramePr>
            <a:graphicFrameLocks noChangeAspect="1"/>
          </p:cNvGraphicFramePr>
          <p:nvPr/>
        </p:nvGraphicFramePr>
        <p:xfrm>
          <a:off x="0" y="2667000"/>
          <a:ext cx="842963" cy="985838"/>
        </p:xfrm>
        <a:graphic>
          <a:graphicData uri="http://schemas.openxmlformats.org/presentationml/2006/ole">
            <p:oleObj spid="_x0000_s52241" name="CorelDRAW" r:id="rId18" imgW="1884070" imgH="2204855" progId="CorelDRAW.Graphic.12">
              <p:embed/>
            </p:oleObj>
          </a:graphicData>
        </a:graphic>
      </p:graphicFrame>
      <p:graphicFrame>
        <p:nvGraphicFramePr>
          <p:cNvPr id="18459" name="Object 27"/>
          <p:cNvGraphicFramePr>
            <a:graphicFrameLocks noChangeAspect="1"/>
          </p:cNvGraphicFramePr>
          <p:nvPr/>
        </p:nvGraphicFramePr>
        <p:xfrm>
          <a:off x="8305800" y="1371600"/>
          <a:ext cx="647700" cy="757238"/>
        </p:xfrm>
        <a:graphic>
          <a:graphicData uri="http://schemas.openxmlformats.org/presentationml/2006/ole">
            <p:oleObj spid="_x0000_s52242" name="CorelDRAW" r:id="rId19" imgW="1884070" imgH="2204855" progId="CorelDRAW.Graphic.12">
              <p:embed/>
            </p:oleObj>
          </a:graphicData>
        </a:graphic>
      </p:graphicFrame>
      <p:graphicFrame>
        <p:nvGraphicFramePr>
          <p:cNvPr id="18460" name="Object 28"/>
          <p:cNvGraphicFramePr>
            <a:graphicFrameLocks noChangeAspect="1"/>
          </p:cNvGraphicFramePr>
          <p:nvPr/>
        </p:nvGraphicFramePr>
        <p:xfrm>
          <a:off x="4343400" y="1143000"/>
          <a:ext cx="647700" cy="757238"/>
        </p:xfrm>
        <a:graphic>
          <a:graphicData uri="http://schemas.openxmlformats.org/presentationml/2006/ole">
            <p:oleObj spid="_x0000_s52243" name="CorelDRAW" r:id="rId20" imgW="1884070" imgH="2204855" progId="CorelDRAW.Graphic.12">
              <p:embed/>
            </p:oleObj>
          </a:graphicData>
        </a:graphic>
      </p:graphicFrame>
      <p:graphicFrame>
        <p:nvGraphicFramePr>
          <p:cNvPr id="18461" name="Object 29"/>
          <p:cNvGraphicFramePr>
            <a:graphicFrameLocks noChangeAspect="1"/>
          </p:cNvGraphicFramePr>
          <p:nvPr/>
        </p:nvGraphicFramePr>
        <p:xfrm>
          <a:off x="6248400" y="6100763"/>
          <a:ext cx="647700" cy="757237"/>
        </p:xfrm>
        <a:graphic>
          <a:graphicData uri="http://schemas.openxmlformats.org/presentationml/2006/ole">
            <p:oleObj spid="_x0000_s52244" name="CorelDRAW" r:id="rId21" imgW="1884070" imgH="2204855" progId="CorelDRAW.Graphic.12">
              <p:embed/>
            </p:oleObj>
          </a:graphicData>
        </a:graphic>
      </p:graphicFrame>
      <p:graphicFrame>
        <p:nvGraphicFramePr>
          <p:cNvPr id="18462" name="Object 30"/>
          <p:cNvGraphicFramePr>
            <a:graphicFrameLocks noChangeAspect="1"/>
          </p:cNvGraphicFramePr>
          <p:nvPr/>
        </p:nvGraphicFramePr>
        <p:xfrm>
          <a:off x="0" y="4267200"/>
          <a:ext cx="647700" cy="757238"/>
        </p:xfrm>
        <a:graphic>
          <a:graphicData uri="http://schemas.openxmlformats.org/presentationml/2006/ole">
            <p:oleObj spid="_x0000_s52245" name="CorelDRAW" r:id="rId22" imgW="1884070" imgH="2204855" progId="CorelDRAW.Graphic.12">
              <p:embed/>
            </p:oleObj>
          </a:graphicData>
        </a:graphic>
      </p:graphicFrame>
      <p:graphicFrame>
        <p:nvGraphicFramePr>
          <p:cNvPr id="18463" name="Object 31"/>
          <p:cNvGraphicFramePr>
            <a:graphicFrameLocks noChangeAspect="1"/>
          </p:cNvGraphicFramePr>
          <p:nvPr/>
        </p:nvGraphicFramePr>
        <p:xfrm>
          <a:off x="1905000" y="6100763"/>
          <a:ext cx="647700" cy="757237"/>
        </p:xfrm>
        <a:graphic>
          <a:graphicData uri="http://schemas.openxmlformats.org/presentationml/2006/ole">
            <p:oleObj spid="_x0000_s52246" name="CorelDRAW" r:id="rId23" imgW="1884070" imgH="2204855" progId="CorelDRAW.Graphic.12">
              <p:embed/>
            </p:oleObj>
          </a:graphicData>
        </a:graphic>
      </p:graphicFrame>
      <p:graphicFrame>
        <p:nvGraphicFramePr>
          <p:cNvPr id="18464" name="Object 32"/>
          <p:cNvGraphicFramePr>
            <a:graphicFrameLocks noChangeAspect="1"/>
          </p:cNvGraphicFramePr>
          <p:nvPr/>
        </p:nvGraphicFramePr>
        <p:xfrm>
          <a:off x="0" y="1524000"/>
          <a:ext cx="647700" cy="757238"/>
        </p:xfrm>
        <a:graphic>
          <a:graphicData uri="http://schemas.openxmlformats.org/presentationml/2006/ole">
            <p:oleObj spid="_x0000_s52247" name="CorelDRAW" r:id="rId24" imgW="1884070" imgH="2204855" progId="CorelDRAW.Graphic.12">
              <p:embed/>
            </p:oleObj>
          </a:graphicData>
        </a:graphic>
      </p:graphicFrame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" name="Object 26"/>
          <p:cNvGraphicFramePr>
            <a:graphicFrameLocks noChangeAspect="1"/>
          </p:cNvGraphicFramePr>
          <p:nvPr/>
        </p:nvGraphicFramePr>
        <p:xfrm>
          <a:off x="8301038" y="2743200"/>
          <a:ext cx="842962" cy="985838"/>
        </p:xfrm>
        <a:graphic>
          <a:graphicData uri="http://schemas.openxmlformats.org/presentationml/2006/ole">
            <p:oleObj spid="_x0000_s52249" name="CorelDRAW" r:id="rId25" imgW="1884070" imgH="2204855" progId="CorelDRAW.Graphic.12">
              <p:embed/>
            </p:oleObj>
          </a:graphicData>
        </a:graphic>
      </p:graphicFrame>
      <p:graphicFrame>
        <p:nvGraphicFramePr>
          <p:cNvPr id="3" name="Object 26"/>
          <p:cNvGraphicFramePr>
            <a:graphicFrameLocks noChangeAspect="1"/>
          </p:cNvGraphicFramePr>
          <p:nvPr/>
        </p:nvGraphicFramePr>
        <p:xfrm>
          <a:off x="0" y="5872163"/>
          <a:ext cx="842963" cy="985837"/>
        </p:xfrm>
        <a:graphic>
          <a:graphicData uri="http://schemas.openxmlformats.org/presentationml/2006/ole">
            <p:oleObj spid="_x0000_s52250" name="CorelDRAW" r:id="rId26" imgW="1884070" imgH="2204855" progId="CorelDRAW.Graphic.12">
              <p:embed/>
            </p:oleObj>
          </a:graphicData>
        </a:graphic>
      </p:graphicFrame>
      <p:graphicFrame>
        <p:nvGraphicFramePr>
          <p:cNvPr id="4" name="Object 26"/>
          <p:cNvGraphicFramePr>
            <a:graphicFrameLocks noChangeAspect="1"/>
          </p:cNvGraphicFramePr>
          <p:nvPr/>
        </p:nvGraphicFramePr>
        <p:xfrm>
          <a:off x="3962400" y="5872163"/>
          <a:ext cx="842963" cy="985837"/>
        </p:xfrm>
        <a:graphic>
          <a:graphicData uri="http://schemas.openxmlformats.org/presentationml/2006/ole">
            <p:oleObj spid="_x0000_s52251" name="CorelDRAW" r:id="rId27" imgW="1884070" imgH="2204855" progId="CorelDRAW.Graphic.12">
              <p:embed/>
            </p:oleObj>
          </a:graphicData>
        </a:graphic>
      </p:graphicFrame>
      <p:graphicFrame>
        <p:nvGraphicFramePr>
          <p:cNvPr id="5" name="Object 26"/>
          <p:cNvGraphicFramePr>
            <a:graphicFrameLocks noChangeAspect="1"/>
          </p:cNvGraphicFramePr>
          <p:nvPr/>
        </p:nvGraphicFramePr>
        <p:xfrm>
          <a:off x="8301038" y="5638800"/>
          <a:ext cx="842962" cy="985838"/>
        </p:xfrm>
        <a:graphic>
          <a:graphicData uri="http://schemas.openxmlformats.org/presentationml/2006/ole">
            <p:oleObj spid="_x0000_s52252" name="CorelDRAW" r:id="rId28" imgW="1884070" imgH="2204855" progId="CorelDRAW.Graphic.12">
              <p:embed/>
            </p:oleObj>
          </a:graphicData>
        </a:graphic>
      </p:graphicFrame>
      <p:graphicFrame>
        <p:nvGraphicFramePr>
          <p:cNvPr id="6" name="Object 26"/>
          <p:cNvGraphicFramePr>
            <a:graphicFrameLocks noChangeAspect="1"/>
          </p:cNvGraphicFramePr>
          <p:nvPr/>
        </p:nvGraphicFramePr>
        <p:xfrm>
          <a:off x="4114800" y="-228600"/>
          <a:ext cx="842963" cy="985838"/>
        </p:xfrm>
        <a:graphic>
          <a:graphicData uri="http://schemas.openxmlformats.org/presentationml/2006/ole">
            <p:oleObj spid="_x0000_s52253" name="CorelDRAW" r:id="rId29" imgW="1884070" imgH="2204855" progId="CorelDRAW.Graphic.14">
              <p:embed/>
            </p:oleObj>
          </a:graphicData>
        </a:graphic>
      </p:graphicFrame>
      <p:graphicFrame>
        <p:nvGraphicFramePr>
          <p:cNvPr id="7" name="Object 26"/>
          <p:cNvGraphicFramePr>
            <a:graphicFrameLocks noChangeAspect="1"/>
          </p:cNvGraphicFramePr>
          <p:nvPr/>
        </p:nvGraphicFramePr>
        <p:xfrm>
          <a:off x="0" y="-228600"/>
          <a:ext cx="842963" cy="985838"/>
        </p:xfrm>
        <a:graphic>
          <a:graphicData uri="http://schemas.openxmlformats.org/presentationml/2006/ole">
            <p:oleObj spid="_x0000_s52254" name="CorelDRAW" r:id="rId30" imgW="1884070" imgH="2204855" progId="CorelDRAW.Graphic.12">
              <p:embed/>
            </p:oleObj>
          </a:graphicData>
        </a:graphic>
      </p:graphicFrame>
      <p:graphicFrame>
        <p:nvGraphicFramePr>
          <p:cNvPr id="8" name="Object 26"/>
          <p:cNvGraphicFramePr>
            <a:graphicFrameLocks noChangeAspect="1"/>
          </p:cNvGraphicFramePr>
          <p:nvPr/>
        </p:nvGraphicFramePr>
        <p:xfrm>
          <a:off x="8301038" y="-228600"/>
          <a:ext cx="842962" cy="985838"/>
        </p:xfrm>
        <a:graphic>
          <a:graphicData uri="http://schemas.openxmlformats.org/presentationml/2006/ole">
            <p:oleObj spid="_x0000_s52255" name="CorelDRAW" r:id="rId31" imgW="1884070" imgH="2204855" progId="CorelDRAW.Graphic.12">
              <p:embed/>
            </p:oleObj>
          </a:graphicData>
        </a:graphic>
      </p:graphicFrame>
      <p:graphicFrame>
        <p:nvGraphicFramePr>
          <p:cNvPr id="9" name="Object 26"/>
          <p:cNvGraphicFramePr>
            <a:graphicFrameLocks noChangeAspect="1"/>
          </p:cNvGraphicFramePr>
          <p:nvPr/>
        </p:nvGraphicFramePr>
        <p:xfrm>
          <a:off x="3962400" y="2514600"/>
          <a:ext cx="1219200" cy="1295400"/>
        </p:xfrm>
        <a:graphic>
          <a:graphicData uri="http://schemas.openxmlformats.org/presentationml/2006/ole">
            <p:oleObj spid="_x0000_s52256" name="CorelDRAW" r:id="rId32" imgW="1884070" imgH="2204855" progId="CorelDRAW.Graphic.12">
              <p:embed/>
            </p:oleObj>
          </a:graphicData>
        </a:graphic>
      </p:graphicFrame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228600" y="1219200"/>
            <a:ext cx="38862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228600" y="4114800"/>
            <a:ext cx="3886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5" cstate="email"/>
          <a:srcRect/>
          <a:stretch>
            <a:fillRect/>
          </a:stretch>
        </p:blipFill>
        <p:spPr bwMode="auto">
          <a:xfrm>
            <a:off x="4953000" y="1219200"/>
            <a:ext cx="396240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6" cstate="email"/>
          <a:srcRect/>
          <a:stretch>
            <a:fillRect/>
          </a:stretch>
        </p:blipFill>
        <p:spPr bwMode="auto">
          <a:xfrm>
            <a:off x="4953000" y="4114800"/>
            <a:ext cx="396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70" name="Rectangle 46"/>
          <p:cNvSpPr>
            <a:spLocks noChangeArrowheads="1"/>
          </p:cNvSpPr>
          <p:nvPr/>
        </p:nvSpPr>
        <p:spPr bwMode="auto">
          <a:xfrm>
            <a:off x="1676400" y="0"/>
            <a:ext cx="5029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FF"/>
                </a:solidFill>
                <a:effectLst/>
              </a:rPr>
              <a:t>ПТИЦЫ В ЗИМНЕМ ЛЕСУ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5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5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5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5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5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5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5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5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5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5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5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5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5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5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5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5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5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5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5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5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5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2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Зимний фо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9" descr="i?id=141610273-14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2375" y="0"/>
            <a:ext cx="1571625" cy="1428750"/>
          </a:xfrm>
          <a:prstGeom prst="rect">
            <a:avLst/>
          </a:prstGeom>
          <a:noFill/>
        </p:spPr>
      </p:pic>
      <p:pic>
        <p:nvPicPr>
          <p:cNvPr id="38923" name="Picture 11" descr="i?id=223919893-27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05000" y="0"/>
            <a:ext cx="1619250" cy="1428750"/>
          </a:xfrm>
          <a:prstGeom prst="rect">
            <a:avLst/>
          </a:prstGeom>
          <a:noFill/>
        </p:spPr>
      </p:pic>
      <p:pic>
        <p:nvPicPr>
          <p:cNvPr id="38925" name="Picture 13" descr="i?id=414781781-71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1447800" cy="1524000"/>
          </a:xfrm>
          <a:prstGeom prst="rect">
            <a:avLst/>
          </a:prstGeom>
          <a:noFill/>
        </p:spPr>
      </p:pic>
      <p:pic>
        <p:nvPicPr>
          <p:cNvPr id="38927" name="Picture 15" descr="i?id=172452686-08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43800" y="3657600"/>
            <a:ext cx="1600200" cy="1524000"/>
          </a:xfrm>
          <a:prstGeom prst="rect">
            <a:avLst/>
          </a:prstGeom>
          <a:noFill/>
        </p:spPr>
      </p:pic>
      <p:pic>
        <p:nvPicPr>
          <p:cNvPr id="38929" name="Picture 17" descr="i?id=324998608-37-72&amp;n=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1905000"/>
            <a:ext cx="1466850" cy="1428750"/>
          </a:xfrm>
          <a:prstGeom prst="rect">
            <a:avLst/>
          </a:prstGeom>
          <a:noFill/>
        </p:spPr>
      </p:pic>
      <p:pic>
        <p:nvPicPr>
          <p:cNvPr id="38931" name="Picture 19" descr="i?id=105974628-52-72&amp;n=2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543800" y="1828800"/>
            <a:ext cx="1600200" cy="1428750"/>
          </a:xfrm>
          <a:prstGeom prst="rect">
            <a:avLst/>
          </a:prstGeom>
          <a:noFill/>
        </p:spPr>
      </p:pic>
      <p:pic>
        <p:nvPicPr>
          <p:cNvPr id="38933" name="Picture 21" descr="i?id=300287219-55-72&amp;n=2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638800" y="0"/>
            <a:ext cx="1676400" cy="1428750"/>
          </a:xfrm>
          <a:prstGeom prst="rect">
            <a:avLst/>
          </a:prstGeom>
          <a:noFill/>
        </p:spPr>
      </p:pic>
      <p:pic>
        <p:nvPicPr>
          <p:cNvPr id="38935" name="Picture 23" descr="i?id=200683996-44-72&amp;n=2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620000" y="5429250"/>
            <a:ext cx="1381125" cy="1428750"/>
          </a:xfrm>
          <a:prstGeom prst="rect">
            <a:avLst/>
          </a:prstGeom>
          <a:noFill/>
        </p:spPr>
      </p:pic>
      <p:pic>
        <p:nvPicPr>
          <p:cNvPr id="38937" name="Picture 25" descr="i?id=181145028-09-72&amp;n=21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867400" y="3733800"/>
            <a:ext cx="1562100" cy="1428750"/>
          </a:xfrm>
          <a:prstGeom prst="rect">
            <a:avLst/>
          </a:prstGeom>
          <a:noFill/>
        </p:spPr>
      </p:pic>
      <p:pic>
        <p:nvPicPr>
          <p:cNvPr id="38939" name="Picture 27" descr="i?id=419653373-64-72&amp;n=2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3733800"/>
            <a:ext cx="1447800" cy="1428750"/>
          </a:xfrm>
          <a:prstGeom prst="rect">
            <a:avLst/>
          </a:prstGeom>
          <a:noFill/>
        </p:spPr>
      </p:pic>
      <p:pic>
        <p:nvPicPr>
          <p:cNvPr id="38941" name="Picture 29" descr="i?id=231110515-11-72&amp;n=21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5429250"/>
            <a:ext cx="1447800" cy="1428750"/>
          </a:xfrm>
          <a:prstGeom prst="rect">
            <a:avLst/>
          </a:prstGeom>
          <a:noFill/>
        </p:spPr>
      </p:pic>
      <p:pic>
        <p:nvPicPr>
          <p:cNvPr id="38945" name="Picture 33" descr="i?id=218109910-10-72&amp;n=21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038600" y="0"/>
            <a:ext cx="1514475" cy="1428750"/>
          </a:xfrm>
          <a:prstGeom prst="rect">
            <a:avLst/>
          </a:prstGeom>
          <a:noFill/>
        </p:spPr>
      </p:pic>
      <p:pic>
        <p:nvPicPr>
          <p:cNvPr id="38947" name="Picture 35" descr="i?id=271015696-61-72&amp;n=21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5943600" y="5429250"/>
            <a:ext cx="1524000" cy="1428750"/>
          </a:xfrm>
          <a:prstGeom prst="rect">
            <a:avLst/>
          </a:prstGeom>
          <a:noFill/>
        </p:spPr>
      </p:pic>
      <p:pic>
        <p:nvPicPr>
          <p:cNvPr id="38949" name="Picture 37" descr="i?id=277308442-01-72&amp;n=21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3657600" y="5429250"/>
            <a:ext cx="1647825" cy="1428750"/>
          </a:xfrm>
          <a:prstGeom prst="rect">
            <a:avLst/>
          </a:prstGeom>
          <a:noFill/>
        </p:spPr>
      </p:pic>
      <p:pic>
        <p:nvPicPr>
          <p:cNvPr id="38951" name="Picture 39" descr="i?id=218451109-03-72&amp;n=21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1828800" y="5429250"/>
            <a:ext cx="1447800" cy="1428750"/>
          </a:xfrm>
          <a:prstGeom prst="rect">
            <a:avLst/>
          </a:prstGeom>
          <a:noFill/>
        </p:spPr>
      </p:pic>
      <p:pic>
        <p:nvPicPr>
          <p:cNvPr id="38953" name="Picture 41" descr="i?id=535208220-24-72&amp;n=21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1524000" y="3657600"/>
            <a:ext cx="1600200" cy="1524000"/>
          </a:xfrm>
          <a:prstGeom prst="rect">
            <a:avLst/>
          </a:prstGeom>
          <a:noFill/>
        </p:spPr>
      </p:pic>
      <p:pic>
        <p:nvPicPr>
          <p:cNvPr id="38954" name="Picture 6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3276600" y="2743200"/>
            <a:ext cx="23637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55" name="Rectangle 43"/>
          <p:cNvSpPr>
            <a:spLocks noChangeArrowheads="1"/>
          </p:cNvSpPr>
          <p:nvPr/>
        </p:nvSpPr>
        <p:spPr bwMode="auto">
          <a:xfrm>
            <a:off x="1600200" y="1524000"/>
            <a:ext cx="5791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FF"/>
                </a:solidFill>
                <a:effectLst/>
              </a:rPr>
              <a:t>НАЙДИ ОДИНАКОВЫЕ СНЕЖИНКИ</a:t>
            </a:r>
          </a:p>
        </p:txBody>
      </p:sp>
      <p:sp>
        <p:nvSpPr>
          <p:cNvPr id="38956" name="Rectangle 44"/>
          <p:cNvSpPr>
            <a:spLocks noChangeArrowheads="1"/>
          </p:cNvSpPr>
          <p:nvPr/>
        </p:nvSpPr>
        <p:spPr bwMode="auto">
          <a:xfrm>
            <a:off x="3581400" y="28956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effectLst/>
              </a:rPr>
              <a:t>?</a:t>
            </a:r>
          </a:p>
        </p:txBody>
      </p:sp>
      <p:sp>
        <p:nvSpPr>
          <p:cNvPr id="38957" name="Rectangle 45"/>
          <p:cNvSpPr>
            <a:spLocks noChangeArrowheads="1"/>
          </p:cNvSpPr>
          <p:nvPr/>
        </p:nvSpPr>
        <p:spPr bwMode="auto">
          <a:xfrm>
            <a:off x="5105400" y="48006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FF"/>
                </a:solidFill>
                <a:effectLst/>
              </a:rPr>
              <a:t>?</a:t>
            </a:r>
          </a:p>
        </p:txBody>
      </p:sp>
      <p:sp>
        <p:nvSpPr>
          <p:cNvPr id="38958" name="Rectangle 46"/>
          <p:cNvSpPr>
            <a:spLocks noChangeArrowheads="1"/>
          </p:cNvSpPr>
          <p:nvPr/>
        </p:nvSpPr>
        <p:spPr bwMode="auto">
          <a:xfrm>
            <a:off x="5181600" y="28194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FF"/>
                </a:solidFill>
                <a:effectLst/>
              </a:rPr>
              <a:t>?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Зима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38800" y="1981200"/>
            <a:ext cx="30829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685800" y="685800"/>
            <a:ext cx="5105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00FF"/>
                </a:solidFill>
                <a:effectLst/>
              </a:rPr>
              <a:t>Лаборатория</a:t>
            </a:r>
          </a:p>
          <a:p>
            <a:r>
              <a:rPr lang="ru-RU" sz="5400" b="1">
                <a:solidFill>
                  <a:srgbClr val="0000FF"/>
                </a:solidFill>
                <a:effectLst/>
              </a:rPr>
              <a:t>«Снеговичок»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8229600" y="28956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FF"/>
                </a:solidFill>
                <a:effectLst/>
              </a:rPr>
              <a:t>?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5943600" y="16764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FF"/>
                </a:solidFill>
                <a:effectLst/>
              </a:rPr>
              <a:t>?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8001000" y="18288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effectLst/>
              </a:rPr>
              <a:t>?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6858000" y="15240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FF"/>
                </a:solidFill>
                <a:effectLst/>
              </a:rPr>
              <a:t>?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shor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вивальд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shor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фо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685800" y="762000"/>
          <a:ext cx="520700" cy="609600"/>
        </p:xfrm>
        <a:graphic>
          <a:graphicData uri="http://schemas.openxmlformats.org/presentationml/2006/ole">
            <p:oleObj spid="_x0000_s48131" name="CorelDRAW" r:id="rId4" imgW="1884070" imgH="2204855" progId="CorelDRAW.Graphic.12">
              <p:embed/>
            </p:oleObj>
          </a:graphicData>
        </a:graphic>
      </p:graphicFrame>
      <p:graphicFrame>
        <p:nvGraphicFramePr>
          <p:cNvPr id="18443" name="Object 11"/>
          <p:cNvGraphicFramePr>
            <a:graphicFrameLocks noChangeAspect="1"/>
          </p:cNvGraphicFramePr>
          <p:nvPr/>
        </p:nvGraphicFramePr>
        <p:xfrm>
          <a:off x="8077200" y="5638800"/>
          <a:ext cx="585788" cy="685800"/>
        </p:xfrm>
        <a:graphic>
          <a:graphicData uri="http://schemas.openxmlformats.org/presentationml/2006/ole">
            <p:oleObj spid="_x0000_s48132" name="CorelDRAW" r:id="rId5" imgW="1884070" imgH="2204855" progId="CorelDRAW.Graphic.12">
              <p:embed/>
            </p:oleObj>
          </a:graphicData>
        </a:graphic>
      </p:graphicFrame>
      <p:graphicFrame>
        <p:nvGraphicFramePr>
          <p:cNvPr id="18444" name="Object 12"/>
          <p:cNvGraphicFramePr>
            <a:graphicFrameLocks noChangeAspect="1"/>
          </p:cNvGraphicFramePr>
          <p:nvPr/>
        </p:nvGraphicFramePr>
        <p:xfrm>
          <a:off x="3886200" y="4038600"/>
          <a:ext cx="585788" cy="685800"/>
        </p:xfrm>
        <a:graphic>
          <a:graphicData uri="http://schemas.openxmlformats.org/presentationml/2006/ole">
            <p:oleObj spid="_x0000_s48133" name="CorelDRAW" r:id="rId6" imgW="1884070" imgH="2204855" progId="CorelDRAW.Graphic.12">
              <p:embed/>
            </p:oleObj>
          </a:graphicData>
        </a:graphic>
      </p:graphicFrame>
      <p:graphicFrame>
        <p:nvGraphicFramePr>
          <p:cNvPr id="18445" name="Object 13"/>
          <p:cNvGraphicFramePr>
            <a:graphicFrameLocks noChangeAspect="1"/>
          </p:cNvGraphicFramePr>
          <p:nvPr/>
        </p:nvGraphicFramePr>
        <p:xfrm>
          <a:off x="2133600" y="381000"/>
          <a:ext cx="585788" cy="685800"/>
        </p:xfrm>
        <a:graphic>
          <a:graphicData uri="http://schemas.openxmlformats.org/presentationml/2006/ole">
            <p:oleObj spid="_x0000_s48134" name="CorelDRAW" r:id="rId7" imgW="1884070" imgH="2204855" progId="CorelDRAW.Graphic.12">
              <p:embed/>
            </p:oleObj>
          </a:graphicData>
        </a:graphic>
      </p:graphicFrame>
      <p:graphicFrame>
        <p:nvGraphicFramePr>
          <p:cNvPr id="18446" name="Object 14"/>
          <p:cNvGraphicFramePr>
            <a:graphicFrameLocks noChangeAspect="1"/>
          </p:cNvGraphicFramePr>
          <p:nvPr/>
        </p:nvGraphicFramePr>
        <p:xfrm>
          <a:off x="762000" y="1828800"/>
          <a:ext cx="520700" cy="609600"/>
        </p:xfrm>
        <a:graphic>
          <a:graphicData uri="http://schemas.openxmlformats.org/presentationml/2006/ole">
            <p:oleObj spid="_x0000_s48135" name="CorelDRAW" r:id="rId8" imgW="1884070" imgH="2204855" progId="CorelDRAW.Graphic.12">
              <p:embed/>
            </p:oleObj>
          </a:graphicData>
        </a:graphic>
      </p:graphicFrame>
      <p:graphicFrame>
        <p:nvGraphicFramePr>
          <p:cNvPr id="18447" name="Object 15"/>
          <p:cNvGraphicFramePr>
            <a:graphicFrameLocks noChangeAspect="1"/>
          </p:cNvGraphicFramePr>
          <p:nvPr/>
        </p:nvGraphicFramePr>
        <p:xfrm>
          <a:off x="3352800" y="2590800"/>
          <a:ext cx="585788" cy="685800"/>
        </p:xfrm>
        <a:graphic>
          <a:graphicData uri="http://schemas.openxmlformats.org/presentationml/2006/ole">
            <p:oleObj spid="_x0000_s48136" name="CorelDRAW" r:id="rId9" imgW="1884070" imgH="2204855" progId="CorelDRAW.Graphic.12">
              <p:embed/>
            </p:oleObj>
          </a:graphicData>
        </a:graphic>
      </p:graphicFrame>
      <p:graphicFrame>
        <p:nvGraphicFramePr>
          <p:cNvPr id="18448" name="Object 16"/>
          <p:cNvGraphicFramePr>
            <a:graphicFrameLocks noChangeAspect="1"/>
          </p:cNvGraphicFramePr>
          <p:nvPr/>
        </p:nvGraphicFramePr>
        <p:xfrm>
          <a:off x="1828800" y="1447800"/>
          <a:ext cx="455613" cy="533400"/>
        </p:xfrm>
        <a:graphic>
          <a:graphicData uri="http://schemas.openxmlformats.org/presentationml/2006/ole">
            <p:oleObj spid="_x0000_s48137" name="CorelDRAW" r:id="rId10" imgW="1884070" imgH="2204855" progId="CorelDRAW.Graphic.12">
              <p:embed/>
            </p:oleObj>
          </a:graphicData>
        </a:graphic>
      </p:graphicFrame>
      <p:graphicFrame>
        <p:nvGraphicFramePr>
          <p:cNvPr id="18449" name="Object 17"/>
          <p:cNvGraphicFramePr>
            <a:graphicFrameLocks noChangeAspect="1"/>
          </p:cNvGraphicFramePr>
          <p:nvPr/>
        </p:nvGraphicFramePr>
        <p:xfrm>
          <a:off x="5638800" y="3124200"/>
          <a:ext cx="647700" cy="757238"/>
        </p:xfrm>
        <a:graphic>
          <a:graphicData uri="http://schemas.openxmlformats.org/presentationml/2006/ole">
            <p:oleObj spid="_x0000_s48138" name="CorelDRAW" r:id="rId11" imgW="1884070" imgH="2204855" progId="CorelDRAW.Graphic.12">
              <p:embed/>
            </p:oleObj>
          </a:graphicData>
        </a:graphic>
      </p:graphicFrame>
      <p:graphicFrame>
        <p:nvGraphicFramePr>
          <p:cNvPr id="18450" name="Object 18"/>
          <p:cNvGraphicFramePr>
            <a:graphicFrameLocks noChangeAspect="1"/>
          </p:cNvGraphicFramePr>
          <p:nvPr/>
        </p:nvGraphicFramePr>
        <p:xfrm>
          <a:off x="6096000" y="4343400"/>
          <a:ext cx="585788" cy="685800"/>
        </p:xfrm>
        <a:graphic>
          <a:graphicData uri="http://schemas.openxmlformats.org/presentationml/2006/ole">
            <p:oleObj spid="_x0000_s48139" name="CorelDRAW" r:id="rId12" imgW="1884070" imgH="2204855" progId="CorelDRAW.Graphic.12">
              <p:embed/>
            </p:oleObj>
          </a:graphicData>
        </a:graphic>
      </p:graphicFrame>
      <p:graphicFrame>
        <p:nvGraphicFramePr>
          <p:cNvPr id="18451" name="Object 19"/>
          <p:cNvGraphicFramePr>
            <a:graphicFrameLocks noChangeAspect="1"/>
          </p:cNvGraphicFramePr>
          <p:nvPr/>
        </p:nvGraphicFramePr>
        <p:xfrm>
          <a:off x="7620000" y="4343400"/>
          <a:ext cx="585788" cy="685800"/>
        </p:xfrm>
        <a:graphic>
          <a:graphicData uri="http://schemas.openxmlformats.org/presentationml/2006/ole">
            <p:oleObj spid="_x0000_s48140" name="CorelDRAW" r:id="rId13" imgW="1884070" imgH="2204855" progId="CorelDRAW.Graphic.12">
              <p:embed/>
            </p:oleObj>
          </a:graphicData>
        </a:graphic>
      </p:graphicFrame>
      <p:graphicFrame>
        <p:nvGraphicFramePr>
          <p:cNvPr id="18452" name="Object 20"/>
          <p:cNvGraphicFramePr>
            <a:graphicFrameLocks noChangeAspect="1"/>
          </p:cNvGraphicFramePr>
          <p:nvPr/>
        </p:nvGraphicFramePr>
        <p:xfrm>
          <a:off x="6400800" y="5791200"/>
          <a:ext cx="585788" cy="685800"/>
        </p:xfrm>
        <a:graphic>
          <a:graphicData uri="http://schemas.openxmlformats.org/presentationml/2006/ole">
            <p:oleObj spid="_x0000_s48141" name="CorelDRAW" r:id="rId14" imgW="1884070" imgH="2204855" progId="CorelDRAW.Graphic.12">
              <p:embed/>
            </p:oleObj>
          </a:graphicData>
        </a:graphic>
      </p:graphicFrame>
      <p:graphicFrame>
        <p:nvGraphicFramePr>
          <p:cNvPr id="18454" name="Object 22"/>
          <p:cNvGraphicFramePr>
            <a:graphicFrameLocks noChangeAspect="1"/>
          </p:cNvGraphicFramePr>
          <p:nvPr/>
        </p:nvGraphicFramePr>
        <p:xfrm>
          <a:off x="4648200" y="3352800"/>
          <a:ext cx="585788" cy="685800"/>
        </p:xfrm>
        <a:graphic>
          <a:graphicData uri="http://schemas.openxmlformats.org/presentationml/2006/ole">
            <p:oleObj spid="_x0000_s48142" name="CorelDRAW" r:id="rId15" imgW="1884070" imgH="2204855" progId="CorelDRAW.Graphic.12">
              <p:embed/>
            </p:oleObj>
          </a:graphicData>
        </a:graphic>
      </p:graphicFrame>
      <p:graphicFrame>
        <p:nvGraphicFramePr>
          <p:cNvPr id="18455" name="Object 23"/>
          <p:cNvGraphicFramePr>
            <a:graphicFrameLocks noChangeAspect="1"/>
          </p:cNvGraphicFramePr>
          <p:nvPr/>
        </p:nvGraphicFramePr>
        <p:xfrm>
          <a:off x="6781800" y="3352800"/>
          <a:ext cx="517525" cy="604838"/>
        </p:xfrm>
        <a:graphic>
          <a:graphicData uri="http://schemas.openxmlformats.org/presentationml/2006/ole">
            <p:oleObj spid="_x0000_s48143" name="CorelDRAW" r:id="rId16" imgW="1884070" imgH="2204855" progId="CorelDRAW.Graphic.12">
              <p:embed/>
            </p:oleObj>
          </a:graphicData>
        </a:graphic>
      </p:graphicFrame>
      <p:graphicFrame>
        <p:nvGraphicFramePr>
          <p:cNvPr id="18456" name="Object 24"/>
          <p:cNvGraphicFramePr>
            <a:graphicFrameLocks noChangeAspect="1"/>
          </p:cNvGraphicFramePr>
          <p:nvPr/>
        </p:nvGraphicFramePr>
        <p:xfrm>
          <a:off x="4953000" y="4495800"/>
          <a:ext cx="585788" cy="685800"/>
        </p:xfrm>
        <a:graphic>
          <a:graphicData uri="http://schemas.openxmlformats.org/presentationml/2006/ole">
            <p:oleObj spid="_x0000_s48144" name="CorelDRAW" r:id="rId17" imgW="1884070" imgH="2204855" progId="CorelDRAW.Graphic.12">
              <p:embed/>
            </p:oleObj>
          </a:graphicData>
        </a:graphic>
      </p:graphicFrame>
      <p:graphicFrame>
        <p:nvGraphicFramePr>
          <p:cNvPr id="18457" name="Object 25"/>
          <p:cNvGraphicFramePr>
            <a:graphicFrameLocks noChangeAspect="1"/>
          </p:cNvGraphicFramePr>
          <p:nvPr/>
        </p:nvGraphicFramePr>
        <p:xfrm>
          <a:off x="2514600" y="5791200"/>
          <a:ext cx="585788" cy="685800"/>
        </p:xfrm>
        <a:graphic>
          <a:graphicData uri="http://schemas.openxmlformats.org/presentationml/2006/ole">
            <p:oleObj spid="_x0000_s48145" name="CorelDRAW" r:id="rId18" imgW="1884070" imgH="2204855" progId="CorelDRAW.Graphic.12">
              <p:embed/>
            </p:oleObj>
          </a:graphicData>
        </a:graphic>
      </p:graphicFrame>
      <p:graphicFrame>
        <p:nvGraphicFramePr>
          <p:cNvPr id="18458" name="Object 26"/>
          <p:cNvGraphicFramePr>
            <a:graphicFrameLocks noChangeAspect="1"/>
          </p:cNvGraphicFramePr>
          <p:nvPr/>
        </p:nvGraphicFramePr>
        <p:xfrm>
          <a:off x="0" y="3124200"/>
          <a:ext cx="842963" cy="985838"/>
        </p:xfrm>
        <a:graphic>
          <a:graphicData uri="http://schemas.openxmlformats.org/presentationml/2006/ole">
            <p:oleObj spid="_x0000_s48146" name="CorelDRAW" r:id="rId19" imgW="1884070" imgH="2204855" progId="CorelDRAW.Graphic.12">
              <p:embed/>
            </p:oleObj>
          </a:graphicData>
        </a:graphic>
      </p:graphicFrame>
      <p:graphicFrame>
        <p:nvGraphicFramePr>
          <p:cNvPr id="18459" name="Object 27"/>
          <p:cNvGraphicFramePr>
            <a:graphicFrameLocks noChangeAspect="1"/>
          </p:cNvGraphicFramePr>
          <p:nvPr/>
        </p:nvGraphicFramePr>
        <p:xfrm>
          <a:off x="7848600" y="2895600"/>
          <a:ext cx="647700" cy="757238"/>
        </p:xfrm>
        <a:graphic>
          <a:graphicData uri="http://schemas.openxmlformats.org/presentationml/2006/ole">
            <p:oleObj spid="_x0000_s48147" name="CorelDRAW" r:id="rId20" imgW="1884070" imgH="2204855" progId="CorelDRAW.Graphic.12">
              <p:embed/>
            </p:oleObj>
          </a:graphicData>
        </a:graphic>
      </p:graphicFrame>
      <p:graphicFrame>
        <p:nvGraphicFramePr>
          <p:cNvPr id="18460" name="Object 28"/>
          <p:cNvGraphicFramePr>
            <a:graphicFrameLocks noChangeAspect="1"/>
          </p:cNvGraphicFramePr>
          <p:nvPr/>
        </p:nvGraphicFramePr>
        <p:xfrm>
          <a:off x="4953000" y="5867400"/>
          <a:ext cx="647700" cy="757238"/>
        </p:xfrm>
        <a:graphic>
          <a:graphicData uri="http://schemas.openxmlformats.org/presentationml/2006/ole">
            <p:oleObj spid="_x0000_s48148" name="CorelDRAW" r:id="rId21" imgW="1884070" imgH="2204855" progId="CorelDRAW.Graphic.12">
              <p:embed/>
            </p:oleObj>
          </a:graphicData>
        </a:graphic>
      </p:graphicFrame>
      <p:graphicFrame>
        <p:nvGraphicFramePr>
          <p:cNvPr id="18461" name="Object 29"/>
          <p:cNvGraphicFramePr>
            <a:graphicFrameLocks noChangeAspect="1"/>
          </p:cNvGraphicFramePr>
          <p:nvPr/>
        </p:nvGraphicFramePr>
        <p:xfrm>
          <a:off x="3505200" y="5334000"/>
          <a:ext cx="647700" cy="757238"/>
        </p:xfrm>
        <a:graphic>
          <a:graphicData uri="http://schemas.openxmlformats.org/presentationml/2006/ole">
            <p:oleObj spid="_x0000_s48149" name="CorelDRAW" r:id="rId22" imgW="1884070" imgH="2204855" progId="CorelDRAW.Graphic.12">
              <p:embed/>
            </p:oleObj>
          </a:graphicData>
        </a:graphic>
      </p:graphicFrame>
      <p:graphicFrame>
        <p:nvGraphicFramePr>
          <p:cNvPr id="18462" name="Object 30"/>
          <p:cNvGraphicFramePr>
            <a:graphicFrameLocks noChangeAspect="1"/>
          </p:cNvGraphicFramePr>
          <p:nvPr/>
        </p:nvGraphicFramePr>
        <p:xfrm>
          <a:off x="1905000" y="6100763"/>
          <a:ext cx="647700" cy="757237"/>
        </p:xfrm>
        <a:graphic>
          <a:graphicData uri="http://schemas.openxmlformats.org/presentationml/2006/ole">
            <p:oleObj spid="_x0000_s48150" name="CorelDRAW" r:id="rId23" imgW="1884070" imgH="2204855" progId="CorelDRAW.Graphic.12">
              <p:embed/>
            </p:oleObj>
          </a:graphicData>
        </a:graphic>
      </p:graphicFrame>
      <p:graphicFrame>
        <p:nvGraphicFramePr>
          <p:cNvPr id="18463" name="Object 31"/>
          <p:cNvGraphicFramePr>
            <a:graphicFrameLocks noChangeAspect="1"/>
          </p:cNvGraphicFramePr>
          <p:nvPr/>
        </p:nvGraphicFramePr>
        <p:xfrm>
          <a:off x="990600" y="6100763"/>
          <a:ext cx="647700" cy="757237"/>
        </p:xfrm>
        <a:graphic>
          <a:graphicData uri="http://schemas.openxmlformats.org/presentationml/2006/ole">
            <p:oleObj spid="_x0000_s48151" name="CorelDRAW" r:id="rId24" imgW="1884070" imgH="2204855" progId="CorelDRAW.Graphic.12">
              <p:embed/>
            </p:oleObj>
          </a:graphicData>
        </a:graphic>
      </p:graphicFrame>
      <p:graphicFrame>
        <p:nvGraphicFramePr>
          <p:cNvPr id="18464" name="Object 32"/>
          <p:cNvGraphicFramePr>
            <a:graphicFrameLocks noChangeAspect="1"/>
          </p:cNvGraphicFramePr>
          <p:nvPr/>
        </p:nvGraphicFramePr>
        <p:xfrm>
          <a:off x="0" y="5867400"/>
          <a:ext cx="647700" cy="757238"/>
        </p:xfrm>
        <a:graphic>
          <a:graphicData uri="http://schemas.openxmlformats.org/presentationml/2006/ole">
            <p:oleObj spid="_x0000_s48152" name="CorelDRAW" r:id="rId25" imgW="1884070" imgH="2204855" progId="CorelDRAW.Graphic.12">
              <p:embed/>
            </p:oleObj>
          </a:graphicData>
        </a:graphic>
      </p:graphicFrame>
      <p:sp>
        <p:nvSpPr>
          <p:cNvPr id="4815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8157" name="Picture 29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Object 13"/>
          <p:cNvGraphicFramePr>
            <a:graphicFrameLocks noChangeAspect="1"/>
          </p:cNvGraphicFramePr>
          <p:nvPr/>
        </p:nvGraphicFramePr>
        <p:xfrm>
          <a:off x="2286000" y="533400"/>
          <a:ext cx="585788" cy="685800"/>
        </p:xfrm>
        <a:graphic>
          <a:graphicData uri="http://schemas.openxmlformats.org/presentationml/2006/ole">
            <p:oleObj spid="_x0000_s48158" name="CorelDRAW" r:id="rId27" imgW="1884070" imgH="2204855" progId="CorelDRAW.Graphic.12">
              <p:embed/>
            </p:oleObj>
          </a:graphicData>
        </a:graphic>
      </p:graphicFrame>
      <p:graphicFrame>
        <p:nvGraphicFramePr>
          <p:cNvPr id="3" name="Object 13"/>
          <p:cNvGraphicFramePr>
            <a:graphicFrameLocks noChangeAspect="1"/>
          </p:cNvGraphicFramePr>
          <p:nvPr/>
        </p:nvGraphicFramePr>
        <p:xfrm>
          <a:off x="3810000" y="2971800"/>
          <a:ext cx="585788" cy="685800"/>
        </p:xfrm>
        <a:graphic>
          <a:graphicData uri="http://schemas.openxmlformats.org/presentationml/2006/ole">
            <p:oleObj spid="_x0000_s48159" name="CorelDRAW" r:id="rId28" imgW="1884070" imgH="2204855" progId="CorelDRAW.Graphic.12">
              <p:embed/>
            </p:oleObj>
          </a:graphicData>
        </a:graphic>
      </p:graphicFrame>
      <p:graphicFrame>
        <p:nvGraphicFramePr>
          <p:cNvPr id="4" name="Object 13"/>
          <p:cNvGraphicFramePr>
            <a:graphicFrameLocks noChangeAspect="1"/>
          </p:cNvGraphicFramePr>
          <p:nvPr/>
        </p:nvGraphicFramePr>
        <p:xfrm>
          <a:off x="5105400" y="3352800"/>
          <a:ext cx="585788" cy="685800"/>
        </p:xfrm>
        <a:graphic>
          <a:graphicData uri="http://schemas.openxmlformats.org/presentationml/2006/ole">
            <p:oleObj spid="_x0000_s48160" name="CorelDRAW" r:id="rId29" imgW="1884070" imgH="2204855" progId="CorelDRAW.Graphic.12">
              <p:embed/>
            </p:oleObj>
          </a:graphicData>
        </a:graphic>
      </p:graphicFrame>
      <p:graphicFrame>
        <p:nvGraphicFramePr>
          <p:cNvPr id="5" name="Object 13"/>
          <p:cNvGraphicFramePr>
            <a:graphicFrameLocks noChangeAspect="1"/>
          </p:cNvGraphicFramePr>
          <p:nvPr/>
        </p:nvGraphicFramePr>
        <p:xfrm>
          <a:off x="4343400" y="1371600"/>
          <a:ext cx="585788" cy="685800"/>
        </p:xfrm>
        <a:graphic>
          <a:graphicData uri="http://schemas.openxmlformats.org/presentationml/2006/ole">
            <p:oleObj spid="_x0000_s48161" name="CorelDRAW" r:id="rId30" imgW="1884070" imgH="2204855" progId="CorelDRAW.Graphic.12">
              <p:embed/>
            </p:oleObj>
          </a:graphicData>
        </a:graphic>
      </p:graphicFrame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7772400" y="5334000"/>
          <a:ext cx="585788" cy="685800"/>
        </p:xfrm>
        <a:graphic>
          <a:graphicData uri="http://schemas.openxmlformats.org/presentationml/2006/ole">
            <p:oleObj spid="_x0000_s48162" name="CorelDRAW" r:id="rId31" imgW="1884070" imgH="2204855" progId="CorelDRAW.Graphic.12">
              <p:embed/>
            </p:oleObj>
          </a:graphicData>
        </a:graphic>
      </p:graphicFrame>
      <p:graphicFrame>
        <p:nvGraphicFramePr>
          <p:cNvPr id="7" name="Object 13"/>
          <p:cNvGraphicFramePr>
            <a:graphicFrameLocks noChangeAspect="1"/>
          </p:cNvGraphicFramePr>
          <p:nvPr/>
        </p:nvGraphicFramePr>
        <p:xfrm>
          <a:off x="4343400" y="0"/>
          <a:ext cx="585788" cy="685800"/>
        </p:xfrm>
        <a:graphic>
          <a:graphicData uri="http://schemas.openxmlformats.org/presentationml/2006/ole">
            <p:oleObj spid="_x0000_s48163" name="CorelDRAW" r:id="rId32" imgW="1884070" imgH="2204855" progId="CorelDRAW.Graphic.12">
              <p:embed/>
            </p:oleObj>
          </a:graphicData>
        </a:graphic>
      </p:graphicFrame>
      <p:graphicFrame>
        <p:nvGraphicFramePr>
          <p:cNvPr id="8" name="Object 13"/>
          <p:cNvGraphicFramePr>
            <a:graphicFrameLocks noChangeAspect="1"/>
          </p:cNvGraphicFramePr>
          <p:nvPr/>
        </p:nvGraphicFramePr>
        <p:xfrm>
          <a:off x="8001000" y="0"/>
          <a:ext cx="585788" cy="685800"/>
        </p:xfrm>
        <a:graphic>
          <a:graphicData uri="http://schemas.openxmlformats.org/presentationml/2006/ole">
            <p:oleObj spid="_x0000_s48164" name="CorelDRAW" r:id="rId33" imgW="1884070" imgH="2204855" progId="CorelDRAW.Graphic.12">
              <p:embed/>
            </p:oleObj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/>
        </p:nvGraphicFramePr>
        <p:xfrm>
          <a:off x="533400" y="685800"/>
          <a:ext cx="585788" cy="685800"/>
        </p:xfrm>
        <a:graphic>
          <a:graphicData uri="http://schemas.openxmlformats.org/presentationml/2006/ole">
            <p:oleObj spid="_x0000_s48165" name="CorelDRAW" r:id="rId34" imgW="1884070" imgH="2204855" progId="CorelDRAW.Graphic.12">
              <p:embed/>
            </p:oleObj>
          </a:graphicData>
        </a:graphic>
      </p:graphicFrame>
      <p:graphicFrame>
        <p:nvGraphicFramePr>
          <p:cNvPr id="10" name="Object 13"/>
          <p:cNvGraphicFramePr>
            <a:graphicFrameLocks noChangeAspect="1"/>
          </p:cNvGraphicFramePr>
          <p:nvPr/>
        </p:nvGraphicFramePr>
        <p:xfrm>
          <a:off x="304800" y="3505200"/>
          <a:ext cx="585788" cy="685800"/>
        </p:xfrm>
        <a:graphic>
          <a:graphicData uri="http://schemas.openxmlformats.org/presentationml/2006/ole">
            <p:oleObj spid="_x0000_s48166" name="CorelDRAW" r:id="rId35" imgW="1884070" imgH="2204855" progId="CorelDRAW.Graphic.12">
              <p:embed/>
            </p:oleObj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304800" y="5638800"/>
          <a:ext cx="585788" cy="685800"/>
        </p:xfrm>
        <a:graphic>
          <a:graphicData uri="http://schemas.openxmlformats.org/presentationml/2006/ole">
            <p:oleObj spid="_x0000_s48167" name="CorelDRAW" r:id="rId36" imgW="1884070" imgH="2204855" progId="CorelDRAW.Graphic.12">
              <p:embed/>
            </p:oleObj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/>
        </p:nvGraphicFramePr>
        <p:xfrm>
          <a:off x="2514600" y="1905000"/>
          <a:ext cx="585788" cy="685800"/>
        </p:xfrm>
        <a:graphic>
          <a:graphicData uri="http://schemas.openxmlformats.org/presentationml/2006/ole">
            <p:oleObj spid="_x0000_s48168" name="CorelDRAW" r:id="rId37" imgW="1884070" imgH="2204855" progId="CorelDRAW.Graphic.12">
              <p:embed/>
            </p:oleObj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/>
        </p:nvGraphicFramePr>
        <p:xfrm>
          <a:off x="8305800" y="1905000"/>
          <a:ext cx="585788" cy="685800"/>
        </p:xfrm>
        <a:graphic>
          <a:graphicData uri="http://schemas.openxmlformats.org/presentationml/2006/ole">
            <p:oleObj spid="_x0000_s48169" name="CorelDRAW" r:id="rId38" imgW="1884070" imgH="2204855" progId="CorelDRAW.Graphic.12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6172200" y="2743200"/>
          <a:ext cx="585788" cy="685800"/>
        </p:xfrm>
        <a:graphic>
          <a:graphicData uri="http://schemas.openxmlformats.org/presentationml/2006/ole">
            <p:oleObj spid="_x0000_s48170" name="CorelDRAW" r:id="rId39" imgW="1884070" imgH="2204855" progId="CorelDRAW.Graphic.12">
              <p:embed/>
            </p:oleObj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/>
        </p:nvGraphicFramePr>
        <p:xfrm>
          <a:off x="5257800" y="5867400"/>
          <a:ext cx="585788" cy="685800"/>
        </p:xfrm>
        <a:graphic>
          <a:graphicData uri="http://schemas.openxmlformats.org/presentationml/2006/ole">
            <p:oleObj spid="_x0000_s48171" name="CorelDRAW" r:id="rId40" imgW="1884070" imgH="2204855" progId="CorelDRAW.Graphic.12">
              <p:embed/>
            </p:oleObj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/>
        </p:nvGraphicFramePr>
        <p:xfrm>
          <a:off x="5562600" y="2133600"/>
          <a:ext cx="585788" cy="685800"/>
        </p:xfrm>
        <a:graphic>
          <a:graphicData uri="http://schemas.openxmlformats.org/presentationml/2006/ole">
            <p:oleObj spid="_x0000_s48174" name="CorelDRAW" r:id="rId41" imgW="1884070" imgH="2204855" progId="CorelDRAW.Graphic.12">
              <p:embed/>
            </p:oleObj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/>
        </p:nvGraphicFramePr>
        <p:xfrm>
          <a:off x="7620000" y="5257800"/>
          <a:ext cx="585788" cy="685800"/>
        </p:xfrm>
        <a:graphic>
          <a:graphicData uri="http://schemas.openxmlformats.org/presentationml/2006/ole">
            <p:oleObj spid="_x0000_s48175" name="CorelDRAW" r:id="rId42" imgW="1884070" imgH="2204855" progId="CorelDRAW.Graphic.12">
              <p:embed/>
            </p:oleObj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5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5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5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5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5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5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5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5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5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5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5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5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5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5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5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5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5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5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5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5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5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5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Это лишь изображение шаблона. Нажмите кнопку &quot;Загрузить&quot;, чтобы загрузить шаблон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21" descr="Зима в лесу (Иней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152400"/>
            <a:ext cx="4114800" cy="3124200"/>
          </a:xfrm>
          <a:prstGeom prst="rect">
            <a:avLst/>
          </a:prstGeom>
          <a:noFill/>
        </p:spPr>
      </p:pic>
      <p:pic>
        <p:nvPicPr>
          <p:cNvPr id="4120" name="Picture 24" descr="Февральская лазурь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72200" y="152400"/>
            <a:ext cx="2743200" cy="3276600"/>
          </a:xfrm>
          <a:prstGeom prst="rect">
            <a:avLst/>
          </a:prstGeom>
          <a:noFill/>
        </p:spPr>
      </p:pic>
      <p:pic>
        <p:nvPicPr>
          <p:cNvPr id="4121" name="Picture 25" descr="Саврасов ЗИМ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76800" y="3733800"/>
            <a:ext cx="4133850" cy="3124200"/>
          </a:xfrm>
          <a:prstGeom prst="rect">
            <a:avLst/>
          </a:prstGeom>
          <a:noFill/>
        </p:spPr>
      </p:pic>
      <p:pic>
        <p:nvPicPr>
          <p:cNvPr id="4122" name="Picture 26" descr="А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2400" y="3581400"/>
            <a:ext cx="4114800" cy="3124200"/>
          </a:xfrm>
          <a:prstGeom prst="rect">
            <a:avLst/>
          </a:prstGeom>
          <a:noFill/>
        </p:spPr>
      </p:pic>
      <p:pic>
        <p:nvPicPr>
          <p:cNvPr id="4123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419600" y="381000"/>
            <a:ext cx="1676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фо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2209800" y="2971800"/>
          <a:ext cx="520700" cy="609600"/>
        </p:xfrm>
        <a:graphic>
          <a:graphicData uri="http://schemas.openxmlformats.org/presentationml/2006/ole">
            <p:oleObj spid="_x0000_s45060" name="CorelDRAW" r:id="rId4" imgW="1884070" imgH="2204855" progId="CorelDRAW.Graphic.12">
              <p:embed/>
            </p:oleObj>
          </a:graphicData>
        </a:graphic>
      </p:graphicFrame>
      <p:graphicFrame>
        <p:nvGraphicFramePr>
          <p:cNvPr id="18443" name="Object 11"/>
          <p:cNvGraphicFramePr>
            <a:graphicFrameLocks noChangeAspect="1"/>
          </p:cNvGraphicFramePr>
          <p:nvPr/>
        </p:nvGraphicFramePr>
        <p:xfrm>
          <a:off x="8305800" y="4495800"/>
          <a:ext cx="585788" cy="685800"/>
        </p:xfrm>
        <a:graphic>
          <a:graphicData uri="http://schemas.openxmlformats.org/presentationml/2006/ole">
            <p:oleObj spid="_x0000_s45061" name="CorelDRAW" r:id="rId5" imgW="1884070" imgH="2204855" progId="CorelDRAW.Graphic.12">
              <p:embed/>
            </p:oleObj>
          </a:graphicData>
        </a:graphic>
      </p:graphicFrame>
      <p:graphicFrame>
        <p:nvGraphicFramePr>
          <p:cNvPr id="18444" name="Object 12"/>
          <p:cNvGraphicFramePr>
            <a:graphicFrameLocks noChangeAspect="1"/>
          </p:cNvGraphicFramePr>
          <p:nvPr/>
        </p:nvGraphicFramePr>
        <p:xfrm>
          <a:off x="4343400" y="4648200"/>
          <a:ext cx="585788" cy="685800"/>
        </p:xfrm>
        <a:graphic>
          <a:graphicData uri="http://schemas.openxmlformats.org/presentationml/2006/ole">
            <p:oleObj spid="_x0000_s45062" name="CorelDRAW" r:id="rId6" imgW="1884070" imgH="2204855" progId="CorelDRAW.Graphic.12">
              <p:embed/>
            </p:oleObj>
          </a:graphicData>
        </a:graphic>
      </p:graphicFrame>
      <p:graphicFrame>
        <p:nvGraphicFramePr>
          <p:cNvPr id="18445" name="Object 13"/>
          <p:cNvGraphicFramePr>
            <a:graphicFrameLocks noChangeAspect="1"/>
          </p:cNvGraphicFramePr>
          <p:nvPr/>
        </p:nvGraphicFramePr>
        <p:xfrm>
          <a:off x="2438400" y="-152400"/>
          <a:ext cx="585788" cy="685800"/>
        </p:xfrm>
        <a:graphic>
          <a:graphicData uri="http://schemas.openxmlformats.org/presentationml/2006/ole">
            <p:oleObj spid="_x0000_s45063" name="CorelDRAW" r:id="rId7" imgW="1884070" imgH="2204855" progId="CorelDRAW.Graphic.12">
              <p:embed/>
            </p:oleObj>
          </a:graphicData>
        </a:graphic>
      </p:graphicFrame>
      <p:graphicFrame>
        <p:nvGraphicFramePr>
          <p:cNvPr id="18446" name="Object 14"/>
          <p:cNvGraphicFramePr>
            <a:graphicFrameLocks noChangeAspect="1"/>
          </p:cNvGraphicFramePr>
          <p:nvPr/>
        </p:nvGraphicFramePr>
        <p:xfrm>
          <a:off x="1676400" y="1143000"/>
          <a:ext cx="520700" cy="609600"/>
        </p:xfrm>
        <a:graphic>
          <a:graphicData uri="http://schemas.openxmlformats.org/presentationml/2006/ole">
            <p:oleObj spid="_x0000_s45064" name="CorelDRAW" r:id="rId8" imgW="1884070" imgH="2204855" progId="CorelDRAW.Graphic.12">
              <p:embed/>
            </p:oleObj>
          </a:graphicData>
        </a:graphic>
      </p:graphicFrame>
      <p:graphicFrame>
        <p:nvGraphicFramePr>
          <p:cNvPr id="18448" name="Object 16"/>
          <p:cNvGraphicFramePr>
            <a:graphicFrameLocks noChangeAspect="1"/>
          </p:cNvGraphicFramePr>
          <p:nvPr/>
        </p:nvGraphicFramePr>
        <p:xfrm>
          <a:off x="1600200" y="4953000"/>
          <a:ext cx="455613" cy="533400"/>
        </p:xfrm>
        <a:graphic>
          <a:graphicData uri="http://schemas.openxmlformats.org/presentationml/2006/ole">
            <p:oleObj spid="_x0000_s45066" name="CorelDRAW" r:id="rId9" imgW="1884070" imgH="2204855" progId="CorelDRAW.Graphic.12">
              <p:embed/>
            </p:oleObj>
          </a:graphicData>
        </a:graphic>
      </p:graphicFrame>
      <p:graphicFrame>
        <p:nvGraphicFramePr>
          <p:cNvPr id="18449" name="Object 17"/>
          <p:cNvGraphicFramePr>
            <a:graphicFrameLocks noChangeAspect="1"/>
          </p:cNvGraphicFramePr>
          <p:nvPr/>
        </p:nvGraphicFramePr>
        <p:xfrm>
          <a:off x="6248400" y="-152400"/>
          <a:ext cx="647700" cy="757238"/>
        </p:xfrm>
        <a:graphic>
          <a:graphicData uri="http://schemas.openxmlformats.org/presentationml/2006/ole">
            <p:oleObj spid="_x0000_s45067" name="CorelDRAW" r:id="rId10" imgW="1884070" imgH="2204855" progId="CorelDRAW.Graphic.12">
              <p:embed/>
            </p:oleObj>
          </a:graphicData>
        </a:graphic>
      </p:graphicFrame>
      <p:graphicFrame>
        <p:nvGraphicFramePr>
          <p:cNvPr id="18450" name="Object 18"/>
          <p:cNvGraphicFramePr>
            <a:graphicFrameLocks noChangeAspect="1"/>
          </p:cNvGraphicFramePr>
          <p:nvPr/>
        </p:nvGraphicFramePr>
        <p:xfrm>
          <a:off x="7162800" y="5029200"/>
          <a:ext cx="585788" cy="685800"/>
        </p:xfrm>
        <a:graphic>
          <a:graphicData uri="http://schemas.openxmlformats.org/presentationml/2006/ole">
            <p:oleObj spid="_x0000_s45068" name="CorelDRAW" r:id="rId11" imgW="1884070" imgH="2204855" progId="CorelDRAW.Graphic.12">
              <p:embed/>
            </p:oleObj>
          </a:graphicData>
        </a:graphic>
      </p:graphicFrame>
      <p:graphicFrame>
        <p:nvGraphicFramePr>
          <p:cNvPr id="18451" name="Object 19"/>
          <p:cNvGraphicFramePr>
            <a:graphicFrameLocks noChangeAspect="1"/>
          </p:cNvGraphicFramePr>
          <p:nvPr/>
        </p:nvGraphicFramePr>
        <p:xfrm>
          <a:off x="5791200" y="1828800"/>
          <a:ext cx="585788" cy="685800"/>
        </p:xfrm>
        <a:graphic>
          <a:graphicData uri="http://schemas.openxmlformats.org/presentationml/2006/ole">
            <p:oleObj spid="_x0000_s45069" name="CorelDRAW" r:id="rId12" imgW="1884070" imgH="2204855" progId="CorelDRAW.Graphic.12">
              <p:embed/>
            </p:oleObj>
          </a:graphicData>
        </a:graphic>
      </p:graphicFrame>
      <p:graphicFrame>
        <p:nvGraphicFramePr>
          <p:cNvPr id="18452" name="Object 20"/>
          <p:cNvGraphicFramePr>
            <a:graphicFrameLocks noChangeAspect="1"/>
          </p:cNvGraphicFramePr>
          <p:nvPr/>
        </p:nvGraphicFramePr>
        <p:xfrm>
          <a:off x="7086600" y="1143000"/>
          <a:ext cx="585788" cy="685800"/>
        </p:xfrm>
        <a:graphic>
          <a:graphicData uri="http://schemas.openxmlformats.org/presentationml/2006/ole">
            <p:oleObj spid="_x0000_s45070" name="CorelDRAW" r:id="rId13" imgW="1884070" imgH="2204855" progId="CorelDRAW.Graphic.12">
              <p:embed/>
            </p:oleObj>
          </a:graphicData>
        </a:graphic>
      </p:graphicFrame>
      <p:graphicFrame>
        <p:nvGraphicFramePr>
          <p:cNvPr id="18454" name="Object 22"/>
          <p:cNvGraphicFramePr>
            <a:graphicFrameLocks noChangeAspect="1"/>
          </p:cNvGraphicFramePr>
          <p:nvPr/>
        </p:nvGraphicFramePr>
        <p:xfrm>
          <a:off x="6248400" y="2971800"/>
          <a:ext cx="585788" cy="685800"/>
        </p:xfrm>
        <a:graphic>
          <a:graphicData uri="http://schemas.openxmlformats.org/presentationml/2006/ole">
            <p:oleObj spid="_x0000_s45071" name="CorelDRAW" r:id="rId14" imgW="1884070" imgH="2204855" progId="CorelDRAW.Graphic.12">
              <p:embed/>
            </p:oleObj>
          </a:graphicData>
        </a:graphic>
      </p:graphicFrame>
      <p:graphicFrame>
        <p:nvGraphicFramePr>
          <p:cNvPr id="18455" name="Object 23"/>
          <p:cNvGraphicFramePr>
            <a:graphicFrameLocks noChangeAspect="1"/>
          </p:cNvGraphicFramePr>
          <p:nvPr/>
        </p:nvGraphicFramePr>
        <p:xfrm>
          <a:off x="5715000" y="4191000"/>
          <a:ext cx="517525" cy="604838"/>
        </p:xfrm>
        <a:graphic>
          <a:graphicData uri="http://schemas.openxmlformats.org/presentationml/2006/ole">
            <p:oleObj spid="_x0000_s45072" name="CorelDRAW" r:id="rId15" imgW="1884070" imgH="2204855" progId="CorelDRAW.Graphic.12">
              <p:embed/>
            </p:oleObj>
          </a:graphicData>
        </a:graphic>
      </p:graphicFrame>
      <p:graphicFrame>
        <p:nvGraphicFramePr>
          <p:cNvPr id="18456" name="Object 24"/>
          <p:cNvGraphicFramePr>
            <a:graphicFrameLocks noChangeAspect="1"/>
          </p:cNvGraphicFramePr>
          <p:nvPr/>
        </p:nvGraphicFramePr>
        <p:xfrm>
          <a:off x="3048000" y="1905000"/>
          <a:ext cx="585788" cy="685800"/>
        </p:xfrm>
        <a:graphic>
          <a:graphicData uri="http://schemas.openxmlformats.org/presentationml/2006/ole">
            <p:oleObj spid="_x0000_s45073" name="CorelDRAW" r:id="rId16" imgW="1884070" imgH="2204855" progId="CorelDRAW.Graphic.12">
              <p:embed/>
            </p:oleObj>
          </a:graphicData>
        </a:graphic>
      </p:graphicFrame>
      <p:graphicFrame>
        <p:nvGraphicFramePr>
          <p:cNvPr id="18457" name="Object 25"/>
          <p:cNvGraphicFramePr>
            <a:graphicFrameLocks noChangeAspect="1"/>
          </p:cNvGraphicFramePr>
          <p:nvPr/>
        </p:nvGraphicFramePr>
        <p:xfrm>
          <a:off x="2895600" y="4038600"/>
          <a:ext cx="585788" cy="685800"/>
        </p:xfrm>
        <a:graphic>
          <a:graphicData uri="http://schemas.openxmlformats.org/presentationml/2006/ole">
            <p:oleObj spid="_x0000_s45074" name="CorelDRAW" r:id="rId17" imgW="1884070" imgH="2204855" progId="CorelDRAW.Graphic.12">
              <p:embed/>
            </p:oleObj>
          </a:graphicData>
        </a:graphic>
      </p:graphicFrame>
      <p:graphicFrame>
        <p:nvGraphicFramePr>
          <p:cNvPr id="18458" name="Object 26"/>
          <p:cNvGraphicFramePr>
            <a:graphicFrameLocks noChangeAspect="1"/>
          </p:cNvGraphicFramePr>
          <p:nvPr/>
        </p:nvGraphicFramePr>
        <p:xfrm>
          <a:off x="0" y="2667000"/>
          <a:ext cx="842963" cy="985838"/>
        </p:xfrm>
        <a:graphic>
          <a:graphicData uri="http://schemas.openxmlformats.org/presentationml/2006/ole">
            <p:oleObj spid="_x0000_s45075" name="CorelDRAW" r:id="rId18" imgW="1884070" imgH="2204855" progId="CorelDRAW.Graphic.12">
              <p:embed/>
            </p:oleObj>
          </a:graphicData>
        </a:graphic>
      </p:graphicFrame>
      <p:graphicFrame>
        <p:nvGraphicFramePr>
          <p:cNvPr id="18459" name="Object 27"/>
          <p:cNvGraphicFramePr>
            <a:graphicFrameLocks noChangeAspect="1"/>
          </p:cNvGraphicFramePr>
          <p:nvPr/>
        </p:nvGraphicFramePr>
        <p:xfrm>
          <a:off x="8305800" y="1371600"/>
          <a:ext cx="647700" cy="757238"/>
        </p:xfrm>
        <a:graphic>
          <a:graphicData uri="http://schemas.openxmlformats.org/presentationml/2006/ole">
            <p:oleObj spid="_x0000_s45076" name="CorelDRAW" r:id="rId19" imgW="1884070" imgH="2204855" progId="CorelDRAW.Graphic.12">
              <p:embed/>
            </p:oleObj>
          </a:graphicData>
        </a:graphic>
      </p:graphicFrame>
      <p:graphicFrame>
        <p:nvGraphicFramePr>
          <p:cNvPr id="18460" name="Object 28"/>
          <p:cNvGraphicFramePr>
            <a:graphicFrameLocks noChangeAspect="1"/>
          </p:cNvGraphicFramePr>
          <p:nvPr/>
        </p:nvGraphicFramePr>
        <p:xfrm>
          <a:off x="4343400" y="1143000"/>
          <a:ext cx="647700" cy="757238"/>
        </p:xfrm>
        <a:graphic>
          <a:graphicData uri="http://schemas.openxmlformats.org/presentationml/2006/ole">
            <p:oleObj spid="_x0000_s45077" name="CorelDRAW" r:id="rId20" imgW="1884070" imgH="2204855" progId="CorelDRAW.Graphic.12">
              <p:embed/>
            </p:oleObj>
          </a:graphicData>
        </a:graphic>
      </p:graphicFrame>
      <p:graphicFrame>
        <p:nvGraphicFramePr>
          <p:cNvPr id="18461" name="Object 29"/>
          <p:cNvGraphicFramePr>
            <a:graphicFrameLocks noChangeAspect="1"/>
          </p:cNvGraphicFramePr>
          <p:nvPr/>
        </p:nvGraphicFramePr>
        <p:xfrm>
          <a:off x="6248400" y="6100763"/>
          <a:ext cx="647700" cy="757237"/>
        </p:xfrm>
        <a:graphic>
          <a:graphicData uri="http://schemas.openxmlformats.org/presentationml/2006/ole">
            <p:oleObj spid="_x0000_s45078" name="CorelDRAW" r:id="rId21" imgW="1884070" imgH="2204855" progId="CorelDRAW.Graphic.12">
              <p:embed/>
            </p:oleObj>
          </a:graphicData>
        </a:graphic>
      </p:graphicFrame>
      <p:graphicFrame>
        <p:nvGraphicFramePr>
          <p:cNvPr id="18462" name="Object 30"/>
          <p:cNvGraphicFramePr>
            <a:graphicFrameLocks noChangeAspect="1"/>
          </p:cNvGraphicFramePr>
          <p:nvPr/>
        </p:nvGraphicFramePr>
        <p:xfrm>
          <a:off x="0" y="4267200"/>
          <a:ext cx="647700" cy="757238"/>
        </p:xfrm>
        <a:graphic>
          <a:graphicData uri="http://schemas.openxmlformats.org/presentationml/2006/ole">
            <p:oleObj spid="_x0000_s45079" name="CorelDRAW" r:id="rId22" imgW="1884070" imgH="2204855" progId="CorelDRAW.Graphic.12">
              <p:embed/>
            </p:oleObj>
          </a:graphicData>
        </a:graphic>
      </p:graphicFrame>
      <p:graphicFrame>
        <p:nvGraphicFramePr>
          <p:cNvPr id="18463" name="Object 31"/>
          <p:cNvGraphicFramePr>
            <a:graphicFrameLocks noChangeAspect="1"/>
          </p:cNvGraphicFramePr>
          <p:nvPr/>
        </p:nvGraphicFramePr>
        <p:xfrm>
          <a:off x="1905000" y="6100763"/>
          <a:ext cx="647700" cy="757237"/>
        </p:xfrm>
        <a:graphic>
          <a:graphicData uri="http://schemas.openxmlformats.org/presentationml/2006/ole">
            <p:oleObj spid="_x0000_s45080" name="CorelDRAW" r:id="rId23" imgW="1884070" imgH="2204855" progId="CorelDRAW.Graphic.12">
              <p:embed/>
            </p:oleObj>
          </a:graphicData>
        </a:graphic>
      </p:graphicFrame>
      <p:graphicFrame>
        <p:nvGraphicFramePr>
          <p:cNvPr id="18464" name="Object 32"/>
          <p:cNvGraphicFramePr>
            <a:graphicFrameLocks noChangeAspect="1"/>
          </p:cNvGraphicFramePr>
          <p:nvPr/>
        </p:nvGraphicFramePr>
        <p:xfrm>
          <a:off x="0" y="1524000"/>
          <a:ext cx="647700" cy="757238"/>
        </p:xfrm>
        <a:graphic>
          <a:graphicData uri="http://schemas.openxmlformats.org/presentationml/2006/ole">
            <p:oleObj spid="_x0000_s45081" name="CorelDRAW" r:id="rId24" imgW="1884070" imgH="2204855" progId="CorelDRAW.Graphic.12">
              <p:embed/>
            </p:oleObj>
          </a:graphicData>
        </a:graphic>
      </p:graphicFrame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" name="Object 26"/>
          <p:cNvGraphicFramePr>
            <a:graphicFrameLocks noChangeAspect="1"/>
          </p:cNvGraphicFramePr>
          <p:nvPr/>
        </p:nvGraphicFramePr>
        <p:xfrm>
          <a:off x="8301038" y="2743200"/>
          <a:ext cx="842962" cy="985838"/>
        </p:xfrm>
        <a:graphic>
          <a:graphicData uri="http://schemas.openxmlformats.org/presentationml/2006/ole">
            <p:oleObj spid="_x0000_s45089" name="CorelDRAW" r:id="rId25" imgW="1884070" imgH="2204855" progId="CorelDRAW.Graphic.12">
              <p:embed/>
            </p:oleObj>
          </a:graphicData>
        </a:graphic>
      </p:graphicFrame>
      <p:graphicFrame>
        <p:nvGraphicFramePr>
          <p:cNvPr id="3" name="Object 26"/>
          <p:cNvGraphicFramePr>
            <a:graphicFrameLocks noChangeAspect="1"/>
          </p:cNvGraphicFramePr>
          <p:nvPr/>
        </p:nvGraphicFramePr>
        <p:xfrm>
          <a:off x="0" y="5872163"/>
          <a:ext cx="842963" cy="985837"/>
        </p:xfrm>
        <a:graphic>
          <a:graphicData uri="http://schemas.openxmlformats.org/presentationml/2006/ole">
            <p:oleObj spid="_x0000_s45090" name="CorelDRAW" r:id="rId26" imgW="1884070" imgH="2204855" progId="CorelDRAW.Graphic.12">
              <p:embed/>
            </p:oleObj>
          </a:graphicData>
        </a:graphic>
      </p:graphicFrame>
      <p:graphicFrame>
        <p:nvGraphicFramePr>
          <p:cNvPr id="4" name="Object 26"/>
          <p:cNvGraphicFramePr>
            <a:graphicFrameLocks noChangeAspect="1"/>
          </p:cNvGraphicFramePr>
          <p:nvPr/>
        </p:nvGraphicFramePr>
        <p:xfrm>
          <a:off x="3962400" y="5872163"/>
          <a:ext cx="842963" cy="985837"/>
        </p:xfrm>
        <a:graphic>
          <a:graphicData uri="http://schemas.openxmlformats.org/presentationml/2006/ole">
            <p:oleObj spid="_x0000_s45091" name="CorelDRAW" r:id="rId27" imgW="1884070" imgH="2204855" progId="CorelDRAW.Graphic.12">
              <p:embed/>
            </p:oleObj>
          </a:graphicData>
        </a:graphic>
      </p:graphicFrame>
      <p:graphicFrame>
        <p:nvGraphicFramePr>
          <p:cNvPr id="5" name="Object 26"/>
          <p:cNvGraphicFramePr>
            <a:graphicFrameLocks noChangeAspect="1"/>
          </p:cNvGraphicFramePr>
          <p:nvPr/>
        </p:nvGraphicFramePr>
        <p:xfrm>
          <a:off x="8301038" y="5638800"/>
          <a:ext cx="842962" cy="985838"/>
        </p:xfrm>
        <a:graphic>
          <a:graphicData uri="http://schemas.openxmlformats.org/presentationml/2006/ole">
            <p:oleObj spid="_x0000_s45092" name="CorelDRAW" r:id="rId28" imgW="1884070" imgH="2204855" progId="CorelDRAW.Graphic.12">
              <p:embed/>
            </p:oleObj>
          </a:graphicData>
        </a:graphic>
      </p:graphicFrame>
      <p:graphicFrame>
        <p:nvGraphicFramePr>
          <p:cNvPr id="6" name="Object 26"/>
          <p:cNvGraphicFramePr>
            <a:graphicFrameLocks noChangeAspect="1"/>
          </p:cNvGraphicFramePr>
          <p:nvPr/>
        </p:nvGraphicFramePr>
        <p:xfrm>
          <a:off x="4114800" y="-228600"/>
          <a:ext cx="842963" cy="985838"/>
        </p:xfrm>
        <a:graphic>
          <a:graphicData uri="http://schemas.openxmlformats.org/presentationml/2006/ole">
            <p:oleObj spid="_x0000_s45093" name="CorelDRAW" r:id="rId29" imgW="1884070" imgH="2204855" progId="CorelDRAW.Graphic.12">
              <p:embed/>
            </p:oleObj>
          </a:graphicData>
        </a:graphic>
      </p:graphicFrame>
      <p:graphicFrame>
        <p:nvGraphicFramePr>
          <p:cNvPr id="7" name="Object 26"/>
          <p:cNvGraphicFramePr>
            <a:graphicFrameLocks noChangeAspect="1"/>
          </p:cNvGraphicFramePr>
          <p:nvPr/>
        </p:nvGraphicFramePr>
        <p:xfrm>
          <a:off x="0" y="-228600"/>
          <a:ext cx="842963" cy="985838"/>
        </p:xfrm>
        <a:graphic>
          <a:graphicData uri="http://schemas.openxmlformats.org/presentationml/2006/ole">
            <p:oleObj spid="_x0000_s45094" name="CorelDRAW" r:id="rId30" imgW="1884070" imgH="2204855" progId="CorelDRAW.Graphic.12">
              <p:embed/>
            </p:oleObj>
          </a:graphicData>
        </a:graphic>
      </p:graphicFrame>
      <p:graphicFrame>
        <p:nvGraphicFramePr>
          <p:cNvPr id="8" name="Object 26"/>
          <p:cNvGraphicFramePr>
            <a:graphicFrameLocks noChangeAspect="1"/>
          </p:cNvGraphicFramePr>
          <p:nvPr/>
        </p:nvGraphicFramePr>
        <p:xfrm>
          <a:off x="8301038" y="-228600"/>
          <a:ext cx="842962" cy="985838"/>
        </p:xfrm>
        <a:graphic>
          <a:graphicData uri="http://schemas.openxmlformats.org/presentationml/2006/ole">
            <p:oleObj spid="_x0000_s45095" name="CorelDRAW" r:id="rId31" imgW="1884070" imgH="2204855" progId="CorelDRAW.Graphic.12">
              <p:embed/>
            </p:oleObj>
          </a:graphicData>
        </a:graphic>
      </p:graphicFrame>
      <p:graphicFrame>
        <p:nvGraphicFramePr>
          <p:cNvPr id="9" name="Object 26"/>
          <p:cNvGraphicFramePr>
            <a:graphicFrameLocks noChangeAspect="1"/>
          </p:cNvGraphicFramePr>
          <p:nvPr/>
        </p:nvGraphicFramePr>
        <p:xfrm>
          <a:off x="3962400" y="2514600"/>
          <a:ext cx="1219200" cy="1295400"/>
        </p:xfrm>
        <a:graphic>
          <a:graphicData uri="http://schemas.openxmlformats.org/presentationml/2006/ole">
            <p:oleObj spid="_x0000_s45096" name="CorelDRAW" r:id="rId32" imgW="1884070" imgH="2204855" progId="CorelDRAW.Graphic.12">
              <p:embed/>
            </p:oleObj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5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5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5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5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5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5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5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5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5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5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5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5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5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5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5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5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5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5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5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5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5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228600" y="228600"/>
          <a:ext cx="8686800" cy="6397625"/>
        </p:xfrm>
        <a:graphic>
          <a:graphicData uri="http://schemas.openxmlformats.org/presentationml/2006/ole">
            <p:oleObj spid="_x0000_s2050" name="CorelDRAW" r:id="rId3" imgW="5747918" imgH="3919118" progId="CorelDRAW.Graphic.12">
              <p:embed/>
            </p:oleObj>
          </a:graphicData>
        </a:graphic>
      </p:graphicFrame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aphicFrame>
          <p:nvGraphicFramePr>
            <p:cNvPr id="2051" name="Object 9"/>
            <p:cNvGraphicFramePr>
              <a:graphicFrameLocks noChangeAspect="1"/>
            </p:cNvGraphicFramePr>
            <p:nvPr/>
          </p:nvGraphicFramePr>
          <p:xfrm>
            <a:off x="0" y="0"/>
            <a:ext cx="499" cy="581"/>
          </p:xfrm>
          <a:graphic>
            <a:graphicData uri="http://schemas.openxmlformats.org/presentationml/2006/ole">
              <p:oleObj spid="_x0000_s2051" name="CorelDRAW" r:id="rId4" imgW="791870" imgH="921715" progId="CorelDRAW.Graphic.12">
                <p:embed/>
              </p:oleObj>
            </a:graphicData>
          </a:graphic>
        </p:graphicFrame>
        <p:graphicFrame>
          <p:nvGraphicFramePr>
            <p:cNvPr id="2052" name="Object 10"/>
            <p:cNvGraphicFramePr>
              <a:graphicFrameLocks noChangeAspect="1"/>
            </p:cNvGraphicFramePr>
            <p:nvPr/>
          </p:nvGraphicFramePr>
          <p:xfrm>
            <a:off x="2496" y="0"/>
            <a:ext cx="499" cy="581"/>
          </p:xfrm>
          <a:graphic>
            <a:graphicData uri="http://schemas.openxmlformats.org/presentationml/2006/ole">
              <p:oleObj spid="_x0000_s2052" name="CorelDRAW" r:id="rId5" imgW="791870" imgH="921715" progId="CorelDRAW.Graphic.12">
                <p:embed/>
              </p:oleObj>
            </a:graphicData>
          </a:graphic>
        </p:graphicFrame>
        <p:graphicFrame>
          <p:nvGraphicFramePr>
            <p:cNvPr id="2053" name="Object 11"/>
            <p:cNvGraphicFramePr>
              <a:graphicFrameLocks noChangeAspect="1"/>
            </p:cNvGraphicFramePr>
            <p:nvPr/>
          </p:nvGraphicFramePr>
          <p:xfrm>
            <a:off x="5261" y="0"/>
            <a:ext cx="499" cy="581"/>
          </p:xfrm>
          <a:graphic>
            <a:graphicData uri="http://schemas.openxmlformats.org/presentationml/2006/ole">
              <p:oleObj spid="_x0000_s2053" name="CorelDRAW" r:id="rId6" imgW="791870" imgH="921715" progId="CorelDRAW.Graphic.12">
                <p:embed/>
              </p:oleObj>
            </a:graphicData>
          </a:graphic>
        </p:graphicFrame>
        <p:graphicFrame>
          <p:nvGraphicFramePr>
            <p:cNvPr id="2054" name="Object 12"/>
            <p:cNvGraphicFramePr>
              <a:graphicFrameLocks noChangeAspect="1"/>
            </p:cNvGraphicFramePr>
            <p:nvPr/>
          </p:nvGraphicFramePr>
          <p:xfrm>
            <a:off x="0" y="3739"/>
            <a:ext cx="499" cy="581"/>
          </p:xfrm>
          <a:graphic>
            <a:graphicData uri="http://schemas.openxmlformats.org/presentationml/2006/ole">
              <p:oleObj spid="_x0000_s2054" name="CorelDRAW" r:id="rId7" imgW="791870" imgH="921715" progId="CorelDRAW.Graphic.12">
                <p:embed/>
              </p:oleObj>
            </a:graphicData>
          </a:graphic>
        </p:graphicFrame>
        <p:graphicFrame>
          <p:nvGraphicFramePr>
            <p:cNvPr id="2055" name="Object 13"/>
            <p:cNvGraphicFramePr>
              <a:graphicFrameLocks noChangeAspect="1"/>
            </p:cNvGraphicFramePr>
            <p:nvPr/>
          </p:nvGraphicFramePr>
          <p:xfrm>
            <a:off x="2496" y="3739"/>
            <a:ext cx="499" cy="581"/>
          </p:xfrm>
          <a:graphic>
            <a:graphicData uri="http://schemas.openxmlformats.org/presentationml/2006/ole">
              <p:oleObj spid="_x0000_s2055" name="CorelDRAW" r:id="rId8" imgW="791870" imgH="921715" progId="CorelDRAW.Graphic.12">
                <p:embed/>
              </p:oleObj>
            </a:graphicData>
          </a:graphic>
        </p:graphicFrame>
        <p:graphicFrame>
          <p:nvGraphicFramePr>
            <p:cNvPr id="2056" name="Object 14"/>
            <p:cNvGraphicFramePr>
              <a:graphicFrameLocks noChangeAspect="1"/>
            </p:cNvGraphicFramePr>
            <p:nvPr/>
          </p:nvGraphicFramePr>
          <p:xfrm>
            <a:off x="5261" y="3739"/>
            <a:ext cx="499" cy="581"/>
          </p:xfrm>
          <a:graphic>
            <a:graphicData uri="http://schemas.openxmlformats.org/presentationml/2006/ole">
              <p:oleObj spid="_x0000_s2056" name="CorelDRAW" r:id="rId9" imgW="791870" imgH="921715" progId="CorelDRAW.Graphic.12">
                <p:embed/>
              </p:oleObj>
            </a:graphicData>
          </a:graphic>
        </p:graphicFrame>
      </p:grpSp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81000" y="1828800"/>
            <a:ext cx="845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7" name="Picture 3" descr="береза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78163" y="1600200"/>
            <a:ext cx="2987675" cy="4525963"/>
          </a:xfrm>
        </p:spPr>
      </p:pic>
      <p:pic>
        <p:nvPicPr>
          <p:cNvPr id="31748" name="Picture 4" descr="Зимний фо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3336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90800" y="381000"/>
            <a:ext cx="5715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Зимний фо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3336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 descr="берез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4600" y="304800"/>
            <a:ext cx="6324600" cy="62865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9" name="Picture 3" descr="береза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78163" y="1600200"/>
            <a:ext cx="2987675" cy="4525963"/>
          </a:xfrm>
        </p:spPr>
      </p:pic>
      <p:pic>
        <p:nvPicPr>
          <p:cNvPr id="34820" name="Picture 4" descr="Зимний фо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3336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 descr="коп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95600" y="228600"/>
            <a:ext cx="54864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5" name="Picture 3" descr="береза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78163" y="1600200"/>
            <a:ext cx="2987675" cy="4525963"/>
          </a:xfrm>
        </p:spPr>
      </p:pic>
      <p:pic>
        <p:nvPicPr>
          <p:cNvPr id="33796" name="Picture 4" descr="Зимний фо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3336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зим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8000" y="228600"/>
            <a:ext cx="54864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3" name="Picture 3" descr="береза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78163" y="1600200"/>
            <a:ext cx="2987675" cy="4525963"/>
          </a:xfrm>
        </p:spPr>
      </p:pic>
      <p:pic>
        <p:nvPicPr>
          <p:cNvPr id="46084" name="Picture 4" descr="Зимний фо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 descr="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3" name="Picture 3" descr="береза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1600200"/>
            <a:ext cx="2987675" cy="4525963"/>
          </a:xfrm>
        </p:spPr>
      </p:pic>
      <p:pic>
        <p:nvPicPr>
          <p:cNvPr id="35844" name="Picture 4" descr="Зимний фон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метель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71800" y="152400"/>
            <a:ext cx="5791200" cy="6477000"/>
          </a:xfrm>
          <a:prstGeom prst="rect">
            <a:avLst/>
          </a:prstGeom>
          <a:noFill/>
        </p:spPr>
      </p:pic>
      <p:graphicFrame>
        <p:nvGraphicFramePr>
          <p:cNvPr id="49164" name="Object 12"/>
          <p:cNvGraphicFramePr>
            <a:graphicFrameLocks noChangeAspect="1"/>
          </p:cNvGraphicFramePr>
          <p:nvPr>
            <p:ph idx="1"/>
          </p:nvPr>
        </p:nvGraphicFramePr>
        <p:xfrm>
          <a:off x="152400" y="304800"/>
          <a:ext cx="2667000" cy="1450975"/>
        </p:xfrm>
        <a:graphic>
          <a:graphicData uri="http://schemas.openxmlformats.org/presentationml/2006/ole">
            <p:oleObj spid="_x0000_s35848" name="CorelDRAW" r:id="rId6" imgW="10422534" imgH="4699068" progId="CorelDRAW.Graphic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фо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2209800" y="2971800"/>
          <a:ext cx="520700" cy="609600"/>
        </p:xfrm>
        <a:graphic>
          <a:graphicData uri="http://schemas.openxmlformats.org/presentationml/2006/ole">
            <p:oleObj spid="_x0000_s51203" name="CorelDRAW" r:id="rId4" imgW="1884070" imgH="2204855" progId="CorelDRAW.Graphic.12">
              <p:embed/>
            </p:oleObj>
          </a:graphicData>
        </a:graphic>
      </p:graphicFrame>
      <p:graphicFrame>
        <p:nvGraphicFramePr>
          <p:cNvPr id="18443" name="Object 11"/>
          <p:cNvGraphicFramePr>
            <a:graphicFrameLocks noChangeAspect="1"/>
          </p:cNvGraphicFramePr>
          <p:nvPr/>
        </p:nvGraphicFramePr>
        <p:xfrm>
          <a:off x="8305800" y="4495800"/>
          <a:ext cx="585788" cy="685800"/>
        </p:xfrm>
        <a:graphic>
          <a:graphicData uri="http://schemas.openxmlformats.org/presentationml/2006/ole">
            <p:oleObj spid="_x0000_s51204" name="CorelDRAW" r:id="rId5" imgW="1884070" imgH="2204855" progId="CorelDRAW.Graphic.12">
              <p:embed/>
            </p:oleObj>
          </a:graphicData>
        </a:graphic>
      </p:graphicFrame>
      <p:graphicFrame>
        <p:nvGraphicFramePr>
          <p:cNvPr id="18444" name="Object 12"/>
          <p:cNvGraphicFramePr>
            <a:graphicFrameLocks noChangeAspect="1"/>
          </p:cNvGraphicFramePr>
          <p:nvPr/>
        </p:nvGraphicFramePr>
        <p:xfrm>
          <a:off x="4343400" y="4648200"/>
          <a:ext cx="585788" cy="685800"/>
        </p:xfrm>
        <a:graphic>
          <a:graphicData uri="http://schemas.openxmlformats.org/presentationml/2006/ole">
            <p:oleObj spid="_x0000_s51205" name="CorelDRAW" r:id="rId6" imgW="1884070" imgH="2204855" progId="CorelDRAW.Graphic.12">
              <p:embed/>
            </p:oleObj>
          </a:graphicData>
        </a:graphic>
      </p:graphicFrame>
      <p:graphicFrame>
        <p:nvGraphicFramePr>
          <p:cNvPr id="18445" name="Object 13"/>
          <p:cNvGraphicFramePr>
            <a:graphicFrameLocks noChangeAspect="1"/>
          </p:cNvGraphicFramePr>
          <p:nvPr/>
        </p:nvGraphicFramePr>
        <p:xfrm>
          <a:off x="2438400" y="-152400"/>
          <a:ext cx="585788" cy="685800"/>
        </p:xfrm>
        <a:graphic>
          <a:graphicData uri="http://schemas.openxmlformats.org/presentationml/2006/ole">
            <p:oleObj spid="_x0000_s51206" name="CorelDRAW" r:id="rId7" imgW="1884070" imgH="2204855" progId="CorelDRAW.Graphic.12">
              <p:embed/>
            </p:oleObj>
          </a:graphicData>
        </a:graphic>
      </p:graphicFrame>
      <p:graphicFrame>
        <p:nvGraphicFramePr>
          <p:cNvPr id="18446" name="Object 14"/>
          <p:cNvGraphicFramePr>
            <a:graphicFrameLocks noChangeAspect="1"/>
          </p:cNvGraphicFramePr>
          <p:nvPr/>
        </p:nvGraphicFramePr>
        <p:xfrm>
          <a:off x="1676400" y="1143000"/>
          <a:ext cx="520700" cy="609600"/>
        </p:xfrm>
        <a:graphic>
          <a:graphicData uri="http://schemas.openxmlformats.org/presentationml/2006/ole">
            <p:oleObj spid="_x0000_s51207" name="CorelDRAW" r:id="rId8" imgW="1884070" imgH="2204855" progId="CorelDRAW.Graphic.12">
              <p:embed/>
            </p:oleObj>
          </a:graphicData>
        </a:graphic>
      </p:graphicFrame>
      <p:graphicFrame>
        <p:nvGraphicFramePr>
          <p:cNvPr id="18448" name="Object 16"/>
          <p:cNvGraphicFramePr>
            <a:graphicFrameLocks noChangeAspect="1"/>
          </p:cNvGraphicFramePr>
          <p:nvPr/>
        </p:nvGraphicFramePr>
        <p:xfrm>
          <a:off x="1600200" y="4953000"/>
          <a:ext cx="455613" cy="533400"/>
        </p:xfrm>
        <a:graphic>
          <a:graphicData uri="http://schemas.openxmlformats.org/presentationml/2006/ole">
            <p:oleObj spid="_x0000_s51208" name="CorelDRAW" r:id="rId9" imgW="1884070" imgH="2204855" progId="CorelDRAW.Graphic.12">
              <p:embed/>
            </p:oleObj>
          </a:graphicData>
        </a:graphic>
      </p:graphicFrame>
      <p:graphicFrame>
        <p:nvGraphicFramePr>
          <p:cNvPr id="18449" name="Object 17"/>
          <p:cNvGraphicFramePr>
            <a:graphicFrameLocks noChangeAspect="1"/>
          </p:cNvGraphicFramePr>
          <p:nvPr/>
        </p:nvGraphicFramePr>
        <p:xfrm>
          <a:off x="6248400" y="-152400"/>
          <a:ext cx="647700" cy="757238"/>
        </p:xfrm>
        <a:graphic>
          <a:graphicData uri="http://schemas.openxmlformats.org/presentationml/2006/ole">
            <p:oleObj spid="_x0000_s51209" name="CorelDRAW" r:id="rId10" imgW="1884070" imgH="2204855" progId="CorelDRAW.Graphic.12">
              <p:embed/>
            </p:oleObj>
          </a:graphicData>
        </a:graphic>
      </p:graphicFrame>
      <p:graphicFrame>
        <p:nvGraphicFramePr>
          <p:cNvPr id="18450" name="Object 18"/>
          <p:cNvGraphicFramePr>
            <a:graphicFrameLocks noChangeAspect="1"/>
          </p:cNvGraphicFramePr>
          <p:nvPr/>
        </p:nvGraphicFramePr>
        <p:xfrm>
          <a:off x="7162800" y="5029200"/>
          <a:ext cx="585788" cy="685800"/>
        </p:xfrm>
        <a:graphic>
          <a:graphicData uri="http://schemas.openxmlformats.org/presentationml/2006/ole">
            <p:oleObj spid="_x0000_s51210" name="CorelDRAW" r:id="rId11" imgW="1884070" imgH="2204855" progId="CorelDRAW.Graphic.14">
              <p:embed/>
            </p:oleObj>
          </a:graphicData>
        </a:graphic>
      </p:graphicFrame>
      <p:graphicFrame>
        <p:nvGraphicFramePr>
          <p:cNvPr id="18451" name="Object 19"/>
          <p:cNvGraphicFramePr>
            <a:graphicFrameLocks noChangeAspect="1"/>
          </p:cNvGraphicFramePr>
          <p:nvPr/>
        </p:nvGraphicFramePr>
        <p:xfrm>
          <a:off x="5791200" y="1828800"/>
          <a:ext cx="585788" cy="685800"/>
        </p:xfrm>
        <a:graphic>
          <a:graphicData uri="http://schemas.openxmlformats.org/presentationml/2006/ole">
            <p:oleObj spid="_x0000_s51211" name="CorelDRAW" r:id="rId12" imgW="1884070" imgH="2204855" progId="CorelDRAW.Graphic.12">
              <p:embed/>
            </p:oleObj>
          </a:graphicData>
        </a:graphic>
      </p:graphicFrame>
      <p:graphicFrame>
        <p:nvGraphicFramePr>
          <p:cNvPr id="18452" name="Object 20"/>
          <p:cNvGraphicFramePr>
            <a:graphicFrameLocks noChangeAspect="1"/>
          </p:cNvGraphicFramePr>
          <p:nvPr/>
        </p:nvGraphicFramePr>
        <p:xfrm>
          <a:off x="7086600" y="1143000"/>
          <a:ext cx="585788" cy="685800"/>
        </p:xfrm>
        <a:graphic>
          <a:graphicData uri="http://schemas.openxmlformats.org/presentationml/2006/ole">
            <p:oleObj spid="_x0000_s51212" name="CorelDRAW" r:id="rId13" imgW="1884070" imgH="2204855" progId="CorelDRAW.Graphic.12">
              <p:embed/>
            </p:oleObj>
          </a:graphicData>
        </a:graphic>
      </p:graphicFrame>
      <p:graphicFrame>
        <p:nvGraphicFramePr>
          <p:cNvPr id="18454" name="Object 22"/>
          <p:cNvGraphicFramePr>
            <a:graphicFrameLocks noChangeAspect="1"/>
          </p:cNvGraphicFramePr>
          <p:nvPr/>
        </p:nvGraphicFramePr>
        <p:xfrm>
          <a:off x="6248400" y="2971800"/>
          <a:ext cx="585788" cy="685800"/>
        </p:xfrm>
        <a:graphic>
          <a:graphicData uri="http://schemas.openxmlformats.org/presentationml/2006/ole">
            <p:oleObj spid="_x0000_s51213" name="CorelDRAW" r:id="rId14" imgW="1884070" imgH="2204855" progId="CorelDRAW.Graphic.12">
              <p:embed/>
            </p:oleObj>
          </a:graphicData>
        </a:graphic>
      </p:graphicFrame>
      <p:graphicFrame>
        <p:nvGraphicFramePr>
          <p:cNvPr id="18455" name="Object 23"/>
          <p:cNvGraphicFramePr>
            <a:graphicFrameLocks noChangeAspect="1"/>
          </p:cNvGraphicFramePr>
          <p:nvPr/>
        </p:nvGraphicFramePr>
        <p:xfrm>
          <a:off x="5715000" y="4191000"/>
          <a:ext cx="517525" cy="604838"/>
        </p:xfrm>
        <a:graphic>
          <a:graphicData uri="http://schemas.openxmlformats.org/presentationml/2006/ole">
            <p:oleObj spid="_x0000_s51214" name="CorelDRAW" r:id="rId15" imgW="1884070" imgH="2204855" progId="CorelDRAW.Graphic.12">
              <p:embed/>
            </p:oleObj>
          </a:graphicData>
        </a:graphic>
      </p:graphicFrame>
      <p:graphicFrame>
        <p:nvGraphicFramePr>
          <p:cNvPr id="18456" name="Object 24"/>
          <p:cNvGraphicFramePr>
            <a:graphicFrameLocks noChangeAspect="1"/>
          </p:cNvGraphicFramePr>
          <p:nvPr/>
        </p:nvGraphicFramePr>
        <p:xfrm>
          <a:off x="3048000" y="1905000"/>
          <a:ext cx="585788" cy="685800"/>
        </p:xfrm>
        <a:graphic>
          <a:graphicData uri="http://schemas.openxmlformats.org/presentationml/2006/ole">
            <p:oleObj spid="_x0000_s51215" name="CorelDRAW" r:id="rId16" imgW="1884070" imgH="2204855" progId="CorelDRAW.Graphic.12">
              <p:embed/>
            </p:oleObj>
          </a:graphicData>
        </a:graphic>
      </p:graphicFrame>
      <p:graphicFrame>
        <p:nvGraphicFramePr>
          <p:cNvPr id="18457" name="Object 25"/>
          <p:cNvGraphicFramePr>
            <a:graphicFrameLocks noChangeAspect="1"/>
          </p:cNvGraphicFramePr>
          <p:nvPr/>
        </p:nvGraphicFramePr>
        <p:xfrm>
          <a:off x="2895600" y="4038600"/>
          <a:ext cx="585788" cy="685800"/>
        </p:xfrm>
        <a:graphic>
          <a:graphicData uri="http://schemas.openxmlformats.org/presentationml/2006/ole">
            <p:oleObj spid="_x0000_s51216" name="CorelDRAW" r:id="rId17" imgW="1884070" imgH="2204855" progId="CorelDRAW.Graphic.12">
              <p:embed/>
            </p:oleObj>
          </a:graphicData>
        </a:graphic>
      </p:graphicFrame>
      <p:graphicFrame>
        <p:nvGraphicFramePr>
          <p:cNvPr id="18458" name="Object 26"/>
          <p:cNvGraphicFramePr>
            <a:graphicFrameLocks noChangeAspect="1"/>
          </p:cNvGraphicFramePr>
          <p:nvPr/>
        </p:nvGraphicFramePr>
        <p:xfrm>
          <a:off x="0" y="2667000"/>
          <a:ext cx="842963" cy="985838"/>
        </p:xfrm>
        <a:graphic>
          <a:graphicData uri="http://schemas.openxmlformats.org/presentationml/2006/ole">
            <p:oleObj spid="_x0000_s51217" name="CorelDRAW" r:id="rId18" imgW="1884070" imgH="2204855" progId="CorelDRAW.Graphic.12">
              <p:embed/>
            </p:oleObj>
          </a:graphicData>
        </a:graphic>
      </p:graphicFrame>
      <p:graphicFrame>
        <p:nvGraphicFramePr>
          <p:cNvPr id="18459" name="Object 27"/>
          <p:cNvGraphicFramePr>
            <a:graphicFrameLocks noChangeAspect="1"/>
          </p:cNvGraphicFramePr>
          <p:nvPr/>
        </p:nvGraphicFramePr>
        <p:xfrm>
          <a:off x="8305800" y="1371600"/>
          <a:ext cx="647700" cy="757238"/>
        </p:xfrm>
        <a:graphic>
          <a:graphicData uri="http://schemas.openxmlformats.org/presentationml/2006/ole">
            <p:oleObj spid="_x0000_s51218" name="CorelDRAW" r:id="rId19" imgW="1884070" imgH="2204855" progId="CorelDRAW.Graphic.12">
              <p:embed/>
            </p:oleObj>
          </a:graphicData>
        </a:graphic>
      </p:graphicFrame>
      <p:graphicFrame>
        <p:nvGraphicFramePr>
          <p:cNvPr id="18460" name="Object 28"/>
          <p:cNvGraphicFramePr>
            <a:graphicFrameLocks noChangeAspect="1"/>
          </p:cNvGraphicFramePr>
          <p:nvPr/>
        </p:nvGraphicFramePr>
        <p:xfrm>
          <a:off x="4343400" y="1143000"/>
          <a:ext cx="647700" cy="757238"/>
        </p:xfrm>
        <a:graphic>
          <a:graphicData uri="http://schemas.openxmlformats.org/presentationml/2006/ole">
            <p:oleObj spid="_x0000_s51219" name="CorelDRAW" r:id="rId20" imgW="1884070" imgH="2204855" progId="CorelDRAW.Graphic.12">
              <p:embed/>
            </p:oleObj>
          </a:graphicData>
        </a:graphic>
      </p:graphicFrame>
      <p:graphicFrame>
        <p:nvGraphicFramePr>
          <p:cNvPr id="18461" name="Object 29"/>
          <p:cNvGraphicFramePr>
            <a:graphicFrameLocks noChangeAspect="1"/>
          </p:cNvGraphicFramePr>
          <p:nvPr/>
        </p:nvGraphicFramePr>
        <p:xfrm>
          <a:off x="6248400" y="6100763"/>
          <a:ext cx="647700" cy="757237"/>
        </p:xfrm>
        <a:graphic>
          <a:graphicData uri="http://schemas.openxmlformats.org/presentationml/2006/ole">
            <p:oleObj spid="_x0000_s51220" name="CorelDRAW" r:id="rId21" imgW="1884070" imgH="2204855" progId="CorelDRAW.Graphic.12">
              <p:embed/>
            </p:oleObj>
          </a:graphicData>
        </a:graphic>
      </p:graphicFrame>
      <p:graphicFrame>
        <p:nvGraphicFramePr>
          <p:cNvPr id="18462" name="Object 30"/>
          <p:cNvGraphicFramePr>
            <a:graphicFrameLocks noChangeAspect="1"/>
          </p:cNvGraphicFramePr>
          <p:nvPr/>
        </p:nvGraphicFramePr>
        <p:xfrm>
          <a:off x="0" y="4267200"/>
          <a:ext cx="647700" cy="757238"/>
        </p:xfrm>
        <a:graphic>
          <a:graphicData uri="http://schemas.openxmlformats.org/presentationml/2006/ole">
            <p:oleObj spid="_x0000_s51221" name="CorelDRAW" r:id="rId22" imgW="1884070" imgH="2204855" progId="CorelDRAW.Graphic.12">
              <p:embed/>
            </p:oleObj>
          </a:graphicData>
        </a:graphic>
      </p:graphicFrame>
      <p:graphicFrame>
        <p:nvGraphicFramePr>
          <p:cNvPr id="18463" name="Object 31"/>
          <p:cNvGraphicFramePr>
            <a:graphicFrameLocks noChangeAspect="1"/>
          </p:cNvGraphicFramePr>
          <p:nvPr/>
        </p:nvGraphicFramePr>
        <p:xfrm>
          <a:off x="1905000" y="6100763"/>
          <a:ext cx="647700" cy="757237"/>
        </p:xfrm>
        <a:graphic>
          <a:graphicData uri="http://schemas.openxmlformats.org/presentationml/2006/ole">
            <p:oleObj spid="_x0000_s51222" name="CorelDRAW" r:id="rId23" imgW="1884070" imgH="2204855" progId="CorelDRAW.Graphic.12">
              <p:embed/>
            </p:oleObj>
          </a:graphicData>
        </a:graphic>
      </p:graphicFrame>
      <p:graphicFrame>
        <p:nvGraphicFramePr>
          <p:cNvPr id="18464" name="Object 32"/>
          <p:cNvGraphicFramePr>
            <a:graphicFrameLocks noChangeAspect="1"/>
          </p:cNvGraphicFramePr>
          <p:nvPr/>
        </p:nvGraphicFramePr>
        <p:xfrm>
          <a:off x="0" y="1524000"/>
          <a:ext cx="647700" cy="757238"/>
        </p:xfrm>
        <a:graphic>
          <a:graphicData uri="http://schemas.openxmlformats.org/presentationml/2006/ole">
            <p:oleObj spid="_x0000_s51223" name="CorelDRAW" r:id="rId24" imgW="1884070" imgH="2204855" progId="CorelDRAW.Graphic.12">
              <p:embed/>
            </p:oleObj>
          </a:graphicData>
        </a:graphic>
      </p:graphicFrame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" name="Object 26"/>
          <p:cNvGraphicFramePr>
            <a:graphicFrameLocks noChangeAspect="1"/>
          </p:cNvGraphicFramePr>
          <p:nvPr/>
        </p:nvGraphicFramePr>
        <p:xfrm>
          <a:off x="8301038" y="2743200"/>
          <a:ext cx="842962" cy="985838"/>
        </p:xfrm>
        <a:graphic>
          <a:graphicData uri="http://schemas.openxmlformats.org/presentationml/2006/ole">
            <p:oleObj spid="_x0000_s51225" name="CorelDRAW" r:id="rId25" imgW="1884070" imgH="2204855" progId="CorelDRAW.Graphic.12">
              <p:embed/>
            </p:oleObj>
          </a:graphicData>
        </a:graphic>
      </p:graphicFrame>
      <p:graphicFrame>
        <p:nvGraphicFramePr>
          <p:cNvPr id="3" name="Object 26"/>
          <p:cNvGraphicFramePr>
            <a:graphicFrameLocks noChangeAspect="1"/>
          </p:cNvGraphicFramePr>
          <p:nvPr/>
        </p:nvGraphicFramePr>
        <p:xfrm>
          <a:off x="0" y="5872163"/>
          <a:ext cx="842963" cy="985837"/>
        </p:xfrm>
        <a:graphic>
          <a:graphicData uri="http://schemas.openxmlformats.org/presentationml/2006/ole">
            <p:oleObj spid="_x0000_s51226" name="CorelDRAW" r:id="rId26" imgW="1884070" imgH="2204855" progId="CorelDRAW.Graphic.12">
              <p:embed/>
            </p:oleObj>
          </a:graphicData>
        </a:graphic>
      </p:graphicFrame>
      <p:graphicFrame>
        <p:nvGraphicFramePr>
          <p:cNvPr id="4" name="Object 26"/>
          <p:cNvGraphicFramePr>
            <a:graphicFrameLocks noChangeAspect="1"/>
          </p:cNvGraphicFramePr>
          <p:nvPr/>
        </p:nvGraphicFramePr>
        <p:xfrm>
          <a:off x="3962400" y="5872163"/>
          <a:ext cx="842963" cy="985837"/>
        </p:xfrm>
        <a:graphic>
          <a:graphicData uri="http://schemas.openxmlformats.org/presentationml/2006/ole">
            <p:oleObj spid="_x0000_s51227" name="CorelDRAW" r:id="rId27" imgW="1884070" imgH="2204855" progId="CorelDRAW.Graphic.12">
              <p:embed/>
            </p:oleObj>
          </a:graphicData>
        </a:graphic>
      </p:graphicFrame>
      <p:graphicFrame>
        <p:nvGraphicFramePr>
          <p:cNvPr id="5" name="Object 26"/>
          <p:cNvGraphicFramePr>
            <a:graphicFrameLocks noChangeAspect="1"/>
          </p:cNvGraphicFramePr>
          <p:nvPr/>
        </p:nvGraphicFramePr>
        <p:xfrm>
          <a:off x="8301038" y="5638800"/>
          <a:ext cx="842962" cy="985838"/>
        </p:xfrm>
        <a:graphic>
          <a:graphicData uri="http://schemas.openxmlformats.org/presentationml/2006/ole">
            <p:oleObj spid="_x0000_s51228" name="CorelDRAW" r:id="rId28" imgW="1884070" imgH="2204855" progId="CorelDRAW.Graphic.12">
              <p:embed/>
            </p:oleObj>
          </a:graphicData>
        </a:graphic>
      </p:graphicFrame>
      <p:graphicFrame>
        <p:nvGraphicFramePr>
          <p:cNvPr id="11" name="Object 26"/>
          <p:cNvGraphicFramePr>
            <a:graphicFrameLocks noChangeAspect="1"/>
          </p:cNvGraphicFramePr>
          <p:nvPr/>
        </p:nvGraphicFramePr>
        <p:xfrm>
          <a:off x="3200400" y="-228600"/>
          <a:ext cx="842963" cy="985838"/>
        </p:xfrm>
        <a:graphic>
          <a:graphicData uri="http://schemas.openxmlformats.org/presentationml/2006/ole">
            <p:oleObj spid="_x0000_s51229" name="CorelDRAW" r:id="rId29" imgW="1884070" imgH="2204855" progId="CorelDRAW.Graphic.14">
              <p:embed/>
            </p:oleObj>
          </a:graphicData>
        </a:graphic>
      </p:graphicFrame>
      <p:graphicFrame>
        <p:nvGraphicFramePr>
          <p:cNvPr id="13" name="Object 26"/>
          <p:cNvGraphicFramePr>
            <a:graphicFrameLocks noChangeAspect="1"/>
          </p:cNvGraphicFramePr>
          <p:nvPr/>
        </p:nvGraphicFramePr>
        <p:xfrm>
          <a:off x="0" y="-228600"/>
          <a:ext cx="842963" cy="985838"/>
        </p:xfrm>
        <a:graphic>
          <a:graphicData uri="http://schemas.openxmlformats.org/presentationml/2006/ole">
            <p:oleObj spid="_x0000_s51230" name="CorelDRAW" r:id="rId30" imgW="1884070" imgH="2204855" progId="CorelDRAW.Graphic.12">
              <p:embed/>
            </p:oleObj>
          </a:graphicData>
        </a:graphic>
      </p:graphicFrame>
      <p:graphicFrame>
        <p:nvGraphicFramePr>
          <p:cNvPr id="14" name="Object 26"/>
          <p:cNvGraphicFramePr>
            <a:graphicFrameLocks noChangeAspect="1"/>
          </p:cNvGraphicFramePr>
          <p:nvPr/>
        </p:nvGraphicFramePr>
        <p:xfrm>
          <a:off x="8301038" y="-228600"/>
          <a:ext cx="842962" cy="985838"/>
        </p:xfrm>
        <a:graphic>
          <a:graphicData uri="http://schemas.openxmlformats.org/presentationml/2006/ole">
            <p:oleObj spid="_x0000_s51231" name="CorelDRAW" r:id="rId31" imgW="1884070" imgH="2204855" progId="CorelDRAW.Graphic.12">
              <p:embed/>
            </p:oleObj>
          </a:graphicData>
        </a:graphic>
      </p:graphicFrame>
      <p:graphicFrame>
        <p:nvGraphicFramePr>
          <p:cNvPr id="15" name="Object 26"/>
          <p:cNvGraphicFramePr>
            <a:graphicFrameLocks noChangeAspect="1"/>
          </p:cNvGraphicFramePr>
          <p:nvPr/>
        </p:nvGraphicFramePr>
        <p:xfrm>
          <a:off x="3962400" y="2514600"/>
          <a:ext cx="1219200" cy="1295400"/>
        </p:xfrm>
        <a:graphic>
          <a:graphicData uri="http://schemas.openxmlformats.org/presentationml/2006/ole">
            <p:oleObj spid="_x0000_s51232" name="CorelDRAW" r:id="rId32" imgW="1884070" imgH="2204855" progId="CorelDRAW.Graphic.12">
              <p:embed/>
            </p:oleObj>
          </a:graphicData>
        </a:graphic>
      </p:graphicFrame>
      <p:pic>
        <p:nvPicPr>
          <p:cNvPr id="12" name="Picture 2" descr="Картинка 64 из 4148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3132126" y="4195760"/>
            <a:ext cx="2958321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Картинка 15 из 206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5" cstate="email"/>
          <a:srcRect/>
          <a:stretch>
            <a:fillRect/>
          </a:stretch>
        </p:blipFill>
        <p:spPr bwMode="auto">
          <a:xfrm>
            <a:off x="157134" y="922320"/>
            <a:ext cx="1857389" cy="2468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Картинка 19 из 136000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37" cstate="email"/>
          <a:srcRect/>
          <a:stretch>
            <a:fillRect/>
          </a:stretch>
        </p:blipFill>
        <p:spPr bwMode="auto">
          <a:xfrm>
            <a:off x="6372212" y="4502133"/>
            <a:ext cx="2767460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Картинка 55 из 6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8" cstate="email"/>
          <a:srcRect/>
          <a:stretch>
            <a:fillRect/>
          </a:stretch>
        </p:blipFill>
        <p:spPr bwMode="auto">
          <a:xfrm>
            <a:off x="5964246" y="1147744"/>
            <a:ext cx="3173945" cy="23767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Картинка 30 из 259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9" cstate="email"/>
          <a:srcRect/>
          <a:stretch>
            <a:fillRect/>
          </a:stretch>
        </p:blipFill>
        <p:spPr bwMode="auto">
          <a:xfrm>
            <a:off x="6350" y="4424364"/>
            <a:ext cx="3249505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 cstate="email"/>
          <a:srcRect/>
          <a:stretch>
            <a:fillRect/>
          </a:stretch>
        </p:blipFill>
        <p:spPr bwMode="auto">
          <a:xfrm>
            <a:off x="2519372" y="1833565"/>
            <a:ext cx="2762270" cy="20717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41" name="Rectangle 41"/>
          <p:cNvSpPr>
            <a:spLocks noChangeArrowheads="1"/>
          </p:cNvSpPr>
          <p:nvPr/>
        </p:nvSpPr>
        <p:spPr bwMode="auto">
          <a:xfrm>
            <a:off x="2286000" y="152400"/>
            <a:ext cx="4572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FF"/>
                </a:solidFill>
                <a:effectLst/>
              </a:rPr>
              <a:t>ЗВЕРИ В ЗИМНЕМ ЛЕСУ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5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5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5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5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5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5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5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5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5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5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5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5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5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5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5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5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5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5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5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5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5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3112</TotalTime>
  <Words>42</Words>
  <Application>Microsoft Office PowerPoint</Application>
  <PresentationFormat>Экран (4:3)</PresentationFormat>
  <Paragraphs>21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Wingdings</vt:lpstr>
      <vt:lpstr>Оформление по умолчанию</vt:lpstr>
      <vt:lpstr>CorelDRAW 12.0 Graphic</vt:lpstr>
      <vt:lpstr>CorelDRAW X4 Graphic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revaz</cp:lastModifiedBy>
  <cp:revision>107</cp:revision>
  <cp:lastPrinted>1601-01-01T00:00:00Z</cp:lastPrinted>
  <dcterms:created xsi:type="dcterms:W3CDTF">1601-01-01T00:00:00Z</dcterms:created>
  <dcterms:modified xsi:type="dcterms:W3CDTF">2013-02-05T15:14:55Z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