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4"/>
  </p:notesMasterIdLst>
  <p:sldIdLst>
    <p:sldId id="256" r:id="rId2"/>
    <p:sldId id="266" r:id="rId3"/>
    <p:sldId id="265" r:id="rId4"/>
    <p:sldId id="267" r:id="rId5"/>
    <p:sldId id="272" r:id="rId6"/>
    <p:sldId id="268" r:id="rId7"/>
    <p:sldId id="273" r:id="rId8"/>
    <p:sldId id="270" r:id="rId9"/>
    <p:sldId id="274" r:id="rId10"/>
    <p:sldId id="275" r:id="rId11"/>
    <p:sldId id="264" r:id="rId12"/>
    <p:sldId id="277" r:id="rId13"/>
    <p:sldId id="279" r:id="rId14"/>
    <p:sldId id="276" r:id="rId15"/>
    <p:sldId id="25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2" r:id="rId26"/>
    <p:sldId id="289" r:id="rId27"/>
    <p:sldId id="290" r:id="rId28"/>
    <p:sldId id="302" r:id="rId29"/>
    <p:sldId id="259" r:id="rId30"/>
    <p:sldId id="303" r:id="rId31"/>
    <p:sldId id="294" r:id="rId32"/>
    <p:sldId id="293" r:id="rId33"/>
    <p:sldId id="295" r:id="rId34"/>
    <p:sldId id="300" r:id="rId35"/>
    <p:sldId id="296" r:id="rId36"/>
    <p:sldId id="261" r:id="rId37"/>
    <p:sldId id="297" r:id="rId38"/>
    <p:sldId id="298" r:id="rId39"/>
    <p:sldId id="299" r:id="rId40"/>
    <p:sldId id="301" r:id="rId41"/>
    <p:sldId id="304" r:id="rId42"/>
    <p:sldId id="305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053" autoAdjust="0"/>
  </p:normalViewPr>
  <p:slideViewPr>
    <p:cSldViewPr>
      <p:cViewPr varScale="1">
        <p:scale>
          <a:sx n="64" d="100"/>
          <a:sy n="64" d="100"/>
        </p:scale>
        <p:origin x="-102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6F6A9B-469C-4530-95B8-9963DF782F45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126122D-E1D9-4426-839D-4EA1040AE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E9BD22-0649-4728-8BA9-A0D66134C7B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B53FF-C418-4F09-8511-FF9BF0A096A3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A41BF38-5819-4BB6-9965-6F91D78799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CA6B-CC39-483C-8BCF-34F924FAD9AA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8922B-767B-47C3-92B0-DB0A3E593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8563A-B1C9-4EEF-8FF6-A4AD3EE3A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B15B-1A08-421B-AE76-E30E2077FE53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0859-7248-4085-9BCB-2D16E6EBE6B7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C0184-34E5-4605-A379-2A2686702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BDA61-8082-442F-8EE4-66B0DD11B91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33EDD2C-4A08-40F2-A895-217A0BDED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A034D-955F-4527-BC6C-AB18E86594A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17668-8921-4507-A3AB-D963C1FB7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F970-CBE3-454F-8AEC-6A3B0F903BB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9A6BB584-80B8-4088-9041-5B8C5514E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1351-DEBD-46F3-977B-A2F58E4E9C54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BAA06-FA95-4FA9-A75A-5105AB105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31C4A-39FB-4350-9A87-F17EA51DBA30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752B57-3510-4D53-B3A8-47BF48742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989A5BD-862E-4C54-894B-0FB8FDF92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E7E3-02C6-400B-BD41-C8B60AE55BEB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C9C71-9AD5-4719-80BA-3612A8223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88E9D-560E-4D3F-8F88-27E230F30548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8DE9CA3-7DBF-4FCE-8D64-A5F9632FB13E}" type="datetimeFigureOut">
              <a:rPr lang="ru-RU"/>
              <a:pPr>
                <a:defRPr/>
              </a:pPr>
              <a:t>16.02.2013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3D1393-E844-455E-B404-8FDD6DCEC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374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375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7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puser\AppData\Local\Microsoft\Windows\Temporary Internet Files\Content.IE5\FIS8T97L\MP90043859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4913" y="3206750"/>
            <a:ext cx="3938587" cy="260826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 smtClean="0">
                <a:latin typeface="Segoe Script" pitchFamily="34" charset="0"/>
              </a:rPr>
              <a:t>Наука о жизни</a:t>
            </a:r>
            <a:endParaRPr lang="ru-RU" sz="2800" dirty="0">
              <a:latin typeface="Segoe Script" pitchFamily="34" charset="0"/>
            </a:endParaRPr>
          </a:p>
        </p:txBody>
      </p:sp>
      <p:sp>
        <p:nvSpPr>
          <p:cNvPr id="164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Биология</a:t>
            </a:r>
          </a:p>
        </p:txBody>
      </p:sp>
      <p:pic>
        <p:nvPicPr>
          <p:cNvPr id="1641" name="Picture 4" descr="C:\Users\gpuser\AppData\Local\Microsoft\Windows\Temporary Internet Files\Content.IE5\U8Q8UG47\MC90043580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98950"/>
            <a:ext cx="26384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" name="Picture 4" descr="C:\Users\gpuser\AppData\Local\Microsoft\Windows\Temporary Internet Files\Content.IE5\U8Q8UG47\MC90043580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6505575" y="0"/>
            <a:ext cx="26384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AutoShape 5"/>
          <p:cNvSpPr>
            <a:spLocks noChangeAspect="1" noChangeArrowheads="1"/>
          </p:cNvSpPr>
          <p:nvPr/>
        </p:nvSpPr>
        <p:spPr bwMode="auto">
          <a:xfrm>
            <a:off x="3924300" y="981075"/>
            <a:ext cx="2638425" cy="255905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637" name="AutoShape 613"/>
          <p:cNvSpPr>
            <a:spLocks noChangeAspect="1" noChangeArrowheads="1"/>
          </p:cNvSpPr>
          <p:nvPr/>
        </p:nvSpPr>
        <p:spPr bwMode="auto">
          <a:xfrm>
            <a:off x="3924300" y="981075"/>
            <a:ext cx="2638425" cy="255905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4578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36718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268413"/>
            <a:ext cx="3683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5602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9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577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6626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39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12875"/>
            <a:ext cx="4445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8674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43926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4577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9698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4227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4182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0722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9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3862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1746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46405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354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2770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43926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4418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3794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5856287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41801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341438"/>
            <a:ext cx="51117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4819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341438"/>
            <a:ext cx="44640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16386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1017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4640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412875"/>
            <a:ext cx="43386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41438"/>
            <a:ext cx="44370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5843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439261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6866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3284538"/>
            <a:ext cx="47339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7890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41438"/>
            <a:ext cx="44069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43926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8914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349500"/>
            <a:ext cx="571500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44640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924175"/>
            <a:ext cx="486568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        Зоология – наука о животных</a:t>
            </a:r>
          </a:p>
        </p:txBody>
      </p:sp>
      <p:pic>
        <p:nvPicPr>
          <p:cNvPr id="39939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268413"/>
            <a:ext cx="44640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565400"/>
            <a:ext cx="57150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Животные для человека</a:t>
            </a:r>
          </a:p>
        </p:txBody>
      </p:sp>
      <p:pic>
        <p:nvPicPr>
          <p:cNvPr id="40963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3926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Животные для человека</a:t>
            </a:r>
          </a:p>
        </p:txBody>
      </p:sp>
      <p:pic>
        <p:nvPicPr>
          <p:cNvPr id="41986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338455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2276475"/>
            <a:ext cx="5427662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Животные для человека</a:t>
            </a:r>
          </a:p>
        </p:txBody>
      </p:sp>
      <p:pic>
        <p:nvPicPr>
          <p:cNvPr id="43010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92612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02138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Животные для человека</a:t>
            </a:r>
          </a:p>
        </p:txBody>
      </p:sp>
      <p:pic>
        <p:nvPicPr>
          <p:cNvPr id="44034" name="Picture 9" descr="C:\Users\gpuser\AppData\Local\Microsoft\Windows\Temporary Internet Files\Content.IE5\240QSVDS\MM9000409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176371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31797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2420938"/>
            <a:ext cx="38687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3897313"/>
            <a:ext cx="34163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2276475"/>
            <a:ext cx="6096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45059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3926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17410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1017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44878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3878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46082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894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3429000"/>
            <a:ext cx="528955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47106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3313112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412875"/>
            <a:ext cx="5475288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48130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412875"/>
            <a:ext cx="492918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49154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38163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412875"/>
            <a:ext cx="3810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636838"/>
            <a:ext cx="5057775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Анатомия человека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- наука о строении тела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0179" name="Picture 5" descr="C:\Users\gpuser\AppData\Local\Microsoft\Windows\Temporary Internet Files\Content.IE5\IHKQUCIZ\MM90023467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479583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708275"/>
            <a:ext cx="45148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1203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412875"/>
            <a:ext cx="439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2226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92375"/>
            <a:ext cx="56578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9450" y="1052513"/>
            <a:ext cx="57435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3250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12875"/>
            <a:ext cx="44640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053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4274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5888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341438"/>
            <a:ext cx="703580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5298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12875"/>
            <a:ext cx="3287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412875"/>
            <a:ext cx="3336925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18434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1017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9261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4275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508500"/>
            <a:ext cx="169068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188" y="3068638"/>
            <a:ext cx="446405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Экология - наука о взаимодействии </a:t>
            </a:r>
            <a:br>
              <a:rPr lang="ru-RU" dirty="0" smtClean="0">
                <a:solidFill>
                  <a:schemeClr val="accent3">
                    <a:shade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живых организмов на Земле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56324" name="Picture 9" descr="C:\Users\gpuser\AppData\Local\Microsoft\Windows\Temporary Internet Files\Content.IE5\FIS8T97L\MM900205364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5888"/>
            <a:ext cx="10953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412875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787900" y="228600"/>
            <a:ext cx="4048125" cy="758825"/>
          </a:xfrm>
        </p:spPr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Защита природы</a:t>
            </a:r>
          </a:p>
        </p:txBody>
      </p:sp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5888"/>
            <a:ext cx="467360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2349500"/>
            <a:ext cx="539432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5003800" y="115888"/>
            <a:ext cx="4048125" cy="760412"/>
          </a:xfrm>
        </p:spPr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Природа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582612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338513"/>
            <a:ext cx="4252912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908050"/>
            <a:ext cx="302418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Box 9"/>
          <p:cNvSpPr txBox="1">
            <a:spLocks noChangeArrowheads="1"/>
          </p:cNvSpPr>
          <p:nvPr/>
        </p:nvSpPr>
        <p:spPr bwMode="auto">
          <a:xfrm>
            <a:off x="395288" y="4797425"/>
            <a:ext cx="36718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Georgia" pitchFamily="18" charset="0"/>
              </a:rPr>
              <a:t>То, какой будет природа, зависит от нас самих…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19458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43926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4053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20482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1017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41438"/>
            <a:ext cx="4392612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41438"/>
            <a:ext cx="4411663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21506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43926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12875"/>
            <a:ext cx="43926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Ботаника – наука о растениях</a:t>
            </a:r>
          </a:p>
        </p:txBody>
      </p:sp>
      <p:pic>
        <p:nvPicPr>
          <p:cNvPr id="22530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11017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412875"/>
            <a:ext cx="4392612" cy="4968875"/>
          </a:xfrm>
        </p:spPr>
      </p:pic>
      <p:pic>
        <p:nvPicPr>
          <p:cNvPr id="2253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412875"/>
            <a:ext cx="4433888" cy="4968875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Растения для человека</a:t>
            </a:r>
          </a:p>
        </p:txBody>
      </p:sp>
      <p:pic>
        <p:nvPicPr>
          <p:cNvPr id="23554" name="Picture 12" descr="C:\Users\gpuser\AppData\Local\Microsoft\Windows\Temporary Internet Files\Content.IE5\U8Q8UG47\MM900283457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1103313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41438"/>
            <a:ext cx="37449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341438"/>
            <a:ext cx="37449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1359</TotalTime>
  <Words>198</Words>
  <Application>Microsoft Office PowerPoint</Application>
  <PresentationFormat>Экран (4:3)</PresentationFormat>
  <Paragraphs>45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42</vt:i4>
      </vt:variant>
    </vt:vector>
  </HeadingPairs>
  <TitlesOfParts>
    <vt:vector size="60" baseType="lpstr">
      <vt:lpstr>Georgia</vt:lpstr>
      <vt:lpstr>Arial</vt:lpstr>
      <vt:lpstr>Wingdings 2</vt:lpstr>
      <vt:lpstr>Wingdings</vt:lpstr>
      <vt:lpstr>Calibri</vt:lpstr>
      <vt:lpstr>Segoe Script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Биология</vt:lpstr>
      <vt:lpstr>Ботаника – наука о растениях</vt:lpstr>
      <vt:lpstr>Ботаника – наука о растениях</vt:lpstr>
      <vt:lpstr>Ботаника – наука о растениях</vt:lpstr>
      <vt:lpstr>Ботаника – наука о растениях</vt:lpstr>
      <vt:lpstr>Ботаника – наука о растениях</vt:lpstr>
      <vt:lpstr>Ботаника – наука о растениях</vt:lpstr>
      <vt:lpstr>Ботаника – наука о растениях</vt:lpstr>
      <vt:lpstr>Растения для человека</vt:lpstr>
      <vt:lpstr>Растения для человека</vt:lpstr>
      <vt:lpstr>Растения для человека</vt:lpstr>
      <vt:lpstr>Растения для человека</vt:lpstr>
      <vt:lpstr>Растения для человека</vt:lpstr>
      <vt:lpstr>Растения для человека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        Зоология – наука о животных</vt:lpstr>
      <vt:lpstr>Животные для человека</vt:lpstr>
      <vt:lpstr>Животные для человека</vt:lpstr>
      <vt:lpstr>Животные для человека</vt:lpstr>
      <vt:lpstr>Животные для человека</vt:lpstr>
      <vt:lpstr>Анатомия человека  - наука о строении тела</vt:lpstr>
      <vt:lpstr>Анатомия человека  - наука о строении тела</vt:lpstr>
      <vt:lpstr>Анатомия человека  - наука о строении тела</vt:lpstr>
      <vt:lpstr>Анатомия человека  - наука о строении тела</vt:lpstr>
      <vt:lpstr>Анатомия человека  - наука о строении тела</vt:lpstr>
      <vt:lpstr>Анатомия человека  - наука о строении тела</vt:lpstr>
      <vt:lpstr>Экология - наука о взаимодействии  живых организмов на Земле</vt:lpstr>
      <vt:lpstr>Экология - наука о взаимодействии  живых организмов на Земле</vt:lpstr>
      <vt:lpstr>Экология - наука о взаимодействии  живых организмов на Земле</vt:lpstr>
      <vt:lpstr>Экология - наука о взаимодействии  живых организмов на Земле</vt:lpstr>
      <vt:lpstr>Экология - наука о взаимодействии  живых организмов на Земле</vt:lpstr>
      <vt:lpstr>Экология - наука о взаимодействии  живых организмов на Земле</vt:lpstr>
      <vt:lpstr>Защита природы</vt:lpstr>
      <vt:lpstr>Природа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</dc:title>
  <dc:creator>gpuser</dc:creator>
  <cp:lastModifiedBy>User</cp:lastModifiedBy>
  <cp:revision>86</cp:revision>
  <dcterms:created xsi:type="dcterms:W3CDTF">2011-11-11T10:17:53Z</dcterms:created>
  <dcterms:modified xsi:type="dcterms:W3CDTF">2013-02-16T11:54:16Z</dcterms:modified>
</cp:coreProperties>
</file>