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66" r:id="rId2"/>
    <p:sldId id="285" r:id="rId3"/>
    <p:sldId id="260" r:id="rId4"/>
    <p:sldId id="261" r:id="rId5"/>
    <p:sldId id="263" r:id="rId6"/>
    <p:sldId id="264" r:id="rId7"/>
    <p:sldId id="265" r:id="rId8"/>
    <p:sldId id="267" r:id="rId9"/>
    <p:sldId id="268" r:id="rId10"/>
    <p:sldId id="270" r:id="rId11"/>
    <p:sldId id="269" r:id="rId12"/>
    <p:sldId id="271" r:id="rId13"/>
    <p:sldId id="272" r:id="rId14"/>
    <p:sldId id="273" r:id="rId15"/>
    <p:sldId id="275" r:id="rId16"/>
    <p:sldId id="274" r:id="rId17"/>
    <p:sldId id="278" r:id="rId18"/>
    <p:sldId id="276" r:id="rId19"/>
    <p:sldId id="277" r:id="rId20"/>
    <p:sldId id="280" r:id="rId21"/>
    <p:sldId id="284" r:id="rId22"/>
    <p:sldId id="283" r:id="rId23"/>
    <p:sldId id="27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0EAE9DA-B48F-4B92-A37C-C12ADF76B8F4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D4931B4-ADFD-46CF-90F5-341057195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B5B6D-CB08-423D-9476-DA02E0622EB5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7A4EC-685B-4612-B043-D345BB228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D32AA-FB8E-4510-B5FA-D2F3D68AF7B3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DD2CB-94F1-47F8-8731-1486B0FCB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C740A-BD15-4DE4-AEB3-6570A801A8CD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5CFC5-2737-41FF-AE8E-30DC6AEED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AF504-4EE8-4812-BE1A-0D861CA2E1FE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0FF66-3855-4620-A7ED-54A6F4848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36494-2E7D-4ABE-8F8C-85DF664C68E5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CE340-7E12-4B40-8B20-A943EC3A1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2BB44-E934-41A9-8D64-39851F0E4E31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5A574-2F10-4BD4-AA02-3D80E2921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8A57A-C188-4496-A8A7-8EF18BBDC465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BD421-095B-4C9B-A204-568DCC6AA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7C230-AA98-48F1-BE6A-8D57A9F151C6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E7664-990B-4B62-8F14-E2E6DF302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6B199-F863-4686-90E2-5D1554CD2ADC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F6379-2E3B-44AC-A20D-8FDA4FD46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47A7A-8084-41F6-B56E-3C582E1C12F2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D5F67-FFE7-4F3F-ADC9-0CB44ACE5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28EAA-63A0-430B-A77C-5F3B20308EEB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F66B2-6BD7-4408-A99E-B0C8910BF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9483F5-A3CD-4854-A7B4-82996A96489A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F26096-BECD-4A03-B8EC-68326CEBB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350"/>
            <a:ext cx="9036050" cy="1470025"/>
          </a:xfrm>
        </p:spPr>
        <p:txBody>
          <a:bodyPr/>
          <a:lstStyle/>
          <a:p>
            <a:r>
              <a:rPr lang="ru-RU" sz="8000" b="1" smtClean="0">
                <a:latin typeface="Segoe Print"/>
              </a:rPr>
              <a:t>Естествознание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2205038"/>
            <a:ext cx="8424863" cy="1752600"/>
          </a:xfrm>
        </p:spPr>
        <p:txBody>
          <a:bodyPr/>
          <a:lstStyle/>
          <a:p>
            <a:r>
              <a:rPr lang="ru-RU" sz="4400" smtClean="0">
                <a:solidFill>
                  <a:srgbClr val="FFFF00"/>
                </a:solidFill>
                <a:latin typeface="Segoe Print"/>
              </a:rPr>
              <a:t>География</a:t>
            </a:r>
          </a:p>
          <a:p>
            <a:r>
              <a:rPr lang="ru-RU" sz="4400" smtClean="0">
                <a:solidFill>
                  <a:srgbClr val="FFFF00"/>
                </a:solidFill>
                <a:latin typeface="Segoe Print"/>
              </a:rPr>
              <a:t>Биология</a:t>
            </a:r>
          </a:p>
          <a:p>
            <a:r>
              <a:rPr lang="ru-RU" sz="4400" smtClean="0">
                <a:solidFill>
                  <a:srgbClr val="FFFF00"/>
                </a:solidFill>
                <a:latin typeface="Segoe Print"/>
              </a:rPr>
              <a:t>Химия </a:t>
            </a:r>
          </a:p>
          <a:p>
            <a:r>
              <a:rPr lang="ru-RU" sz="4400" smtClean="0">
                <a:solidFill>
                  <a:srgbClr val="FFFF00"/>
                </a:solidFill>
                <a:latin typeface="Segoe Print"/>
              </a:rPr>
              <a:t>Физическая культура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-31750"/>
            <a:ext cx="5400675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781300"/>
            <a:ext cx="8229600" cy="1143000"/>
          </a:xfrm>
        </p:spPr>
        <p:txBody>
          <a:bodyPr/>
          <a:lstStyle/>
          <a:p>
            <a:r>
              <a:rPr lang="ru-RU" sz="6000" b="1" smtClean="0">
                <a:solidFill>
                  <a:srgbClr val="FFC000"/>
                </a:solidFill>
                <a:latin typeface="Segoe Print"/>
              </a:rPr>
              <a:t>ХИМИЯ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40767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-306388"/>
            <a:ext cx="5219700" cy="716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25" y="0"/>
            <a:ext cx="9239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0"/>
            <a:ext cx="45450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7813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Print" pitchFamily="2" charset="0"/>
              </a:rPr>
              <a:t>ГЕОГРАФИЯ</a:t>
            </a:r>
            <a:endParaRPr lang="ru-RU" sz="6000" b="1" dirty="0">
              <a:solidFill>
                <a:schemeClr val="accent1">
                  <a:lumMod val="40000"/>
                  <a:lumOff val="60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0013" y="2924175"/>
            <a:ext cx="5233987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9243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981075"/>
            <a:ext cx="3810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876550"/>
            <a:ext cx="38100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43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7813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Segoe Print" pitchFamily="2" charset="0"/>
              </a:rPr>
              <a:t>ФИЗИЧЕСКАЯ КУЛЬТУРА</a:t>
            </a:r>
            <a:endParaRPr lang="ru-RU" sz="6000" b="1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8738"/>
            <a:ext cx="9144000" cy="697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2388" y="1620838"/>
            <a:ext cx="4011612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99088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6538" y="1663700"/>
            <a:ext cx="6367462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825" y="5516563"/>
            <a:ext cx="79565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Segoe Script"/>
              </a:rPr>
              <a:t>До новых встреч, друзья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773238"/>
            <a:ext cx="61563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latin typeface="Segoe Script"/>
              </a:rPr>
              <a:t>Учите естествознание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4005263"/>
            <a:ext cx="83883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latin typeface="Segoe Script"/>
              </a:rPr>
              <a:t>Наука – путь к успеху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828213" cy="700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685338" cy="71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0"/>
            <a:ext cx="10396538" cy="799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6775" cy="765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781300"/>
            <a:ext cx="8229600" cy="1143000"/>
          </a:xfrm>
        </p:spPr>
        <p:txBody>
          <a:bodyPr/>
          <a:lstStyle/>
          <a:p>
            <a:r>
              <a:rPr lang="ru-RU" sz="6000" b="1" smtClean="0">
                <a:solidFill>
                  <a:srgbClr val="92D050"/>
                </a:solidFill>
                <a:latin typeface="Segoe Print"/>
              </a:rPr>
              <a:t>БИОЛОГИЯ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21</Words>
  <Application>Microsoft Office PowerPoint</Application>
  <PresentationFormat>Экран (4:3)</PresentationFormat>
  <Paragraphs>12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Constantia</vt:lpstr>
      <vt:lpstr>Arial</vt:lpstr>
      <vt:lpstr>Calibri</vt:lpstr>
      <vt:lpstr>Segoe Print</vt:lpstr>
      <vt:lpstr>Segoe Script</vt:lpstr>
      <vt:lpstr>Тема Office</vt:lpstr>
      <vt:lpstr>Естествознание</vt:lpstr>
      <vt:lpstr>Слайд 2</vt:lpstr>
      <vt:lpstr>Слайд 3</vt:lpstr>
      <vt:lpstr>Слайд 4</vt:lpstr>
      <vt:lpstr>Слайд 5</vt:lpstr>
      <vt:lpstr>Слайд 6</vt:lpstr>
      <vt:lpstr>БИОЛОГИЯ</vt:lpstr>
      <vt:lpstr>Слайд 8</vt:lpstr>
      <vt:lpstr>Слайд 9</vt:lpstr>
      <vt:lpstr>Слайд 10</vt:lpstr>
      <vt:lpstr>Слайд 11</vt:lpstr>
      <vt:lpstr>ХИМИЯ</vt:lpstr>
      <vt:lpstr>Слайд 13</vt:lpstr>
      <vt:lpstr>Слайд 14</vt:lpstr>
      <vt:lpstr>Слайд 15</vt:lpstr>
      <vt:lpstr>Слайд 16</vt:lpstr>
      <vt:lpstr>ГЕОГРАФИЯ</vt:lpstr>
      <vt:lpstr>Слайд 18</vt:lpstr>
      <vt:lpstr>Слайд 19</vt:lpstr>
      <vt:lpstr>ФИЗИЧЕСКАЯ КУЛЬТУРА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gpuser</dc:creator>
  <cp:lastModifiedBy>Admin</cp:lastModifiedBy>
  <cp:revision>25</cp:revision>
  <dcterms:created xsi:type="dcterms:W3CDTF">2011-11-15T06:35:50Z</dcterms:created>
  <dcterms:modified xsi:type="dcterms:W3CDTF">2012-10-16T16:51:50Z</dcterms:modified>
</cp:coreProperties>
</file>