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62" r:id="rId4"/>
    <p:sldId id="270" r:id="rId5"/>
    <p:sldId id="263" r:id="rId6"/>
    <p:sldId id="258" r:id="rId7"/>
    <p:sldId id="271" r:id="rId8"/>
    <p:sldId id="272" r:id="rId9"/>
    <p:sldId id="259" r:id="rId10"/>
    <p:sldId id="260" r:id="rId11"/>
    <p:sldId id="273" r:id="rId12"/>
    <p:sldId id="257" r:id="rId13"/>
    <p:sldId id="264" r:id="rId14"/>
    <p:sldId id="265" r:id="rId15"/>
    <p:sldId id="274" r:id="rId16"/>
    <p:sldId id="268" r:id="rId17"/>
    <p:sldId id="275" r:id="rId18"/>
    <p:sldId id="266" r:id="rId19"/>
    <p:sldId id="267" r:id="rId20"/>
    <p:sldId id="277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055C52-BD30-40A9-95C3-942CBE5D083A}" type="datetimeFigureOut">
              <a:rPr lang="ru-RU" smtClean="0"/>
              <a:pPr/>
              <a:t>24.11.2011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E99C82-20DB-4D2B-8137-5B97A45B272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onotype Corsiva" pitchFamily="66" charset="0"/>
                <a:cs typeface="Arabic Typesetting" pitchFamily="66" charset="-78"/>
              </a:rPr>
              <a:t>Химия</a:t>
            </a:r>
            <a:endParaRPr lang="ru-RU" dirty="0">
              <a:latin typeface="Monotype Corsiva" pitchFamily="66" charset="0"/>
              <a:cs typeface="Arabic Typesetting" pitchFamily="66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12317"/>
            <a:ext cx="4200128" cy="3412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7"/>
            <a:ext cx="2359149" cy="2359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4995" cy="2747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327">
            <a:off x="6250118" y="2948736"/>
            <a:ext cx="247650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6267">
            <a:off x="2521237" y="2550320"/>
            <a:ext cx="3605215" cy="2565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400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854">
            <a:off x="286496" y="1382631"/>
            <a:ext cx="4910269" cy="4346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Фармацевтическая промышленность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516833" cy="1668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36870"/>
            <a:ext cx="4607731" cy="3821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729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lekariy.ru/wp-content/uploads/2010/05/bol-v-gor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19380" cy="4967258"/>
          </a:xfrm>
          <a:prstGeom prst="rect">
            <a:avLst/>
          </a:prstGeom>
          <a:noFill/>
        </p:spPr>
      </p:pic>
      <p:pic>
        <p:nvPicPr>
          <p:cNvPr id="29700" name="Picture 4" descr="http://natural-medicine.ru/uploads/posts/2010-10/1287654060_bxp136595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128" y="0"/>
            <a:ext cx="3363872" cy="3332726"/>
          </a:xfrm>
          <a:prstGeom prst="rect">
            <a:avLst/>
          </a:prstGeom>
          <a:noFill/>
        </p:spPr>
      </p:pic>
      <p:pic>
        <p:nvPicPr>
          <p:cNvPr id="29702" name="Picture 6" descr="http://lekariy.ru/wp-content/uploads/2010/05/lechenie-angi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8734">
            <a:off x="3345314" y="2445139"/>
            <a:ext cx="3348892" cy="4192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Картинка 62 из 28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8445">
            <a:off x="4207482" y="3250437"/>
            <a:ext cx="4902811" cy="3268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Картинка 77 из 28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2819592" cy="334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Картинка 27 из 281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10049"/>
            <a:ext cx="4724400" cy="2647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gmpage.com/gallery/1940448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72665">
            <a:off x="5401789" y="80440"/>
            <a:ext cx="3810000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Косметическая промышленность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850">
            <a:off x="5220072" y="2636912"/>
            <a:ext cx="381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" y="3717030"/>
            <a:ext cx="4091947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085">
            <a:off x="2256712" y="2049816"/>
            <a:ext cx="3075184" cy="307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695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077">
            <a:off x="843052" y="4052243"/>
            <a:ext cx="3118083" cy="233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89610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8542"/>
            <a:ext cx="423641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282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3.static.slando.com/photos/live/25/elitnaya_brendovaya_kosmetika_v_roznitsu_nizkie_tseny_21211525_1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0"/>
            <a:ext cx="3810000" cy="3810000"/>
          </a:xfrm>
          <a:prstGeom prst="rect">
            <a:avLst/>
          </a:prstGeom>
          <a:noFill/>
        </p:spPr>
      </p:pic>
      <p:pic>
        <p:nvPicPr>
          <p:cNvPr id="30724" name="Picture 4" descr="http://esthet.ru/production/_images/brands_gamarde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57574"/>
            <a:ext cx="4676775" cy="3400426"/>
          </a:xfrm>
          <a:prstGeom prst="rect">
            <a:avLst/>
          </a:prstGeom>
          <a:noFill/>
        </p:spPr>
      </p:pic>
      <p:pic>
        <p:nvPicPr>
          <p:cNvPr id="30726" name="Picture 6" descr="http://1.static.slando.com/photos/live/75/kosmetika-bobbi-brown-bobbi-braun_33490675_1_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3779912" cy="3430271"/>
          </a:xfrm>
          <a:prstGeom prst="rect">
            <a:avLst/>
          </a:prstGeom>
          <a:noFill/>
        </p:spPr>
      </p:pic>
      <p:pic>
        <p:nvPicPr>
          <p:cNvPr id="30728" name="Picture 8" descr="http://pics.livejournal.com/tyapka/pic/0006b7p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00480"/>
            <a:ext cx="3520314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8990"/>
            <a:ext cx="4427984" cy="290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248472" cy="1143000"/>
          </a:xfrm>
        </p:spPr>
        <p:txBody>
          <a:bodyPr/>
          <a:lstStyle/>
          <a:p>
            <a:r>
              <a:rPr lang="ru-RU" dirty="0" smtClean="0"/>
              <a:t>Ароматерапия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985"/>
            <a:ext cx="4427984" cy="279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39659"/>
            <a:ext cx="4716016" cy="281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-7827"/>
            <a:ext cx="4716017" cy="402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923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www.eshape.ru/images/beauty/essential-oils-reci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2348" y="0"/>
            <a:ext cx="6071652" cy="2780928"/>
          </a:xfrm>
          <a:prstGeom prst="rect">
            <a:avLst/>
          </a:prstGeom>
          <a:noFill/>
        </p:spPr>
      </p:pic>
      <p:pic>
        <p:nvPicPr>
          <p:cNvPr id="31748" name="Picture 4" descr="http://veritas.blogshare.ru/files/2010/10/e%60fi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90930" cy="2204864"/>
          </a:xfrm>
          <a:prstGeom prst="rect">
            <a:avLst/>
          </a:prstGeom>
          <a:noFill/>
        </p:spPr>
      </p:pic>
      <p:pic>
        <p:nvPicPr>
          <p:cNvPr id="31750" name="Picture 6" descr="http://mykaleidoscope.ru/uploads/posts/2011-01/1296402970_62526887_21369388_pic_3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33598"/>
            <a:ext cx="5276051" cy="3524402"/>
          </a:xfrm>
          <a:prstGeom prst="rect">
            <a:avLst/>
          </a:prstGeom>
          <a:noFill/>
        </p:spPr>
      </p:pic>
      <p:pic>
        <p:nvPicPr>
          <p:cNvPr id="31752" name="Picture 8" descr="http://gingery.org/wp-content/uploads/2010/11/efirnie_mas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5779" y="3356992"/>
            <a:ext cx="3998221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587">
            <a:off x="6971050" y="216319"/>
            <a:ext cx="2065758" cy="17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3528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Промышленность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dirty="0" smtClean="0"/>
              <a:t>“</a:t>
            </a:r>
            <a:r>
              <a:rPr lang="ru-RU" sz="3600" dirty="0" smtClean="0"/>
              <a:t>Синтетические моющие средства</a:t>
            </a:r>
            <a:r>
              <a:rPr lang="en-US" sz="3600" dirty="0" smtClean="0"/>
              <a:t>”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4" y="1728391"/>
            <a:ext cx="4952962" cy="49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3302124" cy="4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325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68568"/>
            <a:ext cx="5184576" cy="3208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755">
            <a:off x="933294" y="165820"/>
            <a:ext cx="3505333" cy="23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48" y="1340768"/>
            <a:ext cx="3989952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97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843808" y="2060848"/>
            <a:ext cx="3286148" cy="13573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Monotype Corsiva" pitchFamily="66" charset="0"/>
              </a:rPr>
              <a:t>Химия</a:t>
            </a:r>
            <a:endParaRPr lang="ru-RU" sz="6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717032"/>
            <a:ext cx="2664296" cy="151216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Monotype Corsiva" pitchFamily="66" charset="0"/>
                <a:cs typeface="Aparajita" pitchFamily="34" charset="0"/>
              </a:rPr>
              <a:t>Текстильная </a:t>
            </a:r>
            <a:br>
              <a:rPr lang="ru-RU" sz="2400" b="1" dirty="0" smtClean="0">
                <a:latin typeface="Monotype Corsiva" pitchFamily="66" charset="0"/>
                <a:cs typeface="Aparajita" pitchFamily="34" charset="0"/>
              </a:rPr>
            </a:br>
            <a:r>
              <a:rPr lang="ru-RU" sz="2400" b="1" dirty="0" smtClean="0">
                <a:latin typeface="Monotype Corsiva" pitchFamily="66" charset="0"/>
                <a:cs typeface="Aparajita" pitchFamily="34" charset="0"/>
              </a:rPr>
              <a:t>промышленност</a:t>
            </a:r>
            <a:r>
              <a:rPr lang="ru-RU" sz="2400" dirty="0" smtClean="0">
                <a:cs typeface="Aparajita" pitchFamily="34" charset="0"/>
              </a:rPr>
              <a:t>ь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04664"/>
            <a:ext cx="2520280" cy="15121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Пищевая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промышленность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4941168"/>
            <a:ext cx="2736304" cy="17076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Промышленность “Синтетические моющие средства”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56176" y="404664"/>
            <a:ext cx="2631236" cy="151216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Косметическая промышленность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28184" y="3645024"/>
            <a:ext cx="2575758" cy="144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Фармацевтическая промышленность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0800" y="4653136"/>
            <a:ext cx="3263199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51201"/>
            <a:ext cx="4227107" cy="280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6131" y="0"/>
            <a:ext cx="2997869" cy="41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6815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836712"/>
            <a:ext cx="312034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524250"/>
            <a:ext cx="1944216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097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0"/>
            <a:ext cx="262778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-243408"/>
            <a:ext cx="5242955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636912"/>
            <a:ext cx="6156176" cy="4077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dirty="0" smtClean="0">
                <a:latin typeface="Monotype Corsiva" pitchFamily="66" charset="0"/>
                <a:cs typeface="Arabic Typesetting" pitchFamily="66" charset="-78"/>
              </a:rPr>
              <a:t/>
            </a:r>
            <a:br>
              <a:rPr lang="ru-RU" sz="7300" dirty="0" smtClean="0">
                <a:latin typeface="Monotype Corsiva" pitchFamily="66" charset="0"/>
                <a:cs typeface="Arabic Typesetting" pitchFamily="66" charset="-78"/>
              </a:rPr>
            </a:br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  <a:cs typeface="Arabic Typesetting" pitchFamily="66" charset="-78"/>
              </a:rPr>
              <a:t>…</a:t>
            </a:r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  <a:cs typeface="Arabic Typesetting" pitchFamily="66" charset="-78"/>
              </a:rPr>
              <a:t>широко распростирает </a:t>
            </a:r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Arabic Typesetting" pitchFamily="66" charset="-78"/>
              </a:rPr>
              <a:t>Химия </a:t>
            </a:r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  <a:cs typeface="Arabic Typesetting" pitchFamily="66" charset="-78"/>
              </a:rPr>
              <a:t>руки  свои в дела человеческие…</a:t>
            </a:r>
            <a:endParaRPr lang="ru-RU" dirty="0">
              <a:solidFill>
                <a:srgbClr val="FFFF00"/>
              </a:solidFill>
              <a:latin typeface="Monotype Corsiva" pitchFamily="66" charset="0"/>
              <a:cs typeface="Arabic Typesetting" pitchFamily="66" charset="-78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43808" cy="235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Пищевая </a:t>
            </a:r>
            <a:br>
              <a:rPr lang="ru-RU" dirty="0" smtClean="0"/>
            </a:br>
            <a:r>
              <a:rPr lang="ru-RU" dirty="0" smtClean="0"/>
              <a:t>промышленность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40" y="3933056"/>
            <a:ext cx="4387416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566116" cy="267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mirsmazok.ru/images/g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071678"/>
            <a:ext cx="3214710" cy="4069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03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3.bp.blogspot.com/-0uiE0wmZkO4/TcGkjcl-v0I/AAAAAAAAAAs/iwsMCTdKYsM/s1600/1290438910_mya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2"/>
            <a:ext cx="5446063" cy="3857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8" name="Picture 4" descr="http://img0.liveinternet.ru/images/attach/b/2/2/348/2348906_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466" y="0"/>
            <a:ext cx="4157534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32" name="Picture 8" descr="http://www.evrostar.ru/sites/default/files/1248998562_marmel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11259">
            <a:off x="62921" y="377323"/>
            <a:ext cx="3823635" cy="258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4" name="Picture 10" descr="http://atag-sheksna.ru/product_2009/zolos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212976"/>
            <a:ext cx="3235722" cy="30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" y="3579304"/>
            <a:ext cx="4620385" cy="327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" y="26002"/>
            <a:ext cx="3717954" cy="2974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15479" y="1458587"/>
            <a:ext cx="6548964" cy="368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0314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cs typeface="Aparajita" pitchFamily="34" charset="0"/>
              </a:rPr>
              <a:t>Текстильная </a:t>
            </a:r>
            <a:br>
              <a:rPr lang="ru-RU" dirty="0" smtClean="0">
                <a:cs typeface="Aparajita" pitchFamily="34" charset="0"/>
              </a:rPr>
            </a:br>
            <a:r>
              <a:rPr lang="ru-RU" dirty="0" smtClean="0">
                <a:cs typeface="Aparajita" pitchFamily="34" charset="0"/>
              </a:rPr>
              <a:t>промышленность</a:t>
            </a:r>
            <a:endParaRPr lang="ru-RU" dirty="0">
              <a:cs typeface="Aparajita" pitchFamily="34" charset="0"/>
            </a:endParaRPr>
          </a:p>
        </p:txBody>
      </p:sp>
      <p:pic>
        <p:nvPicPr>
          <p:cNvPr id="28674" name="Picture 2" descr="http://www.goodlancer.com/wp-content/uploads/2010/12/25202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3924300" cy="3924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6" name="Picture 4" descr="http://www.moda.ru/files/user/02/94/29/content/11373/800x800x85_55f72362d4a7d9a0755cbe0f23e753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692981"/>
            <a:ext cx="3778222" cy="2743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8" name="Picture 6" descr="http://www.agromashina.com/news/uimg/legenikai-prom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60648"/>
            <a:ext cx="3839597" cy="256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blinds.ru/curtains/curtan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532129"/>
            <a:ext cx="4429124" cy="3325871"/>
          </a:xfrm>
          <a:prstGeom prst="rect">
            <a:avLst/>
          </a:prstGeom>
          <a:noFill/>
        </p:spPr>
      </p:pic>
      <p:pic>
        <p:nvPicPr>
          <p:cNvPr id="27652" name="Picture 4" descr="http://shtory.org/wp-content/uploads/2010/02/samostojatelnoe-sochetanie-cvet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243834" cy="3429000"/>
          </a:xfrm>
          <a:prstGeom prst="rect">
            <a:avLst/>
          </a:prstGeom>
          <a:noFill/>
        </p:spPr>
      </p:pic>
      <p:pic>
        <p:nvPicPr>
          <p:cNvPr id="27654" name="Picture 6" descr="http://www.stulchikov.ru/images/mebelkovri/3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76544">
            <a:off x="3987188" y="587526"/>
            <a:ext cx="3473042" cy="2714644"/>
          </a:xfrm>
          <a:prstGeom prst="rect">
            <a:avLst/>
          </a:prstGeom>
          <a:noFill/>
        </p:spPr>
      </p:pic>
      <p:pic>
        <p:nvPicPr>
          <p:cNvPr id="27656" name="Picture 8" descr="http://poremontu.ru/userfiles/1319388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857604"/>
            <a:ext cx="2634092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http://www.myjane.ru/pics/2102007/del%20costum/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7" y="0"/>
            <a:ext cx="1586834" cy="2928934"/>
          </a:xfrm>
          <a:prstGeom prst="rect">
            <a:avLst/>
          </a:prstGeom>
          <a:noFill/>
        </p:spPr>
      </p:pic>
      <p:pic>
        <p:nvPicPr>
          <p:cNvPr id="28674" name="Picture 2" descr="http://www.svadebka.ws/images/news/29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14290"/>
            <a:ext cx="1647825" cy="2038350"/>
          </a:xfrm>
          <a:prstGeom prst="rect">
            <a:avLst/>
          </a:prstGeom>
          <a:noFill/>
        </p:spPr>
      </p:pic>
      <p:pic>
        <p:nvPicPr>
          <p:cNvPr id="28676" name="Picture 4" descr="http://www.almatysvadba.kz/_bd/1/13823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2000250" cy="3371851"/>
          </a:xfrm>
          <a:prstGeom prst="rect">
            <a:avLst/>
          </a:prstGeom>
          <a:noFill/>
        </p:spPr>
      </p:pic>
      <p:pic>
        <p:nvPicPr>
          <p:cNvPr id="28678" name="Picture 6" descr="http://ya-modnaya.ru/statii/stilzv/29/k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438400"/>
            <a:ext cx="4419600" cy="4419600"/>
          </a:xfrm>
          <a:prstGeom prst="rect">
            <a:avLst/>
          </a:prstGeom>
          <a:noFill/>
        </p:spPr>
      </p:pic>
      <p:pic>
        <p:nvPicPr>
          <p:cNvPr id="28682" name="Picture 10" descr="http://www.a-b-v.ru/wp-content/uploads/2009/09/preview-224x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071810"/>
            <a:ext cx="21336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kanitel.com.ua/userfiles/fasony_platiev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4488688" cy="3714776"/>
          </a:xfrm>
          <a:prstGeom prst="rect">
            <a:avLst/>
          </a:prstGeom>
          <a:noFill/>
        </p:spPr>
      </p:pic>
      <p:pic>
        <p:nvPicPr>
          <p:cNvPr id="27654" name="Picture 6" descr="http://images04.olx.ru/ui/8/40/90/1283629268_118244090_5----1283629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24" y="0"/>
            <a:ext cx="3714776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5" y="4005064"/>
            <a:ext cx="4282079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284</TotalTime>
  <Words>22</Words>
  <Application>Microsoft Office PowerPoint</Application>
  <PresentationFormat>Экран (4:3)</PresentationFormat>
  <Paragraphs>15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Химия</vt:lpstr>
      <vt:lpstr>Слайд 2</vt:lpstr>
      <vt:lpstr>Пищевая  промышленность</vt:lpstr>
      <vt:lpstr>Слайд 4</vt:lpstr>
      <vt:lpstr>Слайд 5</vt:lpstr>
      <vt:lpstr>Текстильная  промышленность</vt:lpstr>
      <vt:lpstr>Слайд 7</vt:lpstr>
      <vt:lpstr>Слайд 8</vt:lpstr>
      <vt:lpstr> </vt:lpstr>
      <vt:lpstr>Фармацевтическая промышленность</vt:lpstr>
      <vt:lpstr>Слайд 11</vt:lpstr>
      <vt:lpstr>Слайд 12</vt:lpstr>
      <vt:lpstr>Косметическая промышленность</vt:lpstr>
      <vt:lpstr>Слайд 14</vt:lpstr>
      <vt:lpstr>Слайд 15</vt:lpstr>
      <vt:lpstr>Ароматерапия</vt:lpstr>
      <vt:lpstr>Слайд 17</vt:lpstr>
      <vt:lpstr>Промышленность  “Синтетические моющие средства”</vt:lpstr>
      <vt:lpstr>Слайд 19</vt:lpstr>
      <vt:lpstr>Слайд 20</vt:lpstr>
      <vt:lpstr> …широко распростирает Химия руки  свои в дела человеческие…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фармацевтическая промышленность</dc:title>
  <dc:creator>Настюнчик</dc:creator>
  <cp:lastModifiedBy>gpuser</cp:lastModifiedBy>
  <cp:revision>34</cp:revision>
  <dcterms:created xsi:type="dcterms:W3CDTF">2011-11-21T20:40:07Z</dcterms:created>
  <dcterms:modified xsi:type="dcterms:W3CDTF">2011-11-24T11:30:42Z</dcterms:modified>
</cp:coreProperties>
</file>