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2" autoAdjust="0"/>
    <p:restoredTop sz="94660"/>
  </p:normalViewPr>
  <p:slideViewPr>
    <p:cSldViewPr>
      <p:cViewPr varScale="1">
        <p:scale>
          <a:sx n="82" d="100"/>
          <a:sy n="82" d="100"/>
        </p:scale>
        <p:origin x="-8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3259F-0649-4B13-99E8-7BEAC3CA60DC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39EEE-C751-49AC-9B20-829D35CF4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E9954-C897-4FC5-A0A0-810F73A33536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01775-1C0A-46B7-8FB0-7B299401C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7D3ED-295B-4C30-B970-3828737273F4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A7AE0-596E-4649-B1A9-7CB275653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3B319-4EF7-4346-A7A7-F22F41D2EC2F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8B4B0-A87E-4B36-8D48-961A5A7C9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CB7C8-831A-4C9E-894E-101210E729C3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5539-114C-4E16-95BC-559673998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94A84-5787-4887-B472-0BA30EC9C1DA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A5843-5E14-4E34-84C9-02703E8B0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EC3C5-8EDE-46DE-9425-EE2EEE797A98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B9C36-D67C-4EC7-88E7-6D3E7A131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54B2E-6DA4-4F53-AD36-6D854AD42150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10F8D-AD4C-4CB6-ABB7-82F639DBD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50C6F-0E4E-4FF6-84A1-93A8C5ACDD99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E4E90-FFCA-4B30-BAA0-95A5777E3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AF796-5438-453B-A7C4-140C843CAA05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45076-6C49-4994-83B7-E57683468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1738B-71F2-4CF7-A7DC-D42AE55AAF6A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1D7DA-0050-4BCB-92B0-3904EBBDD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BCCE5D-A269-4A20-BD32-E1C33B943D41}" type="datetimeFigureOut">
              <a:rPr lang="ru-RU"/>
              <a:pPr>
                <a:defRPr/>
              </a:pPr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D5B73E-4C5A-492D-B5F6-B9130EADD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18" Type="http://schemas.openxmlformats.org/officeDocument/2006/relationships/image" Target="../media/image37.jpeg"/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1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jpeg"/><Relationship Id="rId20" Type="http://schemas.openxmlformats.org/officeDocument/2006/relationships/image" Target="../media/image39.png"/><Relationship Id="rId1" Type="http://schemas.openxmlformats.org/officeDocument/2006/relationships/audio" Target="NULL" TargetMode="Externa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13.pn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19" Type="http://schemas.openxmlformats.org/officeDocument/2006/relationships/image" Target="../media/image38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Relationship Id="rId1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55650" y="3716338"/>
            <a:ext cx="7772400" cy="1470025"/>
          </a:xfrm>
        </p:spPr>
        <p:txBody>
          <a:bodyPr/>
          <a:lstStyle/>
          <a:p>
            <a:r>
              <a:rPr lang="ru-RU" b="1" i="1" smtClean="0">
                <a:latin typeface="Cambria Math" pitchFamily="18" charset="0"/>
              </a:rPr>
              <a:t>«Звезда кристальная»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5013325"/>
            <a:ext cx="7632700" cy="175260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6EA0B0"/>
              </a:buClr>
              <a:buSzPct val="80000"/>
            </a:pPr>
            <a:r>
              <a:rPr lang="ru-RU" sz="1800" b="1" i="1" smtClean="0">
                <a:solidFill>
                  <a:schemeClr val="tx1"/>
                </a:solidFill>
                <a:latin typeface="Cambria Math" pitchFamily="18" charset="0"/>
              </a:rPr>
              <a:t>Развивающее занятие с использованием компьютерной  презентации </a:t>
            </a:r>
          </a:p>
          <a:p>
            <a:pPr>
              <a:lnSpc>
                <a:spcPct val="130000"/>
              </a:lnSpc>
              <a:buClr>
                <a:srgbClr val="6EA0B0"/>
              </a:buClr>
              <a:buSzPct val="80000"/>
            </a:pPr>
            <a:r>
              <a:rPr lang="ru-RU" sz="1800" b="1" i="1" smtClean="0">
                <a:solidFill>
                  <a:schemeClr val="tx1"/>
                </a:solidFill>
                <a:latin typeface="Cambria Math" pitchFamily="18" charset="0"/>
              </a:rPr>
              <a:t>воспитателя МСКОУ «Специальная школа – </a:t>
            </a:r>
          </a:p>
          <a:p>
            <a:pPr>
              <a:lnSpc>
                <a:spcPct val="130000"/>
              </a:lnSpc>
              <a:buClr>
                <a:srgbClr val="6EA0B0"/>
              </a:buClr>
              <a:buSzPct val="80000"/>
            </a:pPr>
            <a:r>
              <a:rPr lang="ru-RU" sz="1800" b="1" i="1" smtClean="0">
                <a:solidFill>
                  <a:schemeClr val="tx1"/>
                </a:solidFill>
                <a:latin typeface="Cambria Math" pitchFamily="18" charset="0"/>
              </a:rPr>
              <a:t>интернат 7 – 8 вида» г. о. Электросталь  Чирковой   А.С.</a:t>
            </a:r>
            <a:endParaRPr lang="ru-RU" sz="1800" smtClean="0">
              <a:solidFill>
                <a:schemeClr val="tx1"/>
              </a:solidFill>
              <a:latin typeface="Cambria Math" pitchFamily="18" charset="0"/>
            </a:endParaRPr>
          </a:p>
          <a:p>
            <a:pPr>
              <a:lnSpc>
                <a:spcPct val="80000"/>
              </a:lnSpc>
            </a:pPr>
            <a:endParaRPr lang="ru-RU" sz="1800" smtClean="0">
              <a:solidFill>
                <a:srgbClr val="FFFFFF"/>
              </a:solidFill>
            </a:endParaRPr>
          </a:p>
        </p:txBody>
      </p:sp>
      <p:pic>
        <p:nvPicPr>
          <p:cNvPr id="133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700" y="73025"/>
            <a:ext cx="8796338" cy="19510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425" y="146050"/>
            <a:ext cx="5840413" cy="1116013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38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17650" y="0"/>
            <a:ext cx="6102350" cy="111601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23813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3550" y="19050"/>
            <a:ext cx="8199438" cy="762000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563" y="11113"/>
            <a:ext cx="9032875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7038" y="42863"/>
            <a:ext cx="8620125" cy="914400"/>
          </a:xfrm>
          <a:prstGeom prst="rect">
            <a:avLst/>
          </a:prstGeom>
          <a:noFill/>
        </p:spPr>
      </p:pic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7788" y="60928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563" y="44450"/>
            <a:ext cx="9066212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4963" y="195263"/>
            <a:ext cx="8455025" cy="914400"/>
          </a:xfrm>
          <a:prstGeom prst="rect">
            <a:avLst/>
          </a:prstGeom>
          <a:noFill/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4013" y="1116013"/>
            <a:ext cx="8766175" cy="835025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8900" y="53975"/>
            <a:ext cx="8999538" cy="678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Прямоугольник 23"/>
          <p:cNvPicPr>
            <a:picLocks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9213" y="55563"/>
            <a:ext cx="8961437" cy="839787"/>
          </a:xfrm>
          <a:prstGeom prst="rect">
            <a:avLst/>
          </a:prstGeom>
          <a:noFill/>
        </p:spPr>
      </p:pic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0163" y="1042988"/>
            <a:ext cx="9120187" cy="908050"/>
          </a:xfrm>
          <a:prstGeom prst="rect">
            <a:avLst/>
          </a:prstGeom>
          <a:noFill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5088" y="26988"/>
            <a:ext cx="9045575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Прямоугольник 25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39700" y="292100"/>
            <a:ext cx="8851900" cy="841375"/>
          </a:xfrm>
          <a:prstGeom prst="rect">
            <a:avLst/>
          </a:prstGeom>
          <a:noFill/>
        </p:spPr>
      </p:pic>
      <p:pic>
        <p:nvPicPr>
          <p:cNvPr id="27" name="Прямоугольник 26"/>
          <p:cNvPicPr>
            <a:picLocks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473700" y="1352550"/>
            <a:ext cx="3316288" cy="5984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13"/>
            <a:ext cx="3382963" cy="1889125"/>
          </a:xfrm>
          <a:prstGeom prst="rect">
            <a:avLst/>
          </a:prstGeom>
          <a:noFill/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16913" y="1158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12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7888" y="49213"/>
            <a:ext cx="4425950" cy="2163762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588"/>
            <a:ext cx="9134475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32388" y="49213"/>
            <a:ext cx="3987800" cy="2163762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525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30163" y="49213"/>
            <a:ext cx="4797426" cy="2163762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865563" y="4432300"/>
            <a:ext cx="4967287" cy="2419350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-57150" y="6350"/>
            <a:ext cx="91694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700588" y="36513"/>
            <a:ext cx="4394200" cy="2420937"/>
          </a:xfrm>
          <a:prstGeom prst="rect">
            <a:avLst/>
          </a:prstGeom>
          <a:noFill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57150" y="6350"/>
            <a:ext cx="91694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-225425" y="-85725"/>
            <a:ext cx="5480050" cy="2481263"/>
          </a:xfrm>
          <a:prstGeom prst="rect">
            <a:avLst/>
          </a:prstGeom>
          <a:noFill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-57150" y="3175"/>
            <a:ext cx="9185275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53050" y="49213"/>
            <a:ext cx="3870325" cy="2163762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-55563" y="4803775"/>
            <a:ext cx="3713163" cy="530225"/>
          </a:xfrm>
          <a:prstGeom prst="rect">
            <a:avLst/>
          </a:prstGeom>
          <a:noFill/>
        </p:spPr>
      </p:pic>
      <p:pic>
        <p:nvPicPr>
          <p:cNvPr id="19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4925" y="60213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>
                <p:cTn id="8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6">
                <p:cTn id="8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1550" y="347663"/>
            <a:ext cx="73787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73025"/>
            <a:ext cx="8797925" cy="195103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2913" y="1852613"/>
            <a:ext cx="7150100" cy="19446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322513"/>
            <a:ext cx="7308850" cy="11160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  презентации  использованы: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/>
              <a:t>стихотворение Леонида Дьяконова «У матушки тучи, за белой горою»;</a:t>
            </a:r>
          </a:p>
          <a:p>
            <a:r>
              <a:rPr lang="ru-RU" sz="2000" smtClean="0"/>
              <a:t>стихотворение Константина Бальмонта «Снежинка»;</a:t>
            </a:r>
          </a:p>
          <a:p>
            <a:r>
              <a:rPr lang="ru-RU" sz="2000" smtClean="0"/>
              <a:t>отрывок из произведения  композитора Антонио Вивальди  Концерт №4 фа минор «Зима»;</a:t>
            </a:r>
          </a:p>
          <a:p>
            <a:r>
              <a:rPr lang="ru-RU" sz="2000" smtClean="0"/>
              <a:t>мелодия композитора Исаака Шварца из кинофильма «Мелодии белой ночи»;</a:t>
            </a:r>
          </a:p>
          <a:p>
            <a:r>
              <a:rPr lang="ru-RU" sz="2000" smtClean="0"/>
              <a:t>фрагмент из 1 серии документального фильма «</a:t>
            </a:r>
            <a:r>
              <a:rPr lang="en-US" sz="2000" smtClean="0"/>
              <a:t>BBC</a:t>
            </a:r>
            <a:r>
              <a:rPr lang="ru-RU" sz="2000" smtClean="0"/>
              <a:t>. Замёрзшая планета»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66</Words>
  <Application>Microsoft Office PowerPoint</Application>
  <PresentationFormat>Экран (4:3)</PresentationFormat>
  <Paragraphs>10</Paragraphs>
  <Slides>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</vt:lpstr>
      <vt:lpstr>Arial</vt:lpstr>
      <vt:lpstr>Cambria Math</vt:lpstr>
      <vt:lpstr>Тема Office</vt:lpstr>
      <vt:lpstr>«Звезда кристальная»</vt:lpstr>
      <vt:lpstr>Слайд 2</vt:lpstr>
      <vt:lpstr>Слайд 3</vt:lpstr>
      <vt:lpstr>Слайд 4</vt:lpstr>
      <vt:lpstr>Слайд 5</vt:lpstr>
      <vt:lpstr>Слайд 6</vt:lpstr>
      <vt:lpstr>Слайд 7</vt:lpstr>
      <vt:lpstr>В  презентации  использованы: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«Звезда кристальная»</dc:title>
  <dc:creator>Анна</dc:creator>
  <cp:lastModifiedBy>User</cp:lastModifiedBy>
  <cp:revision>32</cp:revision>
  <dcterms:created xsi:type="dcterms:W3CDTF">2012-12-22T10:20:48Z</dcterms:created>
  <dcterms:modified xsi:type="dcterms:W3CDTF">2013-02-16T14:57:39Z</dcterms:modified>
</cp:coreProperties>
</file>