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96" r:id="rId4"/>
    <p:sldId id="276" r:id="rId5"/>
    <p:sldId id="277" r:id="rId6"/>
    <p:sldId id="278" r:id="rId7"/>
    <p:sldId id="279" r:id="rId8"/>
    <p:sldId id="257" r:id="rId9"/>
    <p:sldId id="298" r:id="rId10"/>
    <p:sldId id="259" r:id="rId11"/>
    <p:sldId id="307" r:id="rId12"/>
    <p:sldId id="300" r:id="rId13"/>
    <p:sldId id="261" r:id="rId14"/>
    <p:sldId id="262" r:id="rId15"/>
    <p:sldId id="263" r:id="rId16"/>
    <p:sldId id="264" r:id="rId17"/>
    <p:sldId id="265" r:id="rId18"/>
    <p:sldId id="311" r:id="rId19"/>
    <p:sldId id="329" r:id="rId20"/>
    <p:sldId id="328" r:id="rId21"/>
    <p:sldId id="281" r:id="rId22"/>
    <p:sldId id="282" r:id="rId23"/>
    <p:sldId id="283" r:id="rId24"/>
    <p:sldId id="290" r:id="rId25"/>
    <p:sldId id="325" r:id="rId26"/>
    <p:sldId id="275" r:id="rId27"/>
    <p:sldId id="31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B0B"/>
    <a:srgbClr val="66FF99"/>
    <a:srgbClr val="66FFFF"/>
    <a:srgbClr val="00CCFF"/>
    <a:srgbClr val="FFFFCC"/>
    <a:srgbClr val="00FFFF"/>
    <a:srgbClr val="6600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4928" autoAdjust="0"/>
  </p:normalViewPr>
  <p:slideViewPr>
    <p:cSldViewPr>
      <p:cViewPr varScale="1">
        <p:scale>
          <a:sx n="74" d="100"/>
          <a:sy n="74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F748E85-8493-4517-BE25-E1F8B487DF42}" type="datetimeFigureOut">
              <a:rPr lang="ru-RU"/>
              <a:pPr>
                <a:defRPr/>
              </a:pPr>
              <a:t>06.01.2013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58158BB-FBB6-47A3-8960-E9DE11D06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ater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9275"/>
            <a:ext cx="6516688" cy="100806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28775"/>
            <a:ext cx="5580063" cy="863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ater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4625"/>
            <a:ext cx="1908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http://freeppt.ru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89;&#1083;&#1072;&#1081;&#1076;%2010.noteboo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Users\hp\Desktop\&#1059;&#1088;&#1086;&#1082;&#1080;%20&#1080;%20&#1090;&#1077;&#1079;&#1080;&#1089;&#1099;%20&#1085;&#1072;%20&#1060;&#1077;&#1089;&#1090;&#1080;&#1074;&#1072;&#1083;&#1100;%20&#1087;&#1077;&#1076;&#1072;&#1075;&#1086;&#1075;&#1080;&#1095;&#1077;&#1089;&#1082;&#1080;&#1093;%20&#1080;&#1076;&#1077;&#1081;\2012-2013%20&#1091;&#1095;.%20&#1075;&#1086;&#1076;\&#1047;&#1072;&#1083;&#1103;&#1083;&#1086;&#1074;&#1072;%20&#1040;.%20&#1040;.%20101-885-507\&#1055;&#1088;&#1080;&#1083;&#1086;&#1078;&#1077;&#1085;&#1080;&#1077;%201.%20&#1054;&#1092;&#1090;&#1086;&#1083;&#1100;&#1084;&#1086;&#1090;&#1088;&#1077;&#1085;&#1072;&#1078;&#1105;&#1088;.%20&#1057;&#1083;&#1072;&#1081;&#1076;%2011.ppsm" TargetMode="External"/><Relationship Id="rId5" Type="http://schemas.openxmlformats.org/officeDocument/2006/relationships/image" Target="../media/image6.png"/><Relationship Id="rId4" Type="http://schemas.openxmlformats.org/officeDocument/2006/relationships/hyperlink" Target="&#1086;&#1092;&#1090;&#1086;&#1083;&#1100;&#1084;&#1086;&#1090;&#1088;&#1077;&#1085;&#1072;&#1078;&#1105;&#1088;.pps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89;&#1083;&#1072;&#1081;&#1076;%2012.notebook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&#1091;&#1088;&#1086;&#1082;%20&#1087;&#1086;%20&#1088;&#1091;&#1089;.%20&#1103;&#1079;.%20&#1074;&#1086;2&#1042;%20&#1082;&#1083;&#1072;&#1089;&#1089;&#1077;%20&#1085;&#1072;%20&#1088;&#1077;&#1089;.%20&#1089;&#1077;&#1084;.%2012%20&#1086;&#1082;&#1090;&#1103;&#1073;&#1088;&#1103;%202011&#1075;\&#1084;&#1086;&#1076;&#1072;.mp3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3;&#1072;&#1081;&#1076;%2019.noteboo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&#1089;&#1083;&#1072;&#1081;&#1076;%2020.noteboo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6516688" cy="15113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Урок русского языка</a:t>
            </a:r>
            <a:br>
              <a:rPr lang="ru-RU" sz="4000" b="1" i="1" dirty="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rgbClr val="000099"/>
                </a:solidFill>
                <a:latin typeface="Bookman Old Style" pitchFamily="18" charset="0"/>
              </a:rPr>
              <a:t>во 2 классе</a:t>
            </a:r>
            <a:endParaRPr lang="ru-RU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1844824"/>
            <a:ext cx="5256584" cy="5328592"/>
          </a:xfrm>
        </p:spPr>
        <p:txBody>
          <a:bodyPr/>
          <a:lstStyle/>
          <a:p>
            <a:pPr>
              <a:defRPr/>
            </a:pPr>
            <a:r>
              <a:rPr lang="ru-RU" sz="60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008000">
                      <a:alpha val="50000"/>
                    </a:srgbClr>
                  </a:outerShdw>
                </a:effectLst>
                <a:latin typeface="Impact"/>
              </a:rPr>
              <a:t>Правописание</a:t>
            </a:r>
          </a:p>
          <a:p>
            <a:pPr>
              <a:defRPr/>
            </a:pPr>
            <a:r>
              <a:rPr lang="ru-RU" sz="60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008000">
                      <a:alpha val="50000"/>
                    </a:srgbClr>
                  </a:outerShdw>
                </a:effectLst>
                <a:latin typeface="Impact"/>
              </a:rPr>
              <a:t>сочетаний </a:t>
            </a:r>
          </a:p>
          <a:p>
            <a:pPr>
              <a:defRPr/>
            </a:pPr>
            <a:r>
              <a:rPr lang="ru-RU" sz="60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008000">
                      <a:alpha val="50000"/>
                    </a:srgbClr>
                  </a:outerShdw>
                </a:effectLst>
                <a:latin typeface="Impact"/>
              </a:rPr>
              <a:t>жи</a:t>
            </a:r>
            <a:r>
              <a:rPr lang="ru-RU" sz="60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008000">
                      <a:alpha val="50000"/>
                    </a:srgbClr>
                  </a:outerShdw>
                </a:effectLst>
                <a:latin typeface="Impact"/>
              </a:rPr>
              <a:t>, </a:t>
            </a:r>
            <a:r>
              <a:rPr lang="ru-RU" sz="60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008000">
                      <a:alpha val="50000"/>
                    </a:srgbClr>
                  </a:outerShdw>
                </a:effectLst>
                <a:latin typeface="Impact"/>
              </a:rPr>
              <a:t>ши</a:t>
            </a:r>
            <a:r>
              <a:rPr lang="ru-RU" sz="60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008000">
                      <a:alpha val="50000"/>
                    </a:srgbClr>
                  </a:outerShdw>
                </a:effectLst>
                <a:latin typeface="Impact"/>
              </a:rPr>
              <a:t>.</a:t>
            </a:r>
          </a:p>
          <a:p>
            <a:pPr>
              <a:defRPr/>
            </a:pPr>
            <a:endParaRPr lang="ru-RU" sz="6000" dirty="0"/>
          </a:p>
        </p:txBody>
      </p:sp>
      <p:pic>
        <p:nvPicPr>
          <p:cNvPr id="14340" name="Рисунок 8" descr="296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88913"/>
            <a:ext cx="1733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4211638" y="5013325"/>
            <a:ext cx="48244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Bookman Old Style" pitchFamily="18" charset="0"/>
              </a:rPr>
              <a:t>Презентацию выполнила </a:t>
            </a:r>
          </a:p>
          <a:p>
            <a:pPr algn="ctr"/>
            <a:r>
              <a:rPr lang="ru-RU" b="1" i="1" dirty="0">
                <a:latin typeface="Bookman Old Style" pitchFamily="18" charset="0"/>
              </a:rPr>
              <a:t>учитель начальных классов </a:t>
            </a:r>
          </a:p>
          <a:p>
            <a:pPr algn="ctr"/>
            <a:r>
              <a:rPr lang="ru-RU" b="1" i="1" dirty="0" smtClean="0">
                <a:latin typeface="Bookman Old Style" pitchFamily="18" charset="0"/>
              </a:rPr>
              <a:t>МБОУ </a:t>
            </a:r>
            <a:r>
              <a:rPr lang="ru-RU" b="1" i="1" dirty="0">
                <a:latin typeface="Bookman Old Style" pitchFamily="18" charset="0"/>
              </a:rPr>
              <a:t>«Гимназии № 90» </a:t>
            </a:r>
          </a:p>
          <a:p>
            <a:pPr algn="ctr"/>
            <a:r>
              <a:rPr lang="ru-RU" b="1" i="1" dirty="0">
                <a:latin typeface="Bookman Old Style" pitchFamily="18" charset="0"/>
              </a:rPr>
              <a:t>Советского района г. Казани </a:t>
            </a:r>
          </a:p>
          <a:p>
            <a:pPr algn="ctr"/>
            <a:r>
              <a:rPr lang="ru-RU" b="1" i="1" dirty="0" err="1">
                <a:solidFill>
                  <a:srgbClr val="660066"/>
                </a:solidFill>
                <a:latin typeface="Bookman Old Style" pitchFamily="18" charset="0"/>
              </a:rPr>
              <a:t>Залялова</a:t>
            </a:r>
            <a:r>
              <a:rPr lang="ru-RU" b="1" i="1" dirty="0">
                <a:solidFill>
                  <a:srgbClr val="660066"/>
                </a:solidFill>
                <a:latin typeface="Bookman Old Style" pitchFamily="18" charset="0"/>
              </a:rPr>
              <a:t> Алла Анатольевна</a:t>
            </a:r>
            <a:r>
              <a:rPr lang="ru-RU" b="1" i="1" dirty="0" smtClean="0">
                <a:solidFill>
                  <a:srgbClr val="660066"/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660066"/>
                </a:solidFill>
                <a:latin typeface="Bookman Old Style" pitchFamily="18" charset="0"/>
              </a:rPr>
              <a:t>101-885-507</a:t>
            </a:r>
            <a:endParaRPr lang="ru-RU" b="1" i="1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pic>
        <p:nvPicPr>
          <p:cNvPr id="14342" name="Picture 7" descr="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557338"/>
            <a:ext cx="28797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661025"/>
            <a:ext cx="16557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60648"/>
            <a:ext cx="7848872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+mn-cs"/>
              </a:rPr>
              <a:t>Тема урока:</a:t>
            </a:r>
          </a:p>
          <a:p>
            <a:pPr algn="ctr">
              <a:defRPr/>
            </a:pP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+mn-cs"/>
              </a:rPr>
              <a:t>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87624" y="1772816"/>
            <a:ext cx="7499176" cy="4353347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Правописание слов </a:t>
            </a:r>
          </a:p>
          <a:p>
            <a:pPr algn="ctr">
              <a:buFontTx/>
              <a:buNone/>
              <a:defRPr/>
            </a:pPr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с сочетаниями </a:t>
            </a:r>
          </a:p>
          <a:p>
            <a:pPr algn="ctr">
              <a:buFontTx/>
              <a:buNone/>
              <a:defRPr/>
            </a:pPr>
            <a:r>
              <a:rPr lang="ru-RU" sz="8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8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8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8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6000" dirty="0"/>
          </a:p>
        </p:txBody>
      </p:sp>
      <p:pic>
        <p:nvPicPr>
          <p:cNvPr id="25604" name="Picture 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516563"/>
            <a:ext cx="1657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>
              <a:defRPr/>
            </a:pPr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Arial"/>
              </a:rPr>
              <a:t>Минутка </a:t>
            </a:r>
            <a:r>
              <a:rPr lang="ru-RU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Arial"/>
              </a:rPr>
              <a:t>отдыха</a:t>
            </a:r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Arial"/>
              </a:rPr>
              <a:t/>
            </a:r>
            <a:b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Arial"/>
              </a:rPr>
            </a:br>
            <a:endParaRPr lang="ru-RU" sz="6600" dirty="0"/>
          </a:p>
        </p:txBody>
      </p:sp>
      <p:sp>
        <p:nvSpPr>
          <p:cNvPr id="26626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pic>
        <p:nvPicPr>
          <p:cNvPr id="26627" name="Picture 6" descr="1236591592_ph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439261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900113" y="2852738"/>
            <a:ext cx="64801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latin typeface="Tahoma" pitchFamily="34" charset="0"/>
                <a:cs typeface="Times New Roman" pitchFamily="18" charset="0"/>
                <a:hlinkClick r:id="rId4" action="ppaction://hlinkpres?slideindex=1&amp;slidetitle="/>
              </a:rPr>
              <a:t>Гимнастика</a:t>
            </a:r>
            <a:r>
              <a:rPr lang="ru-RU" sz="7200" b="1">
                <a:latin typeface="Tahoma" pitchFamily="34" charset="0"/>
                <a:cs typeface="Times New Roman" pitchFamily="18" charset="0"/>
              </a:rPr>
              <a:t> </a:t>
            </a:r>
            <a:r>
              <a:rPr lang="ru-RU" sz="7200" b="1">
                <a:solidFill>
                  <a:srgbClr val="92D050"/>
                </a:solidFill>
                <a:latin typeface="Tahoma" pitchFamily="34" charset="0"/>
                <a:cs typeface="Times New Roman" pitchFamily="18" charset="0"/>
              </a:rPr>
              <a:t>для глаз</a:t>
            </a:r>
            <a:endParaRPr lang="ru-RU" sz="7200" b="1">
              <a:solidFill>
                <a:srgbClr val="92D050"/>
              </a:solidFill>
              <a:latin typeface="Tahoma" pitchFamily="34" charset="0"/>
            </a:endParaRPr>
          </a:p>
        </p:txBody>
      </p:sp>
      <p:pic>
        <p:nvPicPr>
          <p:cNvPr id="2662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5157788"/>
            <a:ext cx="18002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83768" y="5229200"/>
          <a:ext cx="914400" cy="771525"/>
        </p:xfrm>
        <a:graphic>
          <a:graphicData uri="http://schemas.openxmlformats.org/presentationml/2006/ole">
            <p:oleObj spid="_x0000_s24579" name="Презентация" showAsIcon="1" r:id="rId6" imgW="914400" imgH="771480" progId="PowerPoint.ShowMacroEnabled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23155" y="458724"/>
            <a:ext cx="8834121" cy="14530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Arial"/>
              </a:rPr>
              <a:t>Игра: «Измени слова».</a:t>
            </a:r>
            <a:endParaRPr lang="ru-RU" sz="5400" b="1" dirty="0">
              <a:cs typeface="+mn-cs"/>
            </a:endParaRPr>
          </a:p>
        </p:txBody>
      </p:sp>
      <p:pic>
        <p:nvPicPr>
          <p:cNvPr id="27658" name="Picture 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213100"/>
            <a:ext cx="367188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687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Arial"/>
              </a:rPr>
              <a:t> Отгадайте загадки.</a:t>
            </a:r>
            <a:endParaRPr lang="ru-RU" sz="6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773238"/>
            <a:ext cx="5545137" cy="46799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800" b="1" dirty="0" smtClean="0">
                <a:ea typeface="Calibri" pitchFamily="34" charset="0"/>
                <a:cs typeface="Arial" charset="0"/>
              </a:rPr>
              <a:t>1. Животное с </a:t>
            </a:r>
          </a:p>
          <a:p>
            <a:pPr marL="914400" indent="-914400">
              <a:buFontTx/>
              <a:buNone/>
              <a:defRPr/>
            </a:pPr>
            <a:r>
              <a:rPr lang="ru-RU" sz="4800" b="1" dirty="0" smtClean="0">
                <a:ea typeface="Calibri" pitchFamily="34" charset="0"/>
                <a:cs typeface="Arial" charset="0"/>
              </a:rPr>
              <a:t>длинной шеей.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  <p:sp>
        <p:nvSpPr>
          <p:cNvPr id="28675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pic>
        <p:nvPicPr>
          <p:cNvPr id="5" name="Picture 2" descr="C:\Documents and Settings\Admin\Мои документы\Мои рисунки\PH04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8880" y="1988840"/>
            <a:ext cx="372649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 rot="10800000" flipV="1">
            <a:off x="179388" y="1258761"/>
            <a:ext cx="8964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(Отгадайте загадки. Запишите отгадки. Поставьте в словах ударение.)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875" y="4365625"/>
            <a:ext cx="25923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u="sng"/>
              <a:t>Ж</a:t>
            </a:r>
            <a:r>
              <a:rPr lang="ru-RU" sz="4400" u="sng">
                <a:solidFill>
                  <a:srgbClr val="FF0000"/>
                </a:solidFill>
              </a:rPr>
              <a:t>и</a:t>
            </a:r>
            <a:r>
              <a:rPr lang="ru-RU" sz="4400"/>
              <a:t>ра</a:t>
            </a:r>
            <a:r>
              <a:rPr lang="en-US" sz="4400"/>
              <a:t>'</a:t>
            </a:r>
            <a:r>
              <a:rPr lang="ru-RU" sz="4400"/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4978400" cy="5865813"/>
          </a:xfrm>
        </p:spPr>
        <p:txBody>
          <a:bodyPr/>
          <a:lstStyle/>
          <a:p>
            <a:pPr eaLnBrk="0" hangingPunct="0">
              <a:buFontTx/>
              <a:buNone/>
            </a:pPr>
            <a:r>
              <a:rPr lang="ru-RU" sz="4800" b="1" smtClean="0">
                <a:ea typeface="Calibri" pitchFamily="34" charset="0"/>
                <a:cs typeface="Arial" charset="0"/>
              </a:rPr>
              <a:t>2.Сами крошки,</a:t>
            </a:r>
          </a:p>
          <a:p>
            <a:pPr eaLnBrk="0" hangingPunct="0">
              <a:buFontTx/>
              <a:buNone/>
            </a:pPr>
            <a:r>
              <a:rPr lang="ru-RU" sz="4800" b="1" smtClean="0">
                <a:ea typeface="Calibri" pitchFamily="34" charset="0"/>
                <a:cs typeface="Arial" charset="0"/>
              </a:rPr>
              <a:t>боятся кошки,</a:t>
            </a:r>
          </a:p>
          <a:p>
            <a:pPr eaLnBrk="0" hangingPunct="0">
              <a:buFontTx/>
              <a:buNone/>
            </a:pPr>
            <a:r>
              <a:rPr lang="ru-RU" sz="4800" b="1" smtClean="0">
                <a:ea typeface="Calibri" pitchFamily="34" charset="0"/>
                <a:cs typeface="Arial" charset="0"/>
              </a:rPr>
              <a:t>Под полом</a:t>
            </a:r>
          </a:p>
          <a:p>
            <a:pPr eaLnBrk="0" hangingPunct="0">
              <a:buFontTx/>
              <a:buNone/>
            </a:pPr>
            <a:r>
              <a:rPr lang="ru-RU" sz="4800" b="1" smtClean="0">
                <a:ea typeface="Calibri" pitchFamily="34" charset="0"/>
                <a:cs typeface="Arial" charset="0"/>
              </a:rPr>
              <a:t>живут, </a:t>
            </a:r>
          </a:p>
          <a:p>
            <a:pPr eaLnBrk="0" hangingPunct="0">
              <a:buFontTx/>
              <a:buNone/>
            </a:pPr>
            <a:r>
              <a:rPr lang="ru-RU" sz="4800" b="1" smtClean="0">
                <a:ea typeface="Calibri" pitchFamily="34" charset="0"/>
                <a:cs typeface="Arial" charset="0"/>
              </a:rPr>
              <a:t>туда всё </a:t>
            </a:r>
          </a:p>
          <a:p>
            <a:pPr eaLnBrk="0" hangingPunct="0">
              <a:buFontTx/>
              <a:buNone/>
            </a:pPr>
            <a:r>
              <a:rPr lang="ru-RU" sz="4800" b="1" smtClean="0">
                <a:ea typeface="Calibri" pitchFamily="34" charset="0"/>
                <a:cs typeface="Arial" charset="0"/>
              </a:rPr>
              <a:t>несут.</a:t>
            </a:r>
          </a:p>
          <a:p>
            <a:endParaRPr lang="ru-RU" smtClean="0">
              <a:ea typeface="Calibri" pitchFamily="34" charset="0"/>
              <a:cs typeface="Arial" charset="0"/>
            </a:endParaRPr>
          </a:p>
        </p:txBody>
      </p:sp>
      <p:sp>
        <p:nvSpPr>
          <p:cNvPr id="29698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pic>
        <p:nvPicPr>
          <p:cNvPr id="6" name="Picture 2" descr="C:\Documents and Settings\Admin\Мои документы\Мои рисунки\8482cadc84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4"/>
            <a:ext cx="504056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8538" y="5732463"/>
            <a:ext cx="201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 err="1"/>
              <a:t>мы'</a:t>
            </a:r>
            <a:r>
              <a:rPr lang="ru-RU" sz="4400" u="sng" dirty="0" err="1"/>
              <a:t>ш</a:t>
            </a:r>
            <a:r>
              <a:rPr lang="ru-RU" sz="4400" u="sng" dirty="0" err="1">
                <a:solidFill>
                  <a:srgbClr val="FF0000"/>
                </a:solidFill>
              </a:rPr>
              <a:t>и</a:t>
            </a:r>
            <a:endParaRPr lang="ru-RU" sz="4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796925"/>
          </a:xfrm>
        </p:spPr>
        <p:txBody>
          <a:bodyPr/>
          <a:lstStyle/>
          <a:p>
            <a:pPr algn="l" eaLnBrk="0" hangingPunct="0"/>
            <a:r>
              <a:rPr lang="ru-RU" sz="5400" b="1" smtClean="0">
                <a:ea typeface="Calibri" pitchFamily="34" charset="0"/>
                <a:cs typeface="Arial" charset="0"/>
              </a:rPr>
              <a:t/>
            </a:r>
            <a:br>
              <a:rPr lang="ru-RU" sz="5400" b="1" smtClean="0">
                <a:ea typeface="Calibri" pitchFamily="34" charset="0"/>
                <a:cs typeface="Arial" charset="0"/>
              </a:rPr>
            </a:br>
            <a:r>
              <a:rPr lang="ru-RU" sz="5400" b="1" smtClean="0">
                <a:ea typeface="Calibri" pitchFamily="34" charset="0"/>
                <a:cs typeface="Arial" charset="0"/>
              </a:rPr>
              <a:t/>
            </a:r>
            <a:br>
              <a:rPr lang="ru-RU" sz="5400" b="1" smtClean="0">
                <a:ea typeface="Calibri" pitchFamily="34" charset="0"/>
                <a:cs typeface="Arial" charset="0"/>
              </a:rPr>
            </a:br>
            <a:r>
              <a:rPr lang="ru-RU" sz="5400" b="1" smtClean="0">
                <a:ea typeface="Calibri" pitchFamily="34" charset="0"/>
                <a:cs typeface="Arial" charset="0"/>
              </a:rPr>
              <a:t>3. Белые горошки </a:t>
            </a:r>
            <a:br>
              <a:rPr lang="ru-RU" sz="5400" b="1" smtClean="0">
                <a:ea typeface="Calibri" pitchFamily="34" charset="0"/>
                <a:cs typeface="Arial" charset="0"/>
              </a:rPr>
            </a:br>
            <a:r>
              <a:rPr lang="ru-RU" sz="5400" b="1" smtClean="0">
                <a:ea typeface="Calibri" pitchFamily="34" charset="0"/>
                <a:cs typeface="Arial" charset="0"/>
              </a:rPr>
              <a:t>на зелёных </a:t>
            </a:r>
            <a:br>
              <a:rPr lang="ru-RU" sz="5400" b="1" smtClean="0">
                <a:ea typeface="Calibri" pitchFamily="34" charset="0"/>
                <a:cs typeface="Arial" charset="0"/>
              </a:rPr>
            </a:br>
            <a:r>
              <a:rPr lang="ru-RU" sz="5400" b="1" smtClean="0">
                <a:ea typeface="Calibri" pitchFamily="34" charset="0"/>
                <a:cs typeface="Arial" charset="0"/>
              </a:rPr>
              <a:t>ножках.</a:t>
            </a:r>
          </a:p>
        </p:txBody>
      </p:sp>
      <p:sp>
        <p:nvSpPr>
          <p:cNvPr id="30722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pic>
        <p:nvPicPr>
          <p:cNvPr id="5" name="Picture 2" descr="C:\Documents and Settings\Admin\Мои документы\Мои рисунки\40471173_7994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860032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92275" y="5373688"/>
            <a:ext cx="27352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 err="1"/>
              <a:t>ла'нды</a:t>
            </a:r>
            <a:r>
              <a:rPr lang="ru-RU" sz="4400" u="sng" dirty="0" err="1"/>
              <a:t>ш</a:t>
            </a:r>
            <a:r>
              <a:rPr lang="ru-RU" sz="4400" u="sng" dirty="0" err="1">
                <a:solidFill>
                  <a:srgbClr val="FF0000"/>
                </a:solidFill>
              </a:rPr>
              <a:t>и</a:t>
            </a:r>
            <a:endParaRPr lang="ru-RU" sz="4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sp>
        <p:nvSpPr>
          <p:cNvPr id="31746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 eaLnBrk="0" hangingPunct="0">
              <a:buFontTx/>
              <a:buNone/>
            </a:pPr>
            <a:r>
              <a:rPr lang="ru-RU" sz="4400" b="1" smtClean="0">
                <a:ea typeface="Calibri" pitchFamily="34" charset="0"/>
                <a:cs typeface="Arial" charset="0"/>
              </a:rPr>
              <a:t>4. Я бываю разная:</a:t>
            </a:r>
          </a:p>
          <a:p>
            <a:pPr algn="just" eaLnBrk="0" hangingPunct="0">
              <a:buFontTx/>
              <a:buNone/>
            </a:pPr>
            <a:r>
              <a:rPr lang="ru-RU" sz="4400" b="1" smtClean="0">
                <a:ea typeface="Calibri" pitchFamily="34" charset="0"/>
                <a:cs typeface="Arial" charset="0"/>
              </a:rPr>
              <a:t>Чёрная и красная,</a:t>
            </a:r>
          </a:p>
          <a:p>
            <a:pPr algn="just" eaLnBrk="0" hangingPunct="0">
              <a:buFontTx/>
              <a:buNone/>
            </a:pPr>
            <a:r>
              <a:rPr lang="ru-RU" sz="4400" b="1" smtClean="0">
                <a:ea typeface="Calibri" pitchFamily="34" charset="0"/>
                <a:cs typeface="Arial" charset="0"/>
              </a:rPr>
              <a:t>Грузовая, легковая.</a:t>
            </a:r>
          </a:p>
          <a:p>
            <a:pPr algn="just" eaLnBrk="0" hangingPunct="0">
              <a:buFontTx/>
              <a:buNone/>
            </a:pPr>
            <a:r>
              <a:rPr lang="ru-RU" sz="4400" b="1" smtClean="0">
                <a:ea typeface="Calibri" pitchFamily="34" charset="0"/>
                <a:cs typeface="Arial" charset="0"/>
              </a:rPr>
              <a:t>Кто же я такая?</a:t>
            </a:r>
          </a:p>
          <a:p>
            <a:endParaRPr lang="ru-RU" smtClean="0">
              <a:ea typeface="Calibri" pitchFamily="34" charset="0"/>
              <a:cs typeface="Arial" charset="0"/>
            </a:endParaRPr>
          </a:p>
        </p:txBody>
      </p:sp>
      <p:pic>
        <p:nvPicPr>
          <p:cNvPr id="6" name="Picture 2" descr="C:\Documents and Settings\Admin\Мои документы\Мои рисунки\2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554461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6013" y="5445125"/>
            <a:ext cx="2519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 err="1"/>
              <a:t>ма</a:t>
            </a:r>
            <a:r>
              <a:rPr lang="ru-RU" sz="4400" u="sng" dirty="0" err="1"/>
              <a:t>ш</a:t>
            </a:r>
            <a:r>
              <a:rPr lang="ru-RU" sz="4400" u="sng" dirty="0" err="1">
                <a:solidFill>
                  <a:srgbClr val="FF0000"/>
                </a:solidFill>
              </a:rPr>
              <a:t>и</a:t>
            </a:r>
            <a:r>
              <a:rPr lang="ru-RU" sz="4400" u="sng" dirty="0" err="1"/>
              <a:t>'</a:t>
            </a:r>
            <a:r>
              <a:rPr lang="ru-RU" sz="4400" dirty="0" err="1"/>
              <a:t>на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sp>
        <p:nvSpPr>
          <p:cNvPr id="32770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0" hangingPunct="0">
              <a:buFontTx/>
              <a:buNone/>
            </a:pPr>
            <a:r>
              <a:rPr lang="ru-RU" sz="4800" b="1" smtClean="0">
                <a:ea typeface="Calibri" pitchFamily="34" charset="0"/>
                <a:cs typeface="Arial" charset="0"/>
              </a:rPr>
              <a:t>5. К розе не подпускают,</a:t>
            </a:r>
          </a:p>
          <a:p>
            <a:pPr eaLnBrk="0" hangingPunct="0">
              <a:buFontTx/>
              <a:buNone/>
            </a:pPr>
            <a:r>
              <a:rPr lang="ru-RU" sz="4800" b="1" smtClean="0">
                <a:ea typeface="Calibri" pitchFamily="34" charset="0"/>
                <a:cs typeface="Arial" charset="0"/>
              </a:rPr>
              <a:t>От всех её защищают.</a:t>
            </a:r>
          </a:p>
          <a:p>
            <a:endParaRPr lang="ru-RU" smtClean="0">
              <a:ea typeface="Calibri" pitchFamily="34" charset="0"/>
              <a:cs typeface="Arial" charset="0"/>
            </a:endParaRPr>
          </a:p>
        </p:txBody>
      </p:sp>
      <p:pic>
        <p:nvPicPr>
          <p:cNvPr id="6" name="Picture 2" descr="C:\Documents and Settings\Admin\Мои документы\Мои рисунки\0_1e280_b338a877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633670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2988" y="4941888"/>
            <a:ext cx="18002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u="sng" dirty="0"/>
              <a:t>ш</a:t>
            </a:r>
            <a:r>
              <a:rPr lang="ru-RU" sz="4400" u="sng" dirty="0">
                <a:solidFill>
                  <a:srgbClr val="FF0000"/>
                </a:solidFill>
              </a:rPr>
              <a:t>и</a:t>
            </a:r>
            <a:r>
              <a:rPr lang="ru-RU" sz="4400" dirty="0"/>
              <a:t>пы'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ижний колонтитул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pic>
        <p:nvPicPr>
          <p:cNvPr id="33794" name="Picture 2" descr="Картинка 5 из 53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5616" y="0"/>
            <a:ext cx="734481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Arial"/>
              </a:rPr>
              <a:t>Физминутка</a:t>
            </a:r>
            <a:r>
              <a:rPr lang="ru-RU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Arial"/>
              </a:rPr>
              <a:t>.</a:t>
            </a:r>
            <a:br>
              <a:rPr lang="ru-RU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Arial"/>
              </a:rPr>
            </a:br>
            <a:endParaRPr lang="ru-RU" sz="6000" dirty="0">
              <a:cs typeface="+mn-cs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644008" y="2387844"/>
            <a:ext cx="4248472" cy="3785652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Times New Roman" pitchFamily="18" charset="0"/>
              </a:rPr>
              <a:t>«Прогулка в осенний  лес».</a:t>
            </a:r>
          </a:p>
          <a:p>
            <a:endParaRPr lang="ru-RU" sz="1600" b="1"/>
          </a:p>
          <a:p>
            <a:pPr eaLnBrk="0" hangingPunct="0"/>
            <a:r>
              <a:rPr lang="ru-RU" sz="1600" b="1">
                <a:cs typeface="Times New Roman" pitchFamily="18" charset="0"/>
              </a:rPr>
              <a:t>Мы пришли в осенний лес.</a:t>
            </a:r>
          </a:p>
          <a:p>
            <a:pPr eaLnBrk="0" hangingPunct="0"/>
            <a:r>
              <a:rPr lang="ru-RU" sz="1600" b="1">
                <a:cs typeface="Times New Roman" pitchFamily="18" charset="0"/>
              </a:rPr>
              <a:t>(ходьба на месте)</a:t>
            </a:r>
            <a:endParaRPr lang="ru-RU" sz="1600" b="1"/>
          </a:p>
          <a:p>
            <a:pPr eaLnBrk="0" hangingPunct="0"/>
            <a:r>
              <a:rPr lang="ru-RU" sz="1600" b="1">
                <a:cs typeface="Times New Roman" pitchFamily="18" charset="0"/>
              </a:rPr>
              <a:t>Сколько здесь вокруг чудес! </a:t>
            </a:r>
          </a:p>
          <a:p>
            <a:pPr eaLnBrk="0" hangingPunct="0"/>
            <a:r>
              <a:rPr lang="ru-RU" sz="1600" b="1">
                <a:cs typeface="Times New Roman" pitchFamily="18" charset="0"/>
              </a:rPr>
              <a:t> (повороты туловища и головы)</a:t>
            </a:r>
            <a:endParaRPr lang="ru-RU" sz="1600" b="1"/>
          </a:p>
          <a:p>
            <a:pPr eaLnBrk="0" hangingPunct="0"/>
            <a:r>
              <a:rPr lang="ru-RU" sz="1600" b="1">
                <a:cs typeface="Times New Roman" pitchFamily="18" charset="0"/>
              </a:rPr>
              <a:t>Справа берёзка в золотой шубке стоит, </a:t>
            </a:r>
          </a:p>
          <a:p>
            <a:pPr eaLnBrk="0" hangingPunct="0"/>
            <a:r>
              <a:rPr lang="ru-RU" sz="1600" b="1">
                <a:cs typeface="Times New Roman" pitchFamily="18" charset="0"/>
              </a:rPr>
              <a:t> (поворот вправо)</a:t>
            </a:r>
            <a:endParaRPr lang="ru-RU" sz="1600" b="1"/>
          </a:p>
          <a:p>
            <a:pPr eaLnBrk="0" hangingPunct="0"/>
            <a:r>
              <a:rPr lang="ru-RU" sz="1600" b="1">
                <a:cs typeface="Times New Roman" pitchFamily="18" charset="0"/>
              </a:rPr>
              <a:t>Слева ёлка на нас глядит,  (поворот влево)</a:t>
            </a:r>
            <a:endParaRPr lang="ru-RU" sz="1600" b="1"/>
          </a:p>
          <a:p>
            <a:pPr eaLnBrk="0" hangingPunct="0"/>
            <a:r>
              <a:rPr lang="ru-RU" sz="1600" b="1">
                <a:cs typeface="Times New Roman" pitchFamily="18" charset="0"/>
              </a:rPr>
              <a:t>Листья в небе кружатся,  (дети кружатся)</a:t>
            </a:r>
            <a:endParaRPr lang="ru-RU" sz="1600" b="1"/>
          </a:p>
          <a:p>
            <a:pPr eaLnBrk="0" hangingPunct="0"/>
            <a:r>
              <a:rPr lang="ru-RU" sz="1600" b="1">
                <a:cs typeface="Times New Roman" pitchFamily="18" charset="0"/>
              </a:rPr>
              <a:t>На землю тихо ложатся.  (приседают)</a:t>
            </a:r>
            <a:endParaRPr lang="ru-RU" sz="1600" b="1"/>
          </a:p>
          <a:p>
            <a:pPr eaLnBrk="0" hangingPunct="0"/>
            <a:endParaRPr lang="ru-RU" sz="3200">
              <a:solidFill>
                <a:srgbClr val="660066"/>
              </a:solidFill>
            </a:endParaRPr>
          </a:p>
        </p:txBody>
      </p:sp>
      <p:pic>
        <p:nvPicPr>
          <p:cNvPr id="9" name="м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4" descr="серый"/>
          <p:cNvSpPr>
            <a:spLocks noChangeArrowheads="1" noChangeShapeType="1" noTextEdit="1"/>
          </p:cNvSpPr>
          <p:nvPr/>
        </p:nvSpPr>
        <p:spPr bwMode="auto">
          <a:xfrm>
            <a:off x="1692275" y="620713"/>
            <a:ext cx="49672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Закрепление</a:t>
            </a:r>
          </a:p>
        </p:txBody>
      </p:sp>
      <p:sp>
        <p:nvSpPr>
          <p:cNvPr id="34818" name="AutoShape 5" descr="cloudbg______________________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476375" y="3068638"/>
            <a:ext cx="5761038" cy="1439862"/>
          </a:xfrm>
          <a:prstGeom prst="wedgeRoundRectCallout">
            <a:avLst>
              <a:gd name="adj1" fmla="val 3458"/>
              <a:gd name="adj2" fmla="val 38644"/>
              <a:gd name="adj3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solidFill>
                  <a:srgbClr val="990000"/>
                </a:solidFill>
              </a:rPr>
              <a:t>Ассоциация.</a:t>
            </a:r>
          </a:p>
          <a:p>
            <a:pPr algn="ctr"/>
            <a:r>
              <a:rPr lang="ru-RU" sz="3600" b="1">
                <a:solidFill>
                  <a:srgbClr val="990000"/>
                </a:solidFill>
              </a:rPr>
              <a:t>Найди пару.</a:t>
            </a:r>
            <a:r>
              <a:rPr lang="ru-RU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404475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620375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Рисунок 7" descr="MCj043007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636838"/>
            <a:ext cx="3457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10" descr="2742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196975"/>
            <a:ext cx="37766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0"/>
            <a:ext cx="792088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Работа с деформированными предложениями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7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5921375"/>
            <a:ext cx="1368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7" name="TextBox 10"/>
          <p:cNvSpPr txBox="1">
            <a:spLocks noChangeArrowheads="1"/>
          </p:cNvSpPr>
          <p:nvPr/>
        </p:nvSpPr>
        <p:spPr bwMode="auto">
          <a:xfrm>
            <a:off x="1043609" y="116633"/>
            <a:ext cx="676848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Вставьте пропущенные 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</a:rPr>
              <a:t>буквы</a:t>
            </a:r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71500" y="1000125"/>
            <a:ext cx="3571875" cy="830263"/>
            <a:chOff x="571500" y="1000125"/>
            <a:chExt cx="3571875" cy="830263"/>
          </a:xfrm>
        </p:grpSpPr>
        <p:sp>
          <p:nvSpPr>
            <p:cNvPr id="36879" name="TextBox 11"/>
            <p:cNvSpPr txBox="1">
              <a:spLocks noChangeArrowheads="1"/>
            </p:cNvSpPr>
            <p:nvPr/>
          </p:nvSpPr>
          <p:spPr bwMode="auto">
            <a:xfrm>
              <a:off x="571500" y="1000125"/>
              <a:ext cx="357187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пассаж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р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55875" y="1628775"/>
              <a:ext cx="35718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642938" y="1785938"/>
            <a:ext cx="3571875" cy="830262"/>
            <a:chOff x="642938" y="1785938"/>
            <a:chExt cx="3571875" cy="830262"/>
          </a:xfrm>
        </p:grpSpPr>
        <p:sp>
          <p:nvSpPr>
            <p:cNvPr id="36877" name="TextBox 12"/>
            <p:cNvSpPr txBox="1">
              <a:spLocks noChangeArrowheads="1"/>
            </p:cNvSpPr>
            <p:nvPr/>
          </p:nvSpPr>
          <p:spPr bwMode="auto">
            <a:xfrm>
              <a:off x="642938" y="1785938"/>
              <a:ext cx="35718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хиж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на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785938" y="2428875"/>
              <a:ext cx="357187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642938" y="2571750"/>
            <a:ext cx="3643312" cy="830263"/>
            <a:chOff x="642938" y="2571750"/>
            <a:chExt cx="3643312" cy="830263"/>
          </a:xfrm>
        </p:grpSpPr>
        <p:sp>
          <p:nvSpPr>
            <p:cNvPr id="36875" name="TextBox 13"/>
            <p:cNvSpPr txBox="1">
              <a:spLocks noChangeArrowheads="1"/>
            </p:cNvSpPr>
            <p:nvPr/>
          </p:nvSpPr>
          <p:spPr bwMode="auto">
            <a:xfrm>
              <a:off x="642938" y="2571750"/>
              <a:ext cx="364331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знь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143000" y="3214688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42938" y="3429000"/>
            <a:ext cx="3714750" cy="830263"/>
            <a:chOff x="642938" y="3429000"/>
            <a:chExt cx="3714750" cy="830263"/>
          </a:xfrm>
        </p:grpSpPr>
        <p:sp>
          <p:nvSpPr>
            <p:cNvPr id="36873" name="TextBox 14"/>
            <p:cNvSpPr txBox="1">
              <a:spLocks noChangeArrowheads="1"/>
            </p:cNvSpPr>
            <p:nvPr/>
          </p:nvSpPr>
          <p:spPr bwMode="auto">
            <a:xfrm>
              <a:off x="642938" y="3429000"/>
              <a:ext cx="3714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маш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на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928813" y="4071938"/>
              <a:ext cx="35718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1017 L -0.05712 0.59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59746 L 0.59653 0.597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53 0.59746 L 0.5415 0.02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00069 L -0.06494 0.4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48301 L 0.59671 0.48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72 0.48301 L 0.53369 0.032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1202 L -0.06875 0.368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36856 L 0.6007 0.36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9 0.36856 L 0.53768 0.043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02359 L -0.07275 0.24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2437 L 0.58889 0.2437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 0.2437 L 0.54149 0.044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1" name="TextBox 10"/>
          <p:cNvSpPr txBox="1">
            <a:spLocks noChangeArrowheads="1"/>
          </p:cNvSpPr>
          <p:nvPr/>
        </p:nvSpPr>
        <p:spPr bwMode="auto">
          <a:xfrm>
            <a:off x="1187625" y="116632"/>
            <a:ext cx="6624464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Вставьте пропущенные буквы: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71500" y="1000125"/>
            <a:ext cx="3571875" cy="830263"/>
            <a:chOff x="571500" y="1000125"/>
            <a:chExt cx="3571875" cy="830263"/>
          </a:xfrm>
        </p:grpSpPr>
        <p:sp>
          <p:nvSpPr>
            <p:cNvPr id="37903" name="TextBox 11"/>
            <p:cNvSpPr txBox="1">
              <a:spLocks noChangeArrowheads="1"/>
            </p:cNvSpPr>
            <p:nvPr/>
          </p:nvSpPr>
          <p:spPr bwMode="auto">
            <a:xfrm>
              <a:off x="571500" y="1000125"/>
              <a:ext cx="357187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раф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71563" y="1643063"/>
              <a:ext cx="35718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642938" y="1785938"/>
            <a:ext cx="3571875" cy="830262"/>
            <a:chOff x="642938" y="1785938"/>
            <a:chExt cx="3571875" cy="830262"/>
          </a:xfrm>
        </p:grpSpPr>
        <p:sp>
          <p:nvSpPr>
            <p:cNvPr id="37901" name="TextBox 12"/>
            <p:cNvSpPr txBox="1">
              <a:spLocks noChangeArrowheads="1"/>
            </p:cNvSpPr>
            <p:nvPr/>
          </p:nvSpPr>
          <p:spPr bwMode="auto">
            <a:xfrm>
              <a:off x="642938" y="1785938"/>
              <a:ext cx="35718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шка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43000" y="2428875"/>
              <a:ext cx="35718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642938" y="2571750"/>
            <a:ext cx="3643312" cy="830263"/>
            <a:chOff x="642938" y="2571750"/>
            <a:chExt cx="3643312" cy="830263"/>
          </a:xfrm>
        </p:grpSpPr>
        <p:sp>
          <p:nvSpPr>
            <p:cNvPr id="37899" name="TextBox 13"/>
            <p:cNvSpPr txBox="1">
              <a:spLocks noChangeArrowheads="1"/>
            </p:cNvSpPr>
            <p:nvPr/>
          </p:nvSpPr>
          <p:spPr bwMode="auto">
            <a:xfrm>
              <a:off x="642938" y="2571750"/>
              <a:ext cx="364331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ош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бка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500188" y="3214688"/>
              <a:ext cx="35718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42938" y="3429000"/>
            <a:ext cx="3714750" cy="830263"/>
            <a:chOff x="642938" y="3429000"/>
            <a:chExt cx="3714750" cy="830263"/>
          </a:xfrm>
        </p:grpSpPr>
        <p:sp>
          <p:nvSpPr>
            <p:cNvPr id="37897" name="TextBox 14"/>
            <p:cNvSpPr txBox="1">
              <a:spLocks noChangeArrowheads="1"/>
            </p:cNvSpPr>
            <p:nvPr/>
          </p:nvSpPr>
          <p:spPr bwMode="auto">
            <a:xfrm>
              <a:off x="642938" y="3429000"/>
              <a:ext cx="3714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пруж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на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143125" y="4071938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1017 L -0.05712 0.59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59746 L 0.59653 0.597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53 0.59746 L 0.5415 0.02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00069 L -0.06494 0.4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48301 L 0.59671 0.48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72 0.48301 L 0.53369 0.032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1202 L -0.06875 0.368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36856 L 0.6007 0.36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9 0.36856 L 0.53768 0.043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02359 L -0.07275 0.24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2437 L 0.58889 0.2437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 0.2437 L 0.54149 0.044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5" name="TextBox 10"/>
          <p:cNvSpPr txBox="1">
            <a:spLocks noChangeArrowheads="1"/>
          </p:cNvSpPr>
          <p:nvPr/>
        </p:nvSpPr>
        <p:spPr bwMode="auto">
          <a:xfrm>
            <a:off x="971601" y="116632"/>
            <a:ext cx="6840488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Вставьте пропущенные буквы: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71500" y="1000125"/>
            <a:ext cx="3571875" cy="830263"/>
            <a:chOff x="571500" y="1000125"/>
            <a:chExt cx="3571875" cy="830263"/>
          </a:xfrm>
        </p:grpSpPr>
        <p:sp>
          <p:nvSpPr>
            <p:cNvPr id="38927" name="TextBox 11"/>
            <p:cNvSpPr txBox="1">
              <a:spLocks noChangeArrowheads="1"/>
            </p:cNvSpPr>
            <p:nvPr/>
          </p:nvSpPr>
          <p:spPr bwMode="auto">
            <a:xfrm>
              <a:off x="571500" y="1000125"/>
              <a:ext cx="357187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дкость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71563" y="1643063"/>
              <a:ext cx="35718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642938" y="1785938"/>
            <a:ext cx="3571875" cy="830262"/>
            <a:chOff x="642938" y="1785938"/>
            <a:chExt cx="3571875" cy="830262"/>
          </a:xfrm>
        </p:grpSpPr>
        <p:sp>
          <p:nvSpPr>
            <p:cNvPr id="38925" name="TextBox 12"/>
            <p:cNvSpPr txBox="1">
              <a:spLocks noChangeArrowheads="1"/>
            </p:cNvSpPr>
            <p:nvPr/>
          </p:nvSpPr>
          <p:spPr bwMode="auto">
            <a:xfrm>
              <a:off x="642938" y="1785938"/>
              <a:ext cx="35718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кувш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н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071688" y="2428875"/>
              <a:ext cx="357187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642938" y="2571750"/>
            <a:ext cx="3643312" cy="830263"/>
            <a:chOff x="642938" y="2571750"/>
            <a:chExt cx="3643312" cy="830263"/>
          </a:xfrm>
        </p:grpSpPr>
        <p:sp>
          <p:nvSpPr>
            <p:cNvPr id="38923" name="TextBox 13"/>
            <p:cNvSpPr txBox="1">
              <a:spLocks noChangeArrowheads="1"/>
            </p:cNvSpPr>
            <p:nvPr/>
          </p:nvSpPr>
          <p:spPr bwMode="auto">
            <a:xfrm>
              <a:off x="642938" y="2571750"/>
              <a:ext cx="364331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пуш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стый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857375" y="3214688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42938" y="3429000"/>
            <a:ext cx="3714750" cy="830263"/>
            <a:chOff x="642938" y="3429000"/>
            <a:chExt cx="3714750" cy="830263"/>
          </a:xfrm>
        </p:grpSpPr>
        <p:sp>
          <p:nvSpPr>
            <p:cNvPr id="38921" name="TextBox 14"/>
            <p:cNvSpPr txBox="1">
              <a:spLocks noChangeArrowheads="1"/>
            </p:cNvSpPr>
            <p:nvPr/>
          </p:nvSpPr>
          <p:spPr bwMode="auto">
            <a:xfrm>
              <a:off x="642938" y="3429000"/>
              <a:ext cx="3714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рыж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к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928813" y="4071938"/>
              <a:ext cx="35718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Труб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1017 L -0.05712 0.59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59746 L 0.59653 0.597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53 0.59746 L 0.5415 0.02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00069 L -0.06494 0.4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48301 L 0.59671 0.48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72 0.48301 L 0.53369 0.032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1202 L -0.06875 0.368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36856 L 0.6007 0.36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9 0.36856 L 0.53768 0.043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02359 L -0.07275 0.24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2437 L 0.58889 0.2437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 0.2437 L 0.54149 0.044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4" descr="серый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4679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Итог урока</a:t>
            </a:r>
          </a:p>
        </p:txBody>
      </p:sp>
      <p:sp>
        <p:nvSpPr>
          <p:cNvPr id="11269" name="AutoShape 5" descr="cloudbg______________________"/>
          <p:cNvSpPr>
            <a:spLocks noChangeArrowheads="1"/>
          </p:cNvSpPr>
          <p:nvPr/>
        </p:nvSpPr>
        <p:spPr bwMode="auto">
          <a:xfrm>
            <a:off x="1476375" y="3860800"/>
            <a:ext cx="5759450" cy="863600"/>
          </a:xfrm>
          <a:prstGeom prst="wedgeRoundRectCallout">
            <a:avLst>
              <a:gd name="adj1" fmla="val 15889"/>
              <a:gd name="adj2" fmla="val 110296"/>
              <a:gd name="adj3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На какое правило нам встретились на уроке слова?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403350" y="1268413"/>
            <a:ext cx="5976938" cy="2449512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900" i="1" dirty="0">
                <a:latin typeface="Bookman Old Style" pitchFamily="18" charset="0"/>
              </a:rPr>
              <a:t>В буквосочетаниях</a:t>
            </a:r>
          </a:p>
          <a:p>
            <a:pPr algn="ctr"/>
            <a:r>
              <a:rPr lang="ru-RU" sz="3900" b="1" i="1" dirty="0" err="1">
                <a:latin typeface="Bookman Old Style" pitchFamily="18" charset="0"/>
              </a:rPr>
              <a:t>жи</a:t>
            </a:r>
            <a:r>
              <a:rPr lang="ru-RU" sz="3900" b="1" i="1" dirty="0">
                <a:latin typeface="Bookman Old Style" pitchFamily="18" charset="0"/>
              </a:rPr>
              <a:t> – </a:t>
            </a:r>
            <a:r>
              <a:rPr lang="ru-RU" sz="3900" b="1" i="1" dirty="0" err="1">
                <a:latin typeface="Bookman Old Style" pitchFamily="18" charset="0"/>
              </a:rPr>
              <a:t>ши</a:t>
            </a:r>
            <a:endParaRPr lang="ru-RU" sz="3900" b="1" i="1" dirty="0">
              <a:latin typeface="Bookman Old Style" pitchFamily="18" charset="0"/>
            </a:endParaRPr>
          </a:p>
          <a:p>
            <a:pPr algn="ctr"/>
            <a:r>
              <a:rPr lang="ru-RU" sz="3900" i="1" dirty="0">
                <a:latin typeface="Bookman Old Style" pitchFamily="18" charset="0"/>
              </a:rPr>
              <a:t>после </a:t>
            </a:r>
            <a:r>
              <a:rPr lang="ru-RU" sz="3900" b="1" i="1" dirty="0">
                <a:latin typeface="Bookman Old Style" pitchFamily="18" charset="0"/>
              </a:rPr>
              <a:t>ж</a:t>
            </a:r>
            <a:r>
              <a:rPr lang="ru-RU" sz="3900" i="1" dirty="0">
                <a:latin typeface="Bookman Old Style" pitchFamily="18" charset="0"/>
              </a:rPr>
              <a:t> и </a:t>
            </a:r>
            <a:r>
              <a:rPr lang="ru-RU" sz="3900" b="1" i="1" dirty="0" err="1">
                <a:latin typeface="Bookman Old Style" pitchFamily="18" charset="0"/>
              </a:rPr>
              <a:t>ш</a:t>
            </a:r>
            <a:r>
              <a:rPr lang="ru-RU" sz="3900" i="1" dirty="0">
                <a:latin typeface="Bookman Old Style" pitchFamily="18" charset="0"/>
              </a:rPr>
              <a:t> пишется</a:t>
            </a:r>
          </a:p>
          <a:p>
            <a:pPr algn="ctr"/>
            <a:r>
              <a:rPr lang="ru-RU" sz="3900" i="1" dirty="0">
                <a:latin typeface="Bookman Old Style" pitchFamily="18" charset="0"/>
              </a:rPr>
              <a:t>буква </a:t>
            </a:r>
            <a:r>
              <a:rPr lang="ru-RU" sz="3900" b="1" i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4" descr="серый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59055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Домашняя 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1773238"/>
            <a:ext cx="7775575" cy="287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С. 85, упр. 159.</a:t>
            </a:r>
          </a:p>
          <a:p>
            <a:pPr>
              <a:defRPr/>
            </a:pPr>
            <a:r>
              <a:rPr lang="ru-RU" sz="3600" dirty="0">
                <a:solidFill>
                  <a:srgbClr val="0B0B0B"/>
                </a:solidFill>
                <a:latin typeface="Times New Roman" pitchFamily="18" charset="0"/>
                <a:cs typeface="Times New Roman" pitchFamily="18" charset="0"/>
              </a:rPr>
              <a:t>Составить и записать одно предложение, используя как можно больше слов с сочетаниями </a:t>
            </a:r>
            <a:r>
              <a:rPr lang="ru-RU" sz="3600" dirty="0" err="1">
                <a:solidFill>
                  <a:srgbClr val="0B0B0B"/>
                </a:solidFill>
                <a:latin typeface="Times New Roman" pitchFamily="18" charset="0"/>
                <a:cs typeface="Times New Roman" pitchFamily="18" charset="0"/>
              </a:rPr>
              <a:t>жи-ши</a:t>
            </a:r>
            <a:r>
              <a:rPr lang="ru-RU" sz="3600" dirty="0">
                <a:solidFill>
                  <a:srgbClr val="0B0B0B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3600" dirty="0">
                <a:solidFill>
                  <a:srgbClr val="0B0B0B"/>
                </a:solidFill>
                <a:latin typeface="Times New Roman" pitchFamily="18" charset="0"/>
                <a:cs typeface="Times New Roman" pitchFamily="18" charset="0"/>
              </a:rPr>
              <a:t>(1 пред. с соч. </a:t>
            </a:r>
            <a:r>
              <a:rPr lang="ru-RU" sz="3600" dirty="0" err="1">
                <a:solidFill>
                  <a:srgbClr val="0B0B0B"/>
                </a:solidFill>
                <a:latin typeface="Times New Roman" pitchFamily="18" charset="0"/>
                <a:cs typeface="Times New Roman" pitchFamily="18" charset="0"/>
              </a:rPr>
              <a:t>жи-ши</a:t>
            </a:r>
            <a:r>
              <a:rPr lang="ru-RU" sz="3600" dirty="0">
                <a:solidFill>
                  <a:srgbClr val="0B0B0B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  <a:t>Спасибо за </a:t>
            </a:r>
            <a:r>
              <a:rPr lang="ru-RU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  <a:t>урок!</a:t>
            </a:r>
            <a:endParaRPr lang="ru-RU" sz="6600" b="1" dirty="0"/>
          </a:p>
        </p:txBody>
      </p:sp>
      <p:sp>
        <p:nvSpPr>
          <p:cNvPr id="41986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grpSp>
        <p:nvGrpSpPr>
          <p:cNvPr id="41987" name="Group 4"/>
          <p:cNvGrpSpPr>
            <a:grpSpLocks noGrp="1" noChangeAspect="1"/>
          </p:cNvGrpSpPr>
          <p:nvPr>
            <p:ph idx="1"/>
          </p:nvPr>
        </p:nvGrpSpPr>
        <p:grpSpPr bwMode="auto">
          <a:xfrm>
            <a:off x="179388" y="1484313"/>
            <a:ext cx="8785225" cy="3673475"/>
            <a:chOff x="2274" y="1281"/>
            <a:chExt cx="4329" cy="1765"/>
          </a:xfrm>
        </p:grpSpPr>
        <p:sp>
          <p:nvSpPr>
            <p:cNvPr id="41989" name="AutoShape 5"/>
            <p:cNvSpPr>
              <a:spLocks noChangeAspect="1" noChangeArrowheads="1"/>
            </p:cNvSpPr>
            <p:nvPr/>
          </p:nvSpPr>
          <p:spPr bwMode="auto">
            <a:xfrm>
              <a:off x="2274" y="1281"/>
              <a:ext cx="4329" cy="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auto">
            <a:xfrm flipH="1">
              <a:off x="3134" y="2092"/>
              <a:ext cx="66" cy="246"/>
            </a:xfrm>
            <a:custGeom>
              <a:avLst/>
              <a:gdLst>
                <a:gd name="T0" fmla="*/ 0 w 106"/>
                <a:gd name="T1" fmla="*/ 0 h 504"/>
                <a:gd name="T2" fmla="*/ 1 w 106"/>
                <a:gd name="T3" fmla="*/ 1 h 504"/>
                <a:gd name="T4" fmla="*/ 1 w 106"/>
                <a:gd name="T5" fmla="*/ 1 h 504"/>
                <a:gd name="T6" fmla="*/ 1 w 106"/>
                <a:gd name="T7" fmla="*/ 2 h 504"/>
                <a:gd name="T8" fmla="*/ 1 w 106"/>
                <a:gd name="T9" fmla="*/ 2 h 504"/>
                <a:gd name="T10" fmla="*/ 2 w 106"/>
                <a:gd name="T11" fmla="*/ 3 h 504"/>
                <a:gd name="T12" fmla="*/ 4 w 106"/>
                <a:gd name="T13" fmla="*/ 3 h 504"/>
                <a:gd name="T14" fmla="*/ 4 w 106"/>
                <a:gd name="T15" fmla="*/ 2 h 504"/>
                <a:gd name="T16" fmla="*/ 2 w 106"/>
                <a:gd name="T17" fmla="*/ 1 h 504"/>
                <a:gd name="T18" fmla="*/ 2 w 106"/>
                <a:gd name="T19" fmla="*/ 1 h 504"/>
                <a:gd name="T20" fmla="*/ 2 w 106"/>
                <a:gd name="T21" fmla="*/ 0 h 504"/>
                <a:gd name="T22" fmla="*/ 1 w 106"/>
                <a:gd name="T23" fmla="*/ 0 h 504"/>
                <a:gd name="T24" fmla="*/ 0 w 106"/>
                <a:gd name="T25" fmla="*/ 0 h 5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"/>
                <a:gd name="T40" fmla="*/ 0 h 504"/>
                <a:gd name="T41" fmla="*/ 106 w 106"/>
                <a:gd name="T42" fmla="*/ 504 h 5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" h="504">
                  <a:moveTo>
                    <a:pt x="0" y="42"/>
                  </a:moveTo>
                  <a:lnTo>
                    <a:pt x="5" y="140"/>
                  </a:lnTo>
                  <a:lnTo>
                    <a:pt x="15" y="246"/>
                  </a:lnTo>
                  <a:lnTo>
                    <a:pt x="29" y="349"/>
                  </a:lnTo>
                  <a:lnTo>
                    <a:pt x="39" y="403"/>
                  </a:lnTo>
                  <a:lnTo>
                    <a:pt x="58" y="504"/>
                  </a:lnTo>
                  <a:lnTo>
                    <a:pt x="106" y="434"/>
                  </a:lnTo>
                  <a:lnTo>
                    <a:pt x="90" y="370"/>
                  </a:lnTo>
                  <a:lnTo>
                    <a:pt x="73" y="269"/>
                  </a:lnTo>
                  <a:lnTo>
                    <a:pt x="62" y="186"/>
                  </a:lnTo>
                  <a:lnTo>
                    <a:pt x="53" y="94"/>
                  </a:lnTo>
                  <a:lnTo>
                    <a:pt x="48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 flipH="1">
              <a:off x="2760" y="2306"/>
              <a:ext cx="445" cy="59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auto">
            <a:xfrm flipH="1">
              <a:off x="2756" y="2261"/>
              <a:ext cx="447" cy="45"/>
            </a:xfrm>
            <a:custGeom>
              <a:avLst/>
              <a:gdLst>
                <a:gd name="T0" fmla="*/ 0 w 708"/>
                <a:gd name="T1" fmla="*/ 0 h 98"/>
                <a:gd name="T2" fmla="*/ 5 w 708"/>
                <a:gd name="T3" fmla="*/ 0 h 98"/>
                <a:gd name="T4" fmla="*/ 27 w 708"/>
                <a:gd name="T5" fmla="*/ 0 h 98"/>
                <a:gd name="T6" fmla="*/ 28 w 708"/>
                <a:gd name="T7" fmla="*/ 0 h 98"/>
                <a:gd name="T8" fmla="*/ 0 w 70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8"/>
                <a:gd name="T16" fmla="*/ 0 h 98"/>
                <a:gd name="T17" fmla="*/ 708 w 708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8" h="98">
                  <a:moveTo>
                    <a:pt x="0" y="97"/>
                  </a:moveTo>
                  <a:lnTo>
                    <a:pt x="131" y="0"/>
                  </a:lnTo>
                  <a:lnTo>
                    <a:pt x="668" y="0"/>
                  </a:lnTo>
                  <a:lnTo>
                    <a:pt x="708" y="9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auto">
            <a:xfrm flipH="1">
              <a:off x="3261" y="1989"/>
              <a:ext cx="32" cy="47"/>
            </a:xfrm>
            <a:custGeom>
              <a:avLst/>
              <a:gdLst>
                <a:gd name="T0" fmla="*/ 2 w 51"/>
                <a:gd name="T1" fmla="*/ 0 h 97"/>
                <a:gd name="T2" fmla="*/ 0 w 51"/>
                <a:gd name="T3" fmla="*/ 0 h 97"/>
                <a:gd name="T4" fmla="*/ 1 w 51"/>
                <a:gd name="T5" fmla="*/ 0 h 97"/>
                <a:gd name="T6" fmla="*/ 2 w 51"/>
                <a:gd name="T7" fmla="*/ 0 h 97"/>
                <a:gd name="T8" fmla="*/ 2 w 51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97"/>
                <a:gd name="T17" fmla="*/ 51 w 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97">
                  <a:moveTo>
                    <a:pt x="38" y="0"/>
                  </a:moveTo>
                  <a:lnTo>
                    <a:pt x="0" y="8"/>
                  </a:lnTo>
                  <a:lnTo>
                    <a:pt x="12" y="97"/>
                  </a:lnTo>
                  <a:lnTo>
                    <a:pt x="51" y="9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 flipH="1">
              <a:off x="2971" y="2349"/>
              <a:ext cx="43" cy="20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 flipH="1">
              <a:off x="2948" y="2547"/>
              <a:ext cx="92" cy="4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Freeform 12"/>
            <p:cNvSpPr>
              <a:spLocks/>
            </p:cNvSpPr>
            <p:nvPr/>
          </p:nvSpPr>
          <p:spPr bwMode="auto">
            <a:xfrm flipH="1">
              <a:off x="2992" y="2581"/>
              <a:ext cx="284" cy="91"/>
            </a:xfrm>
            <a:custGeom>
              <a:avLst/>
              <a:gdLst>
                <a:gd name="T0" fmla="*/ 15 w 452"/>
                <a:gd name="T1" fmla="*/ 0 h 188"/>
                <a:gd name="T2" fmla="*/ 13 w 452"/>
                <a:gd name="T3" fmla="*/ 0 h 188"/>
                <a:gd name="T4" fmla="*/ 11 w 452"/>
                <a:gd name="T5" fmla="*/ 0 h 188"/>
                <a:gd name="T6" fmla="*/ 9 w 452"/>
                <a:gd name="T7" fmla="*/ 0 h 188"/>
                <a:gd name="T8" fmla="*/ 8 w 452"/>
                <a:gd name="T9" fmla="*/ 0 h 188"/>
                <a:gd name="T10" fmla="*/ 7 w 452"/>
                <a:gd name="T11" fmla="*/ 0 h 188"/>
                <a:gd name="T12" fmla="*/ 6 w 452"/>
                <a:gd name="T13" fmla="*/ 0 h 188"/>
                <a:gd name="T14" fmla="*/ 6 w 452"/>
                <a:gd name="T15" fmla="*/ 0 h 188"/>
                <a:gd name="T16" fmla="*/ 5 w 452"/>
                <a:gd name="T17" fmla="*/ 0 h 188"/>
                <a:gd name="T18" fmla="*/ 4 w 452"/>
                <a:gd name="T19" fmla="*/ 0 h 188"/>
                <a:gd name="T20" fmla="*/ 3 w 452"/>
                <a:gd name="T21" fmla="*/ 0 h 188"/>
                <a:gd name="T22" fmla="*/ 3 w 452"/>
                <a:gd name="T23" fmla="*/ 1 h 188"/>
                <a:gd name="T24" fmla="*/ 2 w 452"/>
                <a:gd name="T25" fmla="*/ 1 h 188"/>
                <a:gd name="T26" fmla="*/ 0 w 452"/>
                <a:gd name="T27" fmla="*/ 1 h 188"/>
                <a:gd name="T28" fmla="*/ 0 w 452"/>
                <a:gd name="T29" fmla="*/ 1 h 188"/>
                <a:gd name="T30" fmla="*/ 10 w 452"/>
                <a:gd name="T31" fmla="*/ 1 h 188"/>
                <a:gd name="T32" fmla="*/ 10 w 452"/>
                <a:gd name="T33" fmla="*/ 1 h 188"/>
                <a:gd name="T34" fmla="*/ 11 w 452"/>
                <a:gd name="T35" fmla="*/ 1 h 188"/>
                <a:gd name="T36" fmla="*/ 11 w 452"/>
                <a:gd name="T37" fmla="*/ 0 h 188"/>
                <a:gd name="T38" fmla="*/ 11 w 452"/>
                <a:gd name="T39" fmla="*/ 0 h 188"/>
                <a:gd name="T40" fmla="*/ 12 w 452"/>
                <a:gd name="T41" fmla="*/ 0 h 188"/>
                <a:gd name="T42" fmla="*/ 13 w 452"/>
                <a:gd name="T43" fmla="*/ 0 h 188"/>
                <a:gd name="T44" fmla="*/ 13 w 452"/>
                <a:gd name="T45" fmla="*/ 0 h 188"/>
                <a:gd name="T46" fmla="*/ 14 w 452"/>
                <a:gd name="T47" fmla="*/ 0 h 188"/>
                <a:gd name="T48" fmla="*/ 15 w 452"/>
                <a:gd name="T49" fmla="*/ 0 h 188"/>
                <a:gd name="T50" fmla="*/ 16 w 452"/>
                <a:gd name="T51" fmla="*/ 0 h 188"/>
                <a:gd name="T52" fmla="*/ 17 w 452"/>
                <a:gd name="T53" fmla="*/ 0 h 188"/>
                <a:gd name="T54" fmla="*/ 18 w 452"/>
                <a:gd name="T55" fmla="*/ 0 h 188"/>
                <a:gd name="T56" fmla="*/ 18 w 452"/>
                <a:gd name="T57" fmla="*/ 0 h 188"/>
                <a:gd name="T58" fmla="*/ 16 w 452"/>
                <a:gd name="T59" fmla="*/ 0 h 188"/>
                <a:gd name="T60" fmla="*/ 15 w 452"/>
                <a:gd name="T61" fmla="*/ 0 h 1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2"/>
                <a:gd name="T94" fmla="*/ 0 h 188"/>
                <a:gd name="T95" fmla="*/ 452 w 452"/>
                <a:gd name="T96" fmla="*/ 188 h 1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2" h="188">
                  <a:moveTo>
                    <a:pt x="387" y="0"/>
                  </a:moveTo>
                  <a:lnTo>
                    <a:pt x="332" y="11"/>
                  </a:lnTo>
                  <a:lnTo>
                    <a:pt x="286" y="24"/>
                  </a:lnTo>
                  <a:lnTo>
                    <a:pt x="241" y="40"/>
                  </a:lnTo>
                  <a:lnTo>
                    <a:pt x="206" y="59"/>
                  </a:lnTo>
                  <a:lnTo>
                    <a:pt x="179" y="77"/>
                  </a:lnTo>
                  <a:lnTo>
                    <a:pt x="160" y="90"/>
                  </a:lnTo>
                  <a:lnTo>
                    <a:pt x="142" y="104"/>
                  </a:lnTo>
                  <a:lnTo>
                    <a:pt x="122" y="119"/>
                  </a:lnTo>
                  <a:lnTo>
                    <a:pt x="103" y="131"/>
                  </a:lnTo>
                  <a:lnTo>
                    <a:pt x="79" y="139"/>
                  </a:lnTo>
                  <a:lnTo>
                    <a:pt x="56" y="142"/>
                  </a:lnTo>
                  <a:lnTo>
                    <a:pt x="35" y="142"/>
                  </a:lnTo>
                  <a:lnTo>
                    <a:pt x="0" y="142"/>
                  </a:lnTo>
                  <a:lnTo>
                    <a:pt x="0" y="188"/>
                  </a:lnTo>
                  <a:lnTo>
                    <a:pt x="263" y="188"/>
                  </a:lnTo>
                  <a:lnTo>
                    <a:pt x="272" y="164"/>
                  </a:lnTo>
                  <a:lnTo>
                    <a:pt x="280" y="148"/>
                  </a:lnTo>
                  <a:lnTo>
                    <a:pt x="286" y="133"/>
                  </a:lnTo>
                  <a:lnTo>
                    <a:pt x="297" y="119"/>
                  </a:lnTo>
                  <a:lnTo>
                    <a:pt x="310" y="102"/>
                  </a:lnTo>
                  <a:lnTo>
                    <a:pt x="327" y="90"/>
                  </a:lnTo>
                  <a:lnTo>
                    <a:pt x="341" y="78"/>
                  </a:lnTo>
                  <a:lnTo>
                    <a:pt x="363" y="67"/>
                  </a:lnTo>
                  <a:lnTo>
                    <a:pt x="385" y="62"/>
                  </a:lnTo>
                  <a:lnTo>
                    <a:pt x="413" y="53"/>
                  </a:lnTo>
                  <a:lnTo>
                    <a:pt x="435" y="52"/>
                  </a:lnTo>
                  <a:lnTo>
                    <a:pt x="452" y="52"/>
                  </a:lnTo>
                  <a:lnTo>
                    <a:pt x="452" y="0"/>
                  </a:lnTo>
                  <a:lnTo>
                    <a:pt x="430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Freeform 13"/>
            <p:cNvSpPr>
              <a:spLocks/>
            </p:cNvSpPr>
            <p:nvPr/>
          </p:nvSpPr>
          <p:spPr bwMode="auto">
            <a:xfrm flipH="1">
              <a:off x="2709" y="2581"/>
              <a:ext cx="283" cy="91"/>
            </a:xfrm>
            <a:custGeom>
              <a:avLst/>
              <a:gdLst>
                <a:gd name="T0" fmla="*/ 2 w 453"/>
                <a:gd name="T1" fmla="*/ 0 h 188"/>
                <a:gd name="T2" fmla="*/ 4 w 453"/>
                <a:gd name="T3" fmla="*/ 0 h 188"/>
                <a:gd name="T4" fmla="*/ 6 w 453"/>
                <a:gd name="T5" fmla="*/ 0 h 188"/>
                <a:gd name="T6" fmla="*/ 7 w 453"/>
                <a:gd name="T7" fmla="*/ 0 h 188"/>
                <a:gd name="T8" fmla="*/ 9 w 453"/>
                <a:gd name="T9" fmla="*/ 0 h 188"/>
                <a:gd name="T10" fmla="*/ 10 w 453"/>
                <a:gd name="T11" fmla="*/ 0 h 188"/>
                <a:gd name="T12" fmla="*/ 11 w 453"/>
                <a:gd name="T13" fmla="*/ 0 h 188"/>
                <a:gd name="T14" fmla="*/ 11 w 453"/>
                <a:gd name="T15" fmla="*/ 0 h 188"/>
                <a:gd name="T16" fmla="*/ 12 w 453"/>
                <a:gd name="T17" fmla="*/ 0 h 188"/>
                <a:gd name="T18" fmla="*/ 13 w 453"/>
                <a:gd name="T19" fmla="*/ 0 h 188"/>
                <a:gd name="T20" fmla="*/ 14 w 453"/>
                <a:gd name="T21" fmla="*/ 0 h 188"/>
                <a:gd name="T22" fmla="*/ 14 w 453"/>
                <a:gd name="T23" fmla="*/ 1 h 188"/>
                <a:gd name="T24" fmla="*/ 16 w 453"/>
                <a:gd name="T25" fmla="*/ 1 h 188"/>
                <a:gd name="T26" fmla="*/ 17 w 453"/>
                <a:gd name="T27" fmla="*/ 1 h 188"/>
                <a:gd name="T28" fmla="*/ 17 w 453"/>
                <a:gd name="T29" fmla="*/ 1 h 188"/>
                <a:gd name="T30" fmla="*/ 7 w 453"/>
                <a:gd name="T31" fmla="*/ 1 h 188"/>
                <a:gd name="T32" fmla="*/ 7 w 453"/>
                <a:gd name="T33" fmla="*/ 1 h 188"/>
                <a:gd name="T34" fmla="*/ 6 w 453"/>
                <a:gd name="T35" fmla="*/ 1 h 188"/>
                <a:gd name="T36" fmla="*/ 6 w 453"/>
                <a:gd name="T37" fmla="*/ 0 h 188"/>
                <a:gd name="T38" fmla="*/ 6 w 453"/>
                <a:gd name="T39" fmla="*/ 0 h 188"/>
                <a:gd name="T40" fmla="*/ 6 w 453"/>
                <a:gd name="T41" fmla="*/ 0 h 188"/>
                <a:gd name="T42" fmla="*/ 4 w 453"/>
                <a:gd name="T43" fmla="*/ 0 h 188"/>
                <a:gd name="T44" fmla="*/ 4 w 453"/>
                <a:gd name="T45" fmla="*/ 0 h 188"/>
                <a:gd name="T46" fmla="*/ 4 w 453"/>
                <a:gd name="T47" fmla="*/ 0 h 188"/>
                <a:gd name="T48" fmla="*/ 2 w 453"/>
                <a:gd name="T49" fmla="*/ 0 h 188"/>
                <a:gd name="T50" fmla="*/ 1 w 453"/>
                <a:gd name="T51" fmla="*/ 0 h 188"/>
                <a:gd name="T52" fmla="*/ 1 w 453"/>
                <a:gd name="T53" fmla="*/ 0 h 188"/>
                <a:gd name="T54" fmla="*/ 0 w 453"/>
                <a:gd name="T55" fmla="*/ 0 h 188"/>
                <a:gd name="T56" fmla="*/ 0 w 453"/>
                <a:gd name="T57" fmla="*/ 0 h 188"/>
                <a:gd name="T58" fmla="*/ 1 w 453"/>
                <a:gd name="T59" fmla="*/ 0 h 188"/>
                <a:gd name="T60" fmla="*/ 2 w 453"/>
                <a:gd name="T61" fmla="*/ 0 h 1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3"/>
                <a:gd name="T94" fmla="*/ 0 h 188"/>
                <a:gd name="T95" fmla="*/ 453 w 453"/>
                <a:gd name="T96" fmla="*/ 188 h 1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3" h="188">
                  <a:moveTo>
                    <a:pt x="67" y="0"/>
                  </a:moveTo>
                  <a:lnTo>
                    <a:pt x="119" y="11"/>
                  </a:lnTo>
                  <a:lnTo>
                    <a:pt x="167" y="24"/>
                  </a:lnTo>
                  <a:lnTo>
                    <a:pt x="212" y="40"/>
                  </a:lnTo>
                  <a:lnTo>
                    <a:pt x="247" y="59"/>
                  </a:lnTo>
                  <a:lnTo>
                    <a:pt x="274" y="77"/>
                  </a:lnTo>
                  <a:lnTo>
                    <a:pt x="292" y="90"/>
                  </a:lnTo>
                  <a:lnTo>
                    <a:pt x="309" y="104"/>
                  </a:lnTo>
                  <a:lnTo>
                    <a:pt x="330" y="119"/>
                  </a:lnTo>
                  <a:lnTo>
                    <a:pt x="350" y="131"/>
                  </a:lnTo>
                  <a:lnTo>
                    <a:pt x="374" y="139"/>
                  </a:lnTo>
                  <a:lnTo>
                    <a:pt x="396" y="142"/>
                  </a:lnTo>
                  <a:lnTo>
                    <a:pt x="418" y="142"/>
                  </a:lnTo>
                  <a:lnTo>
                    <a:pt x="453" y="142"/>
                  </a:lnTo>
                  <a:lnTo>
                    <a:pt x="453" y="188"/>
                  </a:lnTo>
                  <a:lnTo>
                    <a:pt x="189" y="188"/>
                  </a:lnTo>
                  <a:lnTo>
                    <a:pt x="181" y="164"/>
                  </a:lnTo>
                  <a:lnTo>
                    <a:pt x="172" y="148"/>
                  </a:lnTo>
                  <a:lnTo>
                    <a:pt x="167" y="133"/>
                  </a:lnTo>
                  <a:lnTo>
                    <a:pt x="155" y="119"/>
                  </a:lnTo>
                  <a:lnTo>
                    <a:pt x="143" y="102"/>
                  </a:lnTo>
                  <a:lnTo>
                    <a:pt x="126" y="90"/>
                  </a:lnTo>
                  <a:lnTo>
                    <a:pt x="112" y="78"/>
                  </a:lnTo>
                  <a:lnTo>
                    <a:pt x="89" y="67"/>
                  </a:lnTo>
                  <a:lnTo>
                    <a:pt x="69" y="62"/>
                  </a:lnTo>
                  <a:lnTo>
                    <a:pt x="41" y="53"/>
                  </a:lnTo>
                  <a:lnTo>
                    <a:pt x="19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8" name="Freeform 14"/>
            <p:cNvSpPr>
              <a:spLocks/>
            </p:cNvSpPr>
            <p:nvPr/>
          </p:nvSpPr>
          <p:spPr bwMode="auto">
            <a:xfrm flipH="1">
              <a:off x="3091" y="1917"/>
              <a:ext cx="133" cy="219"/>
            </a:xfrm>
            <a:custGeom>
              <a:avLst/>
              <a:gdLst>
                <a:gd name="T0" fmla="*/ 0 w 211"/>
                <a:gd name="T1" fmla="*/ 0 h 444"/>
                <a:gd name="T2" fmla="*/ 5 w 211"/>
                <a:gd name="T3" fmla="*/ 0 h 444"/>
                <a:gd name="T4" fmla="*/ 6 w 211"/>
                <a:gd name="T5" fmla="*/ 0 h 444"/>
                <a:gd name="T6" fmla="*/ 7 w 211"/>
                <a:gd name="T7" fmla="*/ 0 h 444"/>
                <a:gd name="T8" fmla="*/ 8 w 211"/>
                <a:gd name="T9" fmla="*/ 0 h 444"/>
                <a:gd name="T10" fmla="*/ 8 w 211"/>
                <a:gd name="T11" fmla="*/ 1 h 444"/>
                <a:gd name="T12" fmla="*/ 8 w 211"/>
                <a:gd name="T13" fmla="*/ 1 h 444"/>
                <a:gd name="T14" fmla="*/ 8 w 211"/>
                <a:gd name="T15" fmla="*/ 2 h 444"/>
                <a:gd name="T16" fmla="*/ 8 w 211"/>
                <a:gd name="T17" fmla="*/ 2 h 444"/>
                <a:gd name="T18" fmla="*/ 8 w 211"/>
                <a:gd name="T19" fmla="*/ 2 h 444"/>
                <a:gd name="T20" fmla="*/ 8 w 211"/>
                <a:gd name="T21" fmla="*/ 2 h 444"/>
                <a:gd name="T22" fmla="*/ 8 w 211"/>
                <a:gd name="T23" fmla="*/ 2 h 444"/>
                <a:gd name="T24" fmla="*/ 8 w 211"/>
                <a:gd name="T25" fmla="*/ 3 h 444"/>
                <a:gd name="T26" fmla="*/ 6 w 211"/>
                <a:gd name="T27" fmla="*/ 3 h 444"/>
                <a:gd name="T28" fmla="*/ 1 w 211"/>
                <a:gd name="T29" fmla="*/ 3 h 444"/>
                <a:gd name="T30" fmla="*/ 0 w 211"/>
                <a:gd name="T31" fmla="*/ 0 h 4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444"/>
                <a:gd name="T50" fmla="*/ 211 w 211"/>
                <a:gd name="T51" fmla="*/ 444 h 4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444">
                  <a:moveTo>
                    <a:pt x="0" y="0"/>
                  </a:moveTo>
                  <a:lnTo>
                    <a:pt x="136" y="41"/>
                  </a:lnTo>
                  <a:lnTo>
                    <a:pt x="156" y="51"/>
                  </a:lnTo>
                  <a:lnTo>
                    <a:pt x="183" y="79"/>
                  </a:lnTo>
                  <a:lnTo>
                    <a:pt x="187" y="97"/>
                  </a:lnTo>
                  <a:lnTo>
                    <a:pt x="190" y="135"/>
                  </a:lnTo>
                  <a:lnTo>
                    <a:pt x="194" y="199"/>
                  </a:lnTo>
                  <a:lnTo>
                    <a:pt x="204" y="295"/>
                  </a:lnTo>
                  <a:lnTo>
                    <a:pt x="208" y="326"/>
                  </a:lnTo>
                  <a:lnTo>
                    <a:pt x="211" y="355"/>
                  </a:lnTo>
                  <a:lnTo>
                    <a:pt x="207" y="376"/>
                  </a:lnTo>
                  <a:lnTo>
                    <a:pt x="199" y="395"/>
                  </a:lnTo>
                  <a:lnTo>
                    <a:pt x="187" y="402"/>
                  </a:lnTo>
                  <a:lnTo>
                    <a:pt x="170" y="409"/>
                  </a:lnTo>
                  <a:lnTo>
                    <a:pt x="34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9" name="Freeform 15"/>
            <p:cNvSpPr>
              <a:spLocks/>
            </p:cNvSpPr>
            <p:nvPr/>
          </p:nvSpPr>
          <p:spPr bwMode="auto">
            <a:xfrm flipH="1">
              <a:off x="3173" y="1917"/>
              <a:ext cx="103" cy="220"/>
            </a:xfrm>
            <a:custGeom>
              <a:avLst/>
              <a:gdLst>
                <a:gd name="T0" fmla="*/ 1 w 166"/>
                <a:gd name="T1" fmla="*/ 0 h 451"/>
                <a:gd name="T2" fmla="*/ 1 w 166"/>
                <a:gd name="T3" fmla="*/ 0 h 451"/>
                <a:gd name="T4" fmla="*/ 1 w 166"/>
                <a:gd name="T5" fmla="*/ 0 h 451"/>
                <a:gd name="T6" fmla="*/ 2 w 166"/>
                <a:gd name="T7" fmla="*/ 0 h 451"/>
                <a:gd name="T8" fmla="*/ 4 w 166"/>
                <a:gd name="T9" fmla="*/ 0 h 451"/>
                <a:gd name="T10" fmla="*/ 4 w 166"/>
                <a:gd name="T11" fmla="*/ 0 h 451"/>
                <a:gd name="T12" fmla="*/ 4 w 166"/>
                <a:gd name="T13" fmla="*/ 0 h 451"/>
                <a:gd name="T14" fmla="*/ 5 w 166"/>
                <a:gd name="T15" fmla="*/ 1 h 451"/>
                <a:gd name="T16" fmla="*/ 6 w 166"/>
                <a:gd name="T17" fmla="*/ 2 h 451"/>
                <a:gd name="T18" fmla="*/ 6 w 166"/>
                <a:gd name="T19" fmla="*/ 2 h 451"/>
                <a:gd name="T20" fmla="*/ 6 w 166"/>
                <a:gd name="T21" fmla="*/ 2 h 451"/>
                <a:gd name="T22" fmla="*/ 6 w 166"/>
                <a:gd name="T23" fmla="*/ 3 h 451"/>
                <a:gd name="T24" fmla="*/ 5 w 166"/>
                <a:gd name="T25" fmla="*/ 3 h 451"/>
                <a:gd name="T26" fmla="*/ 4 w 166"/>
                <a:gd name="T27" fmla="*/ 3 h 451"/>
                <a:gd name="T28" fmla="*/ 2 w 166"/>
                <a:gd name="T29" fmla="*/ 3 h 451"/>
                <a:gd name="T30" fmla="*/ 2 w 166"/>
                <a:gd name="T31" fmla="*/ 3 h 451"/>
                <a:gd name="T32" fmla="*/ 2 w 166"/>
                <a:gd name="T33" fmla="*/ 3 h 451"/>
                <a:gd name="T34" fmla="*/ 1 w 166"/>
                <a:gd name="T35" fmla="*/ 2 h 451"/>
                <a:gd name="T36" fmla="*/ 1 w 166"/>
                <a:gd name="T37" fmla="*/ 2 h 451"/>
                <a:gd name="T38" fmla="*/ 1 w 166"/>
                <a:gd name="T39" fmla="*/ 1 h 451"/>
                <a:gd name="T40" fmla="*/ 0 w 166"/>
                <a:gd name="T41" fmla="*/ 0 h 451"/>
                <a:gd name="T42" fmla="*/ 0 w 166"/>
                <a:gd name="T43" fmla="*/ 0 h 451"/>
                <a:gd name="T44" fmla="*/ 1 w 166"/>
                <a:gd name="T45" fmla="*/ 0 h 4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451"/>
                <a:gd name="T71" fmla="*/ 166 w 166"/>
                <a:gd name="T72" fmla="*/ 451 h 4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451">
                  <a:moveTo>
                    <a:pt x="7" y="23"/>
                  </a:moveTo>
                  <a:lnTo>
                    <a:pt x="23" y="9"/>
                  </a:lnTo>
                  <a:lnTo>
                    <a:pt x="48" y="0"/>
                  </a:lnTo>
                  <a:lnTo>
                    <a:pt x="82" y="0"/>
                  </a:lnTo>
                  <a:lnTo>
                    <a:pt x="104" y="7"/>
                  </a:lnTo>
                  <a:lnTo>
                    <a:pt x="116" y="28"/>
                  </a:lnTo>
                  <a:lnTo>
                    <a:pt x="123" y="79"/>
                  </a:lnTo>
                  <a:lnTo>
                    <a:pt x="140" y="189"/>
                  </a:lnTo>
                  <a:lnTo>
                    <a:pt x="152" y="279"/>
                  </a:lnTo>
                  <a:lnTo>
                    <a:pt x="161" y="355"/>
                  </a:lnTo>
                  <a:lnTo>
                    <a:pt x="166" y="406"/>
                  </a:lnTo>
                  <a:lnTo>
                    <a:pt x="161" y="420"/>
                  </a:lnTo>
                  <a:lnTo>
                    <a:pt x="144" y="436"/>
                  </a:lnTo>
                  <a:lnTo>
                    <a:pt x="112" y="447"/>
                  </a:lnTo>
                  <a:lnTo>
                    <a:pt x="85" y="451"/>
                  </a:lnTo>
                  <a:lnTo>
                    <a:pt x="69" y="447"/>
                  </a:lnTo>
                  <a:lnTo>
                    <a:pt x="57" y="434"/>
                  </a:lnTo>
                  <a:lnTo>
                    <a:pt x="40" y="358"/>
                  </a:lnTo>
                  <a:lnTo>
                    <a:pt x="30" y="286"/>
                  </a:lnTo>
                  <a:lnTo>
                    <a:pt x="10" y="171"/>
                  </a:lnTo>
                  <a:lnTo>
                    <a:pt x="0" y="76"/>
                  </a:lnTo>
                  <a:lnTo>
                    <a:pt x="0" y="5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0" name="Freeform 16"/>
            <p:cNvSpPr>
              <a:spLocks/>
            </p:cNvSpPr>
            <p:nvPr/>
          </p:nvSpPr>
          <p:spPr bwMode="auto">
            <a:xfrm flipH="1">
              <a:off x="2566" y="1692"/>
              <a:ext cx="305" cy="238"/>
            </a:xfrm>
            <a:custGeom>
              <a:avLst/>
              <a:gdLst>
                <a:gd name="T0" fmla="*/ 0 w 488"/>
                <a:gd name="T1" fmla="*/ 2 h 487"/>
                <a:gd name="T2" fmla="*/ 13 w 488"/>
                <a:gd name="T3" fmla="*/ 3 h 487"/>
                <a:gd name="T4" fmla="*/ 18 w 488"/>
                <a:gd name="T5" fmla="*/ 0 h 487"/>
                <a:gd name="T6" fmla="*/ 6 w 488"/>
                <a:gd name="T7" fmla="*/ 0 h 487"/>
                <a:gd name="T8" fmla="*/ 0 w 488"/>
                <a:gd name="T9" fmla="*/ 2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8"/>
                <a:gd name="T16" fmla="*/ 0 h 487"/>
                <a:gd name="T17" fmla="*/ 488 w 488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8" h="487">
                  <a:moveTo>
                    <a:pt x="0" y="374"/>
                  </a:moveTo>
                  <a:lnTo>
                    <a:pt x="330" y="487"/>
                  </a:lnTo>
                  <a:lnTo>
                    <a:pt x="488" y="110"/>
                  </a:lnTo>
                  <a:lnTo>
                    <a:pt x="160" y="0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FF00"/>
            </a:solidFill>
            <a:ln w="6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auto">
            <a:xfrm flipH="1">
              <a:off x="2568" y="1662"/>
              <a:ext cx="152" cy="84"/>
            </a:xfrm>
            <a:custGeom>
              <a:avLst/>
              <a:gdLst>
                <a:gd name="T0" fmla="*/ 9 w 242"/>
                <a:gd name="T1" fmla="*/ 1 h 171"/>
                <a:gd name="T2" fmla="*/ 2 w 242"/>
                <a:gd name="T3" fmla="*/ 0 h 171"/>
                <a:gd name="T4" fmla="*/ 0 w 242"/>
                <a:gd name="T5" fmla="*/ 0 h 171"/>
                <a:gd name="T6" fmla="*/ 9 w 242"/>
                <a:gd name="T7" fmla="*/ 1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"/>
                <a:gd name="T13" fmla="*/ 0 h 171"/>
                <a:gd name="T14" fmla="*/ 242 w 242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" h="171">
                  <a:moveTo>
                    <a:pt x="242" y="171"/>
                  </a:moveTo>
                  <a:lnTo>
                    <a:pt x="38" y="0"/>
                  </a:lnTo>
                  <a:lnTo>
                    <a:pt x="0" y="91"/>
                  </a:lnTo>
                  <a:lnTo>
                    <a:pt x="242" y="171"/>
                  </a:lnTo>
                  <a:close/>
                </a:path>
              </a:pathLst>
            </a:custGeom>
            <a:solidFill>
              <a:srgbClr val="3F5F00"/>
            </a:solidFill>
            <a:ln w="6350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auto">
            <a:xfrm flipH="1">
              <a:off x="2526" y="2183"/>
              <a:ext cx="411" cy="489"/>
            </a:xfrm>
            <a:custGeom>
              <a:avLst/>
              <a:gdLst>
                <a:gd name="T0" fmla="*/ 25 w 649"/>
                <a:gd name="T1" fmla="*/ 0 h 998"/>
                <a:gd name="T2" fmla="*/ 26 w 649"/>
                <a:gd name="T3" fmla="*/ 0 h 998"/>
                <a:gd name="T4" fmla="*/ 27 w 649"/>
                <a:gd name="T5" fmla="*/ 0 h 998"/>
                <a:gd name="T6" fmla="*/ 26 w 649"/>
                <a:gd name="T7" fmla="*/ 1 h 998"/>
                <a:gd name="T8" fmla="*/ 24 w 649"/>
                <a:gd name="T9" fmla="*/ 2 h 998"/>
                <a:gd name="T10" fmla="*/ 22 w 649"/>
                <a:gd name="T11" fmla="*/ 2 h 998"/>
                <a:gd name="T12" fmla="*/ 17 w 649"/>
                <a:gd name="T13" fmla="*/ 3 h 998"/>
                <a:gd name="T14" fmla="*/ 14 w 649"/>
                <a:gd name="T15" fmla="*/ 3 h 998"/>
                <a:gd name="T16" fmla="*/ 9 w 649"/>
                <a:gd name="T17" fmla="*/ 4 h 998"/>
                <a:gd name="T18" fmla="*/ 8 w 649"/>
                <a:gd name="T19" fmla="*/ 4 h 998"/>
                <a:gd name="T20" fmla="*/ 7 w 649"/>
                <a:gd name="T21" fmla="*/ 4 h 998"/>
                <a:gd name="T22" fmla="*/ 7 w 649"/>
                <a:gd name="T23" fmla="*/ 5 h 998"/>
                <a:gd name="T24" fmla="*/ 7 w 649"/>
                <a:gd name="T25" fmla="*/ 5 h 998"/>
                <a:gd name="T26" fmla="*/ 7 w 649"/>
                <a:gd name="T27" fmla="*/ 5 h 998"/>
                <a:gd name="T28" fmla="*/ 8 w 649"/>
                <a:gd name="T29" fmla="*/ 6 h 998"/>
                <a:gd name="T30" fmla="*/ 9 w 649"/>
                <a:gd name="T31" fmla="*/ 6 h 998"/>
                <a:gd name="T32" fmla="*/ 9 w 649"/>
                <a:gd name="T33" fmla="*/ 6 h 998"/>
                <a:gd name="T34" fmla="*/ 9 w 649"/>
                <a:gd name="T35" fmla="*/ 6 h 998"/>
                <a:gd name="T36" fmla="*/ 9 w 649"/>
                <a:gd name="T37" fmla="*/ 7 h 998"/>
                <a:gd name="T38" fmla="*/ 7 w 649"/>
                <a:gd name="T39" fmla="*/ 7 h 998"/>
                <a:gd name="T40" fmla="*/ 6 w 649"/>
                <a:gd name="T41" fmla="*/ 7 h 998"/>
                <a:gd name="T42" fmla="*/ 5 w 649"/>
                <a:gd name="T43" fmla="*/ 6 h 998"/>
                <a:gd name="T44" fmla="*/ 4 w 649"/>
                <a:gd name="T45" fmla="*/ 6 h 998"/>
                <a:gd name="T46" fmla="*/ 4 w 649"/>
                <a:gd name="T47" fmla="*/ 5 h 998"/>
                <a:gd name="T48" fmla="*/ 3 w 649"/>
                <a:gd name="T49" fmla="*/ 5 h 998"/>
                <a:gd name="T50" fmla="*/ 2 w 649"/>
                <a:gd name="T51" fmla="*/ 5 h 998"/>
                <a:gd name="T52" fmla="*/ 1 w 649"/>
                <a:gd name="T53" fmla="*/ 5 h 998"/>
                <a:gd name="T54" fmla="*/ 0 w 649"/>
                <a:gd name="T55" fmla="*/ 4 h 998"/>
                <a:gd name="T56" fmla="*/ 1 w 649"/>
                <a:gd name="T57" fmla="*/ 4 h 998"/>
                <a:gd name="T58" fmla="*/ 2 w 649"/>
                <a:gd name="T59" fmla="*/ 4 h 998"/>
                <a:gd name="T60" fmla="*/ 3 w 649"/>
                <a:gd name="T61" fmla="*/ 4 h 998"/>
                <a:gd name="T62" fmla="*/ 5 w 649"/>
                <a:gd name="T63" fmla="*/ 4 h 998"/>
                <a:gd name="T64" fmla="*/ 7 w 649"/>
                <a:gd name="T65" fmla="*/ 3 h 998"/>
                <a:gd name="T66" fmla="*/ 10 w 649"/>
                <a:gd name="T67" fmla="*/ 3 h 998"/>
                <a:gd name="T68" fmla="*/ 14 w 649"/>
                <a:gd name="T69" fmla="*/ 2 h 998"/>
                <a:gd name="T70" fmla="*/ 25 w 649"/>
                <a:gd name="T71" fmla="*/ 0 h 9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9"/>
                <a:gd name="T109" fmla="*/ 0 h 998"/>
                <a:gd name="T110" fmla="*/ 649 w 649"/>
                <a:gd name="T111" fmla="*/ 998 h 9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9" h="998">
                  <a:moveTo>
                    <a:pt x="602" y="0"/>
                  </a:moveTo>
                  <a:lnTo>
                    <a:pt x="638" y="48"/>
                  </a:lnTo>
                  <a:lnTo>
                    <a:pt x="649" y="114"/>
                  </a:lnTo>
                  <a:lnTo>
                    <a:pt x="628" y="188"/>
                  </a:lnTo>
                  <a:lnTo>
                    <a:pt x="585" y="273"/>
                  </a:lnTo>
                  <a:lnTo>
                    <a:pt x="522" y="375"/>
                  </a:lnTo>
                  <a:lnTo>
                    <a:pt x="413" y="477"/>
                  </a:lnTo>
                  <a:lnTo>
                    <a:pt x="330" y="538"/>
                  </a:lnTo>
                  <a:lnTo>
                    <a:pt x="229" y="604"/>
                  </a:lnTo>
                  <a:lnTo>
                    <a:pt x="192" y="637"/>
                  </a:lnTo>
                  <a:lnTo>
                    <a:pt x="169" y="666"/>
                  </a:lnTo>
                  <a:lnTo>
                    <a:pt x="165" y="695"/>
                  </a:lnTo>
                  <a:lnTo>
                    <a:pt x="165" y="733"/>
                  </a:lnTo>
                  <a:lnTo>
                    <a:pt x="177" y="786"/>
                  </a:lnTo>
                  <a:lnTo>
                    <a:pt x="198" y="826"/>
                  </a:lnTo>
                  <a:lnTo>
                    <a:pt x="222" y="882"/>
                  </a:lnTo>
                  <a:lnTo>
                    <a:pt x="233" y="919"/>
                  </a:lnTo>
                  <a:lnTo>
                    <a:pt x="232" y="944"/>
                  </a:lnTo>
                  <a:lnTo>
                    <a:pt x="215" y="985"/>
                  </a:lnTo>
                  <a:lnTo>
                    <a:pt x="179" y="998"/>
                  </a:lnTo>
                  <a:lnTo>
                    <a:pt x="144" y="989"/>
                  </a:lnTo>
                  <a:lnTo>
                    <a:pt x="124" y="965"/>
                  </a:lnTo>
                  <a:lnTo>
                    <a:pt x="89" y="898"/>
                  </a:lnTo>
                  <a:lnTo>
                    <a:pt x="85" y="817"/>
                  </a:lnTo>
                  <a:lnTo>
                    <a:pt x="75" y="788"/>
                  </a:lnTo>
                  <a:lnTo>
                    <a:pt x="43" y="789"/>
                  </a:lnTo>
                  <a:lnTo>
                    <a:pt x="2" y="702"/>
                  </a:lnTo>
                  <a:lnTo>
                    <a:pt x="0" y="678"/>
                  </a:lnTo>
                  <a:lnTo>
                    <a:pt x="12" y="654"/>
                  </a:lnTo>
                  <a:lnTo>
                    <a:pt x="43" y="623"/>
                  </a:lnTo>
                  <a:lnTo>
                    <a:pt x="78" y="600"/>
                  </a:lnTo>
                  <a:lnTo>
                    <a:pt x="127" y="565"/>
                  </a:lnTo>
                  <a:lnTo>
                    <a:pt x="182" y="503"/>
                  </a:lnTo>
                  <a:lnTo>
                    <a:pt x="243" y="449"/>
                  </a:lnTo>
                  <a:lnTo>
                    <a:pt x="340" y="325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 flipH="1">
              <a:off x="2338" y="2226"/>
              <a:ext cx="448" cy="448"/>
            </a:xfrm>
            <a:custGeom>
              <a:avLst/>
              <a:gdLst>
                <a:gd name="T0" fmla="*/ 6 w 711"/>
                <a:gd name="T1" fmla="*/ 0 h 916"/>
                <a:gd name="T2" fmla="*/ 9 w 711"/>
                <a:gd name="T3" fmla="*/ 1 h 916"/>
                <a:gd name="T4" fmla="*/ 13 w 711"/>
                <a:gd name="T5" fmla="*/ 3 h 916"/>
                <a:gd name="T6" fmla="*/ 15 w 711"/>
                <a:gd name="T7" fmla="*/ 4 h 916"/>
                <a:gd name="T8" fmla="*/ 17 w 711"/>
                <a:gd name="T9" fmla="*/ 4 h 916"/>
                <a:gd name="T10" fmla="*/ 19 w 711"/>
                <a:gd name="T11" fmla="*/ 5 h 916"/>
                <a:gd name="T12" fmla="*/ 20 w 711"/>
                <a:gd name="T13" fmla="*/ 5 h 916"/>
                <a:gd name="T14" fmla="*/ 22 w 711"/>
                <a:gd name="T15" fmla="*/ 5 h 916"/>
                <a:gd name="T16" fmla="*/ 24 w 711"/>
                <a:gd name="T17" fmla="*/ 5 h 916"/>
                <a:gd name="T18" fmla="*/ 26 w 711"/>
                <a:gd name="T19" fmla="*/ 5 h 916"/>
                <a:gd name="T20" fmla="*/ 28 w 711"/>
                <a:gd name="T21" fmla="*/ 5 h 916"/>
                <a:gd name="T22" fmla="*/ 28 w 711"/>
                <a:gd name="T23" fmla="*/ 6 h 916"/>
                <a:gd name="T24" fmla="*/ 28 w 711"/>
                <a:gd name="T25" fmla="*/ 6 h 916"/>
                <a:gd name="T26" fmla="*/ 26 w 711"/>
                <a:gd name="T27" fmla="*/ 6 h 916"/>
                <a:gd name="T28" fmla="*/ 24 w 711"/>
                <a:gd name="T29" fmla="*/ 6 h 916"/>
                <a:gd name="T30" fmla="*/ 21 w 711"/>
                <a:gd name="T31" fmla="*/ 6 h 916"/>
                <a:gd name="T32" fmla="*/ 20 w 711"/>
                <a:gd name="T33" fmla="*/ 6 h 916"/>
                <a:gd name="T34" fmla="*/ 18 w 711"/>
                <a:gd name="T35" fmla="*/ 6 h 916"/>
                <a:gd name="T36" fmla="*/ 18 w 711"/>
                <a:gd name="T37" fmla="*/ 6 h 916"/>
                <a:gd name="T38" fmla="*/ 14 w 711"/>
                <a:gd name="T39" fmla="*/ 6 h 916"/>
                <a:gd name="T40" fmla="*/ 14 w 711"/>
                <a:gd name="T41" fmla="*/ 6 h 916"/>
                <a:gd name="T42" fmla="*/ 15 w 711"/>
                <a:gd name="T43" fmla="*/ 5 h 916"/>
                <a:gd name="T44" fmla="*/ 15 w 711"/>
                <a:gd name="T45" fmla="*/ 5 h 916"/>
                <a:gd name="T46" fmla="*/ 14 w 711"/>
                <a:gd name="T47" fmla="*/ 5 h 916"/>
                <a:gd name="T48" fmla="*/ 14 w 711"/>
                <a:gd name="T49" fmla="*/ 5 h 916"/>
                <a:gd name="T50" fmla="*/ 13 w 711"/>
                <a:gd name="T51" fmla="*/ 5 h 916"/>
                <a:gd name="T52" fmla="*/ 11 w 711"/>
                <a:gd name="T53" fmla="*/ 4 h 916"/>
                <a:gd name="T54" fmla="*/ 9 w 711"/>
                <a:gd name="T55" fmla="*/ 4 h 916"/>
                <a:gd name="T56" fmla="*/ 6 w 711"/>
                <a:gd name="T57" fmla="*/ 3 h 916"/>
                <a:gd name="T58" fmla="*/ 4 w 711"/>
                <a:gd name="T59" fmla="*/ 3 h 916"/>
                <a:gd name="T60" fmla="*/ 3 w 711"/>
                <a:gd name="T61" fmla="*/ 2 h 916"/>
                <a:gd name="T62" fmla="*/ 2 w 711"/>
                <a:gd name="T63" fmla="*/ 2 h 916"/>
                <a:gd name="T64" fmla="*/ 1 w 711"/>
                <a:gd name="T65" fmla="*/ 1 h 916"/>
                <a:gd name="T66" fmla="*/ 1 w 711"/>
                <a:gd name="T67" fmla="*/ 1 h 916"/>
                <a:gd name="T68" fmla="*/ 0 w 711"/>
                <a:gd name="T69" fmla="*/ 0 h 916"/>
                <a:gd name="T70" fmla="*/ 6 w 711"/>
                <a:gd name="T71" fmla="*/ 0 h 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1"/>
                <a:gd name="T109" fmla="*/ 0 h 916"/>
                <a:gd name="T110" fmla="*/ 711 w 711"/>
                <a:gd name="T111" fmla="*/ 916 h 9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1" h="916">
                  <a:moveTo>
                    <a:pt x="145" y="0"/>
                  </a:moveTo>
                  <a:lnTo>
                    <a:pt x="231" y="201"/>
                  </a:lnTo>
                  <a:lnTo>
                    <a:pt x="341" y="458"/>
                  </a:lnTo>
                  <a:lnTo>
                    <a:pt x="387" y="598"/>
                  </a:lnTo>
                  <a:lnTo>
                    <a:pt x="437" y="688"/>
                  </a:lnTo>
                  <a:lnTo>
                    <a:pt x="479" y="750"/>
                  </a:lnTo>
                  <a:lnTo>
                    <a:pt x="507" y="782"/>
                  </a:lnTo>
                  <a:lnTo>
                    <a:pt x="562" y="824"/>
                  </a:lnTo>
                  <a:lnTo>
                    <a:pt x="602" y="839"/>
                  </a:lnTo>
                  <a:lnTo>
                    <a:pt x="659" y="848"/>
                  </a:lnTo>
                  <a:lnTo>
                    <a:pt x="703" y="848"/>
                  </a:lnTo>
                  <a:lnTo>
                    <a:pt x="711" y="874"/>
                  </a:lnTo>
                  <a:lnTo>
                    <a:pt x="704" y="896"/>
                  </a:lnTo>
                  <a:lnTo>
                    <a:pt x="666" y="910"/>
                  </a:lnTo>
                  <a:lnTo>
                    <a:pt x="602" y="916"/>
                  </a:lnTo>
                  <a:lnTo>
                    <a:pt x="527" y="912"/>
                  </a:lnTo>
                  <a:lnTo>
                    <a:pt x="492" y="894"/>
                  </a:lnTo>
                  <a:lnTo>
                    <a:pt x="456" y="886"/>
                  </a:lnTo>
                  <a:lnTo>
                    <a:pt x="446" y="910"/>
                  </a:lnTo>
                  <a:lnTo>
                    <a:pt x="368" y="909"/>
                  </a:lnTo>
                  <a:lnTo>
                    <a:pt x="368" y="886"/>
                  </a:lnTo>
                  <a:lnTo>
                    <a:pt x="380" y="836"/>
                  </a:lnTo>
                  <a:lnTo>
                    <a:pt x="380" y="799"/>
                  </a:lnTo>
                  <a:lnTo>
                    <a:pt x="365" y="758"/>
                  </a:lnTo>
                  <a:lnTo>
                    <a:pt x="352" y="737"/>
                  </a:lnTo>
                  <a:lnTo>
                    <a:pt x="310" y="692"/>
                  </a:lnTo>
                  <a:lnTo>
                    <a:pt x="282" y="660"/>
                  </a:lnTo>
                  <a:lnTo>
                    <a:pt x="235" y="614"/>
                  </a:lnTo>
                  <a:lnTo>
                    <a:pt x="156" y="523"/>
                  </a:lnTo>
                  <a:lnTo>
                    <a:pt x="108" y="449"/>
                  </a:lnTo>
                  <a:lnTo>
                    <a:pt x="66" y="369"/>
                  </a:lnTo>
                  <a:lnTo>
                    <a:pt x="35" y="292"/>
                  </a:lnTo>
                  <a:lnTo>
                    <a:pt x="18" y="221"/>
                  </a:lnTo>
                  <a:lnTo>
                    <a:pt x="7" y="144"/>
                  </a:lnTo>
                  <a:lnTo>
                    <a:pt x="0" y="5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4" name="Freeform 20"/>
            <p:cNvSpPr>
              <a:spLocks/>
            </p:cNvSpPr>
            <p:nvPr/>
          </p:nvSpPr>
          <p:spPr bwMode="auto">
            <a:xfrm flipH="1">
              <a:off x="2789" y="2473"/>
              <a:ext cx="151" cy="199"/>
            </a:xfrm>
            <a:custGeom>
              <a:avLst/>
              <a:gdLst>
                <a:gd name="T0" fmla="*/ 2 w 242"/>
                <a:gd name="T1" fmla="*/ 0 h 406"/>
                <a:gd name="T2" fmla="*/ 2 w 242"/>
                <a:gd name="T3" fmla="*/ 0 h 406"/>
                <a:gd name="T4" fmla="*/ 3 w 242"/>
                <a:gd name="T5" fmla="*/ 0 h 406"/>
                <a:gd name="T6" fmla="*/ 4 w 242"/>
                <a:gd name="T7" fmla="*/ 0 h 406"/>
                <a:gd name="T8" fmla="*/ 4 w 242"/>
                <a:gd name="T9" fmla="*/ 0 h 406"/>
                <a:gd name="T10" fmla="*/ 5 w 242"/>
                <a:gd name="T11" fmla="*/ 0 h 406"/>
                <a:gd name="T12" fmla="*/ 6 w 242"/>
                <a:gd name="T13" fmla="*/ 0 h 406"/>
                <a:gd name="T14" fmla="*/ 7 w 242"/>
                <a:gd name="T15" fmla="*/ 0 h 406"/>
                <a:gd name="T16" fmla="*/ 7 w 242"/>
                <a:gd name="T17" fmla="*/ 0 h 406"/>
                <a:gd name="T18" fmla="*/ 7 w 242"/>
                <a:gd name="T19" fmla="*/ 1 h 406"/>
                <a:gd name="T20" fmla="*/ 7 w 242"/>
                <a:gd name="T21" fmla="*/ 1 h 406"/>
                <a:gd name="T22" fmla="*/ 7 w 242"/>
                <a:gd name="T23" fmla="*/ 1 h 406"/>
                <a:gd name="T24" fmla="*/ 9 w 242"/>
                <a:gd name="T25" fmla="*/ 2 h 406"/>
                <a:gd name="T26" fmla="*/ 9 w 242"/>
                <a:gd name="T27" fmla="*/ 2 h 406"/>
                <a:gd name="T28" fmla="*/ 9 w 242"/>
                <a:gd name="T29" fmla="*/ 2 h 406"/>
                <a:gd name="T30" fmla="*/ 8 w 242"/>
                <a:gd name="T31" fmla="*/ 2 h 406"/>
                <a:gd name="T32" fmla="*/ 7 w 242"/>
                <a:gd name="T33" fmla="*/ 3 h 406"/>
                <a:gd name="T34" fmla="*/ 6 w 242"/>
                <a:gd name="T35" fmla="*/ 3 h 406"/>
                <a:gd name="T36" fmla="*/ 6 w 242"/>
                <a:gd name="T37" fmla="*/ 2 h 406"/>
                <a:gd name="T38" fmla="*/ 4 w 242"/>
                <a:gd name="T39" fmla="*/ 2 h 406"/>
                <a:gd name="T40" fmla="*/ 3 w 242"/>
                <a:gd name="T41" fmla="*/ 2 h 406"/>
                <a:gd name="T42" fmla="*/ 3 w 242"/>
                <a:gd name="T43" fmla="*/ 1 h 406"/>
                <a:gd name="T44" fmla="*/ 2 w 242"/>
                <a:gd name="T45" fmla="*/ 1 h 406"/>
                <a:gd name="T46" fmla="*/ 1 w 242"/>
                <a:gd name="T47" fmla="*/ 1 h 406"/>
                <a:gd name="T48" fmla="*/ 0 w 242"/>
                <a:gd name="T49" fmla="*/ 0 h 406"/>
                <a:gd name="T50" fmla="*/ 1 w 242"/>
                <a:gd name="T51" fmla="*/ 0 h 406"/>
                <a:gd name="T52" fmla="*/ 1 w 242"/>
                <a:gd name="T53" fmla="*/ 0 h 406"/>
                <a:gd name="T54" fmla="*/ 1 w 242"/>
                <a:gd name="T55" fmla="*/ 0 h 406"/>
                <a:gd name="T56" fmla="*/ 2 w 242"/>
                <a:gd name="T57" fmla="*/ 0 h 4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"/>
                <a:gd name="T88" fmla="*/ 0 h 406"/>
                <a:gd name="T89" fmla="*/ 242 w 242"/>
                <a:gd name="T90" fmla="*/ 406 h 4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" h="406">
                  <a:moveTo>
                    <a:pt x="81" y="0"/>
                  </a:moveTo>
                  <a:lnTo>
                    <a:pt x="79" y="24"/>
                  </a:lnTo>
                  <a:lnTo>
                    <a:pt x="87" y="40"/>
                  </a:lnTo>
                  <a:lnTo>
                    <a:pt x="97" y="56"/>
                  </a:lnTo>
                  <a:lnTo>
                    <a:pt x="117" y="71"/>
                  </a:lnTo>
                  <a:lnTo>
                    <a:pt x="141" y="78"/>
                  </a:lnTo>
                  <a:lnTo>
                    <a:pt x="163" y="80"/>
                  </a:lnTo>
                  <a:lnTo>
                    <a:pt x="179" y="75"/>
                  </a:lnTo>
                  <a:lnTo>
                    <a:pt x="176" y="104"/>
                  </a:lnTo>
                  <a:lnTo>
                    <a:pt x="176" y="138"/>
                  </a:lnTo>
                  <a:lnTo>
                    <a:pt x="183" y="189"/>
                  </a:lnTo>
                  <a:lnTo>
                    <a:pt x="206" y="233"/>
                  </a:lnTo>
                  <a:lnTo>
                    <a:pt x="227" y="281"/>
                  </a:lnTo>
                  <a:lnTo>
                    <a:pt x="239" y="314"/>
                  </a:lnTo>
                  <a:lnTo>
                    <a:pt x="242" y="350"/>
                  </a:lnTo>
                  <a:lnTo>
                    <a:pt x="222" y="398"/>
                  </a:lnTo>
                  <a:lnTo>
                    <a:pt x="193" y="406"/>
                  </a:lnTo>
                  <a:lnTo>
                    <a:pt x="166" y="406"/>
                  </a:lnTo>
                  <a:lnTo>
                    <a:pt x="143" y="399"/>
                  </a:lnTo>
                  <a:lnTo>
                    <a:pt x="121" y="369"/>
                  </a:lnTo>
                  <a:lnTo>
                    <a:pt x="87" y="303"/>
                  </a:lnTo>
                  <a:lnTo>
                    <a:pt x="86" y="238"/>
                  </a:lnTo>
                  <a:lnTo>
                    <a:pt x="76" y="200"/>
                  </a:lnTo>
                  <a:lnTo>
                    <a:pt x="45" y="200"/>
                  </a:lnTo>
                  <a:lnTo>
                    <a:pt x="0" y="110"/>
                  </a:lnTo>
                  <a:lnTo>
                    <a:pt x="2" y="72"/>
                  </a:lnTo>
                  <a:lnTo>
                    <a:pt x="15" y="55"/>
                  </a:lnTo>
                  <a:lnTo>
                    <a:pt x="42" y="2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F1F00"/>
            </a:solidFill>
            <a:ln w="6350">
              <a:solidFill>
                <a:srgbClr val="3F1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5" name="Freeform 21"/>
            <p:cNvSpPr>
              <a:spLocks/>
            </p:cNvSpPr>
            <p:nvPr/>
          </p:nvSpPr>
          <p:spPr bwMode="auto">
            <a:xfrm flipH="1">
              <a:off x="2332" y="2607"/>
              <a:ext cx="228" cy="71"/>
            </a:xfrm>
            <a:custGeom>
              <a:avLst/>
              <a:gdLst>
                <a:gd name="T0" fmla="*/ 1 w 359"/>
                <a:gd name="T1" fmla="*/ 0 h 144"/>
                <a:gd name="T2" fmla="*/ 1 w 359"/>
                <a:gd name="T3" fmla="*/ 0 h 144"/>
                <a:gd name="T4" fmla="*/ 3 w 359"/>
                <a:gd name="T5" fmla="*/ 0 h 144"/>
                <a:gd name="T6" fmla="*/ 3 w 359"/>
                <a:gd name="T7" fmla="*/ 0 h 144"/>
                <a:gd name="T8" fmla="*/ 4 w 359"/>
                <a:gd name="T9" fmla="*/ 0 h 144"/>
                <a:gd name="T10" fmla="*/ 6 w 359"/>
                <a:gd name="T11" fmla="*/ 0 h 144"/>
                <a:gd name="T12" fmla="*/ 6 w 359"/>
                <a:gd name="T13" fmla="*/ 0 h 144"/>
                <a:gd name="T14" fmla="*/ 7 w 359"/>
                <a:gd name="T15" fmla="*/ 0 h 144"/>
                <a:gd name="T16" fmla="*/ 9 w 359"/>
                <a:gd name="T17" fmla="*/ 0 h 144"/>
                <a:gd name="T18" fmla="*/ 10 w 359"/>
                <a:gd name="T19" fmla="*/ 0 h 144"/>
                <a:gd name="T20" fmla="*/ 11 w 359"/>
                <a:gd name="T21" fmla="*/ 0 h 144"/>
                <a:gd name="T22" fmla="*/ 13 w 359"/>
                <a:gd name="T23" fmla="*/ 0 h 144"/>
                <a:gd name="T24" fmla="*/ 15 w 359"/>
                <a:gd name="T25" fmla="*/ 0 h 144"/>
                <a:gd name="T26" fmla="*/ 15 w 359"/>
                <a:gd name="T27" fmla="*/ 0 h 144"/>
                <a:gd name="T28" fmla="*/ 15 w 359"/>
                <a:gd name="T29" fmla="*/ 0 h 144"/>
                <a:gd name="T30" fmla="*/ 13 w 359"/>
                <a:gd name="T31" fmla="*/ 1 h 144"/>
                <a:gd name="T32" fmla="*/ 10 w 359"/>
                <a:gd name="T33" fmla="*/ 1 h 144"/>
                <a:gd name="T34" fmla="*/ 7 w 359"/>
                <a:gd name="T35" fmla="*/ 1 h 144"/>
                <a:gd name="T36" fmla="*/ 5 w 359"/>
                <a:gd name="T37" fmla="*/ 0 h 144"/>
                <a:gd name="T38" fmla="*/ 4 w 359"/>
                <a:gd name="T39" fmla="*/ 0 h 144"/>
                <a:gd name="T40" fmla="*/ 4 w 359"/>
                <a:gd name="T41" fmla="*/ 1 h 144"/>
                <a:gd name="T42" fmla="*/ 1 w 359"/>
                <a:gd name="T43" fmla="*/ 1 h 144"/>
                <a:gd name="T44" fmla="*/ 0 w 359"/>
                <a:gd name="T45" fmla="*/ 0 h 144"/>
                <a:gd name="T46" fmla="*/ 1 w 359"/>
                <a:gd name="T47" fmla="*/ 0 h 144"/>
                <a:gd name="T48" fmla="*/ 1 w 359"/>
                <a:gd name="T49" fmla="*/ 0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9"/>
                <a:gd name="T76" fmla="*/ 0 h 144"/>
                <a:gd name="T77" fmla="*/ 359 w 359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9" h="144">
                  <a:moveTo>
                    <a:pt x="15" y="16"/>
                  </a:moveTo>
                  <a:lnTo>
                    <a:pt x="33" y="20"/>
                  </a:lnTo>
                  <a:lnTo>
                    <a:pt x="61" y="21"/>
                  </a:lnTo>
                  <a:lnTo>
                    <a:pt x="79" y="24"/>
                  </a:lnTo>
                  <a:lnTo>
                    <a:pt x="106" y="20"/>
                  </a:lnTo>
                  <a:lnTo>
                    <a:pt x="130" y="12"/>
                  </a:lnTo>
                  <a:lnTo>
                    <a:pt x="150" y="0"/>
                  </a:lnTo>
                  <a:lnTo>
                    <a:pt x="177" y="21"/>
                  </a:lnTo>
                  <a:lnTo>
                    <a:pt x="208" y="41"/>
                  </a:lnTo>
                  <a:lnTo>
                    <a:pt x="237" y="53"/>
                  </a:lnTo>
                  <a:lnTo>
                    <a:pt x="270" y="58"/>
                  </a:lnTo>
                  <a:lnTo>
                    <a:pt x="312" y="61"/>
                  </a:lnTo>
                  <a:lnTo>
                    <a:pt x="350" y="62"/>
                  </a:lnTo>
                  <a:lnTo>
                    <a:pt x="359" y="96"/>
                  </a:lnTo>
                  <a:lnTo>
                    <a:pt x="353" y="122"/>
                  </a:lnTo>
                  <a:lnTo>
                    <a:pt x="320" y="140"/>
                  </a:lnTo>
                  <a:lnTo>
                    <a:pt x="230" y="144"/>
                  </a:lnTo>
                  <a:lnTo>
                    <a:pt x="163" y="138"/>
                  </a:lnTo>
                  <a:lnTo>
                    <a:pt x="129" y="117"/>
                  </a:lnTo>
                  <a:lnTo>
                    <a:pt x="101" y="113"/>
                  </a:lnTo>
                  <a:lnTo>
                    <a:pt x="102" y="136"/>
                  </a:lnTo>
                  <a:lnTo>
                    <a:pt x="2" y="137"/>
                  </a:lnTo>
                  <a:lnTo>
                    <a:pt x="0" y="109"/>
                  </a:lnTo>
                  <a:lnTo>
                    <a:pt x="3" y="57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3F1F00"/>
            </a:solidFill>
            <a:ln w="6350">
              <a:solidFill>
                <a:srgbClr val="3F1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6" name="Freeform 22"/>
            <p:cNvSpPr>
              <a:spLocks/>
            </p:cNvSpPr>
            <p:nvPr/>
          </p:nvSpPr>
          <p:spPr bwMode="auto">
            <a:xfrm flipH="1">
              <a:off x="2539" y="1785"/>
              <a:ext cx="677" cy="686"/>
            </a:xfrm>
            <a:custGeom>
              <a:avLst/>
              <a:gdLst>
                <a:gd name="T0" fmla="*/ 11 w 1077"/>
                <a:gd name="T1" fmla="*/ 0 h 1405"/>
                <a:gd name="T2" fmla="*/ 13 w 1077"/>
                <a:gd name="T3" fmla="*/ 0 h 1405"/>
                <a:gd name="T4" fmla="*/ 13 w 1077"/>
                <a:gd name="T5" fmla="*/ 0 h 1405"/>
                <a:gd name="T6" fmla="*/ 14 w 1077"/>
                <a:gd name="T7" fmla="*/ 1 h 1405"/>
                <a:gd name="T8" fmla="*/ 13 w 1077"/>
                <a:gd name="T9" fmla="*/ 1 h 1405"/>
                <a:gd name="T10" fmla="*/ 14 w 1077"/>
                <a:gd name="T11" fmla="*/ 2 h 1405"/>
                <a:gd name="T12" fmla="*/ 15 w 1077"/>
                <a:gd name="T13" fmla="*/ 2 h 1405"/>
                <a:gd name="T14" fmla="*/ 16 w 1077"/>
                <a:gd name="T15" fmla="*/ 2 h 1405"/>
                <a:gd name="T16" fmla="*/ 16 w 1077"/>
                <a:gd name="T17" fmla="*/ 3 h 1405"/>
                <a:gd name="T18" fmla="*/ 16 w 1077"/>
                <a:gd name="T19" fmla="*/ 3 h 1405"/>
                <a:gd name="T20" fmla="*/ 16 w 1077"/>
                <a:gd name="T21" fmla="*/ 4 h 1405"/>
                <a:gd name="T22" fmla="*/ 16 w 1077"/>
                <a:gd name="T23" fmla="*/ 4 h 1405"/>
                <a:gd name="T24" fmla="*/ 16 w 1077"/>
                <a:gd name="T25" fmla="*/ 5 h 1405"/>
                <a:gd name="T26" fmla="*/ 19 w 1077"/>
                <a:gd name="T27" fmla="*/ 5 h 1405"/>
                <a:gd name="T28" fmla="*/ 22 w 1077"/>
                <a:gd name="T29" fmla="*/ 5 h 1405"/>
                <a:gd name="T30" fmla="*/ 30 w 1077"/>
                <a:gd name="T31" fmla="*/ 5 h 1405"/>
                <a:gd name="T32" fmla="*/ 36 w 1077"/>
                <a:gd name="T33" fmla="*/ 5 h 1405"/>
                <a:gd name="T34" fmla="*/ 40 w 1077"/>
                <a:gd name="T35" fmla="*/ 5 h 1405"/>
                <a:gd name="T36" fmla="*/ 41 w 1077"/>
                <a:gd name="T37" fmla="*/ 6 h 1405"/>
                <a:gd name="T38" fmla="*/ 36 w 1077"/>
                <a:gd name="T39" fmla="*/ 7 h 1405"/>
                <a:gd name="T40" fmla="*/ 30 w 1077"/>
                <a:gd name="T41" fmla="*/ 8 h 1405"/>
                <a:gd name="T42" fmla="*/ 23 w 1077"/>
                <a:gd name="T43" fmla="*/ 9 h 1405"/>
                <a:gd name="T44" fmla="*/ 14 w 1077"/>
                <a:gd name="T45" fmla="*/ 9 h 1405"/>
                <a:gd name="T46" fmla="*/ 7 w 1077"/>
                <a:gd name="T47" fmla="*/ 9 h 1405"/>
                <a:gd name="T48" fmla="*/ 3 w 1077"/>
                <a:gd name="T49" fmla="*/ 9 h 1405"/>
                <a:gd name="T50" fmla="*/ 5 w 1077"/>
                <a:gd name="T51" fmla="*/ 7 h 1405"/>
                <a:gd name="T52" fmla="*/ 4 w 1077"/>
                <a:gd name="T53" fmla="*/ 6 h 1405"/>
                <a:gd name="T54" fmla="*/ 4 w 1077"/>
                <a:gd name="T55" fmla="*/ 5 h 1405"/>
                <a:gd name="T56" fmla="*/ 6 w 1077"/>
                <a:gd name="T57" fmla="*/ 5 h 1405"/>
                <a:gd name="T58" fmla="*/ 5 w 1077"/>
                <a:gd name="T59" fmla="*/ 5 h 1405"/>
                <a:gd name="T60" fmla="*/ 3 w 1077"/>
                <a:gd name="T61" fmla="*/ 4 h 1405"/>
                <a:gd name="T62" fmla="*/ 1 w 1077"/>
                <a:gd name="T63" fmla="*/ 3 h 1405"/>
                <a:gd name="T64" fmla="*/ 1 w 1077"/>
                <a:gd name="T65" fmla="*/ 2 h 1405"/>
                <a:gd name="T66" fmla="*/ 2 w 1077"/>
                <a:gd name="T67" fmla="*/ 0 h 1405"/>
                <a:gd name="T68" fmla="*/ 4 w 1077"/>
                <a:gd name="T69" fmla="*/ 0 h 1405"/>
                <a:gd name="T70" fmla="*/ 8 w 1077"/>
                <a:gd name="T71" fmla="*/ 0 h 14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77"/>
                <a:gd name="T109" fmla="*/ 0 h 1405"/>
                <a:gd name="T110" fmla="*/ 1077 w 1077"/>
                <a:gd name="T111" fmla="*/ 1405 h 14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77" h="1405">
                  <a:moveTo>
                    <a:pt x="203" y="18"/>
                  </a:moveTo>
                  <a:lnTo>
                    <a:pt x="275" y="44"/>
                  </a:lnTo>
                  <a:lnTo>
                    <a:pt x="348" y="72"/>
                  </a:lnTo>
                  <a:lnTo>
                    <a:pt x="330" y="92"/>
                  </a:lnTo>
                  <a:lnTo>
                    <a:pt x="324" y="106"/>
                  </a:lnTo>
                  <a:lnTo>
                    <a:pt x="330" y="118"/>
                  </a:lnTo>
                  <a:lnTo>
                    <a:pt x="344" y="132"/>
                  </a:lnTo>
                  <a:lnTo>
                    <a:pt x="357" y="151"/>
                  </a:lnTo>
                  <a:lnTo>
                    <a:pt x="343" y="186"/>
                  </a:lnTo>
                  <a:lnTo>
                    <a:pt x="341" y="217"/>
                  </a:lnTo>
                  <a:lnTo>
                    <a:pt x="353" y="257"/>
                  </a:lnTo>
                  <a:lnTo>
                    <a:pt x="367" y="278"/>
                  </a:lnTo>
                  <a:lnTo>
                    <a:pt x="378" y="299"/>
                  </a:lnTo>
                  <a:lnTo>
                    <a:pt x="392" y="321"/>
                  </a:lnTo>
                  <a:lnTo>
                    <a:pt x="406" y="354"/>
                  </a:lnTo>
                  <a:lnTo>
                    <a:pt x="403" y="390"/>
                  </a:lnTo>
                  <a:lnTo>
                    <a:pt x="392" y="420"/>
                  </a:lnTo>
                  <a:lnTo>
                    <a:pt x="396" y="450"/>
                  </a:lnTo>
                  <a:lnTo>
                    <a:pt x="413" y="478"/>
                  </a:lnTo>
                  <a:lnTo>
                    <a:pt x="422" y="505"/>
                  </a:lnTo>
                  <a:lnTo>
                    <a:pt x="422" y="531"/>
                  </a:lnTo>
                  <a:lnTo>
                    <a:pt x="418" y="558"/>
                  </a:lnTo>
                  <a:lnTo>
                    <a:pt x="403" y="584"/>
                  </a:lnTo>
                  <a:lnTo>
                    <a:pt x="403" y="641"/>
                  </a:lnTo>
                  <a:lnTo>
                    <a:pt x="422" y="681"/>
                  </a:lnTo>
                  <a:lnTo>
                    <a:pt x="432" y="708"/>
                  </a:lnTo>
                  <a:lnTo>
                    <a:pt x="458" y="712"/>
                  </a:lnTo>
                  <a:lnTo>
                    <a:pt x="496" y="722"/>
                  </a:lnTo>
                  <a:lnTo>
                    <a:pt x="533" y="730"/>
                  </a:lnTo>
                  <a:lnTo>
                    <a:pt x="560" y="749"/>
                  </a:lnTo>
                  <a:lnTo>
                    <a:pt x="663" y="765"/>
                  </a:lnTo>
                  <a:lnTo>
                    <a:pt x="759" y="770"/>
                  </a:lnTo>
                  <a:lnTo>
                    <a:pt x="856" y="770"/>
                  </a:lnTo>
                  <a:lnTo>
                    <a:pt x="919" y="771"/>
                  </a:lnTo>
                  <a:lnTo>
                    <a:pt x="974" y="780"/>
                  </a:lnTo>
                  <a:lnTo>
                    <a:pt x="1032" y="796"/>
                  </a:lnTo>
                  <a:lnTo>
                    <a:pt x="1077" y="833"/>
                  </a:lnTo>
                  <a:lnTo>
                    <a:pt x="1066" y="897"/>
                  </a:lnTo>
                  <a:lnTo>
                    <a:pt x="996" y="987"/>
                  </a:lnTo>
                  <a:lnTo>
                    <a:pt x="921" y="1061"/>
                  </a:lnTo>
                  <a:lnTo>
                    <a:pt x="864" y="1121"/>
                  </a:lnTo>
                  <a:lnTo>
                    <a:pt x="785" y="1184"/>
                  </a:lnTo>
                  <a:lnTo>
                    <a:pt x="684" y="1245"/>
                  </a:lnTo>
                  <a:lnTo>
                    <a:pt x="577" y="1305"/>
                  </a:lnTo>
                  <a:lnTo>
                    <a:pt x="447" y="1355"/>
                  </a:lnTo>
                  <a:lnTo>
                    <a:pt x="357" y="1388"/>
                  </a:lnTo>
                  <a:lnTo>
                    <a:pt x="277" y="1401"/>
                  </a:lnTo>
                  <a:lnTo>
                    <a:pt x="176" y="1405"/>
                  </a:lnTo>
                  <a:lnTo>
                    <a:pt x="112" y="1405"/>
                  </a:lnTo>
                  <a:lnTo>
                    <a:pt x="69" y="1384"/>
                  </a:lnTo>
                  <a:lnTo>
                    <a:pt x="98" y="1217"/>
                  </a:lnTo>
                  <a:lnTo>
                    <a:pt x="126" y="1045"/>
                  </a:lnTo>
                  <a:lnTo>
                    <a:pt x="138" y="1009"/>
                  </a:lnTo>
                  <a:lnTo>
                    <a:pt x="112" y="952"/>
                  </a:lnTo>
                  <a:lnTo>
                    <a:pt x="103" y="894"/>
                  </a:lnTo>
                  <a:lnTo>
                    <a:pt x="116" y="823"/>
                  </a:lnTo>
                  <a:lnTo>
                    <a:pt x="136" y="788"/>
                  </a:lnTo>
                  <a:lnTo>
                    <a:pt x="167" y="774"/>
                  </a:lnTo>
                  <a:lnTo>
                    <a:pt x="162" y="739"/>
                  </a:lnTo>
                  <a:lnTo>
                    <a:pt x="124" y="726"/>
                  </a:lnTo>
                  <a:lnTo>
                    <a:pt x="83" y="695"/>
                  </a:lnTo>
                  <a:lnTo>
                    <a:pt x="55" y="655"/>
                  </a:lnTo>
                  <a:lnTo>
                    <a:pt x="19" y="523"/>
                  </a:lnTo>
                  <a:lnTo>
                    <a:pt x="6" y="438"/>
                  </a:lnTo>
                  <a:lnTo>
                    <a:pt x="0" y="359"/>
                  </a:lnTo>
                  <a:lnTo>
                    <a:pt x="4" y="283"/>
                  </a:lnTo>
                  <a:lnTo>
                    <a:pt x="14" y="204"/>
                  </a:lnTo>
                  <a:lnTo>
                    <a:pt x="41" y="120"/>
                  </a:lnTo>
                  <a:lnTo>
                    <a:pt x="71" y="68"/>
                  </a:lnTo>
                  <a:lnTo>
                    <a:pt x="100" y="34"/>
                  </a:lnTo>
                  <a:lnTo>
                    <a:pt x="138" y="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FF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 flipH="1">
              <a:off x="2295" y="2098"/>
              <a:ext cx="202" cy="124"/>
            </a:xfrm>
            <a:prstGeom prst="line">
              <a:avLst/>
            </a:prstGeom>
            <a:noFill/>
            <a:ln w="12700">
              <a:solidFill>
                <a:srgbClr val="7F5F3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8" name="Freeform 24"/>
            <p:cNvSpPr>
              <a:spLocks/>
            </p:cNvSpPr>
            <p:nvPr/>
          </p:nvSpPr>
          <p:spPr bwMode="auto">
            <a:xfrm flipH="1">
              <a:off x="2274" y="1858"/>
              <a:ext cx="647" cy="814"/>
            </a:xfrm>
            <a:custGeom>
              <a:avLst/>
              <a:gdLst>
                <a:gd name="T0" fmla="*/ 39 w 1030"/>
                <a:gd name="T1" fmla="*/ 0 h 1669"/>
                <a:gd name="T2" fmla="*/ 7 w 1030"/>
                <a:gd name="T3" fmla="*/ 1 h 1669"/>
                <a:gd name="T4" fmla="*/ 40 w 1030"/>
                <a:gd name="T5" fmla="*/ 1 h 1669"/>
                <a:gd name="T6" fmla="*/ 40 w 1030"/>
                <a:gd name="T7" fmla="*/ 10 h 1669"/>
                <a:gd name="T8" fmla="*/ 38 w 1030"/>
                <a:gd name="T9" fmla="*/ 11 h 1669"/>
                <a:gd name="T10" fmla="*/ 35 w 1030"/>
                <a:gd name="T11" fmla="*/ 11 h 1669"/>
                <a:gd name="T12" fmla="*/ 0 w 1030"/>
                <a:gd name="T13" fmla="*/ 11 h 1669"/>
                <a:gd name="T14" fmla="*/ 0 w 1030"/>
                <a:gd name="T15" fmla="*/ 10 h 1669"/>
                <a:gd name="T16" fmla="*/ 35 w 1030"/>
                <a:gd name="T17" fmla="*/ 10 h 1669"/>
                <a:gd name="T18" fmla="*/ 37 w 1030"/>
                <a:gd name="T19" fmla="*/ 10 h 1669"/>
                <a:gd name="T20" fmla="*/ 38 w 1030"/>
                <a:gd name="T21" fmla="*/ 10 h 1669"/>
                <a:gd name="T22" fmla="*/ 38 w 1030"/>
                <a:gd name="T23" fmla="*/ 3 h 1669"/>
                <a:gd name="T24" fmla="*/ 1 w 1030"/>
                <a:gd name="T25" fmla="*/ 3 h 1669"/>
                <a:gd name="T26" fmla="*/ 1 w 1030"/>
                <a:gd name="T27" fmla="*/ 1 h 1669"/>
                <a:gd name="T28" fmla="*/ 39 w 1030"/>
                <a:gd name="T29" fmla="*/ 0 h 1669"/>
                <a:gd name="T30" fmla="*/ 39 w 1030"/>
                <a:gd name="T31" fmla="*/ 0 h 16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30"/>
                <a:gd name="T49" fmla="*/ 0 h 1669"/>
                <a:gd name="T50" fmla="*/ 1030 w 1030"/>
                <a:gd name="T51" fmla="*/ 1669 h 16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30" h="1669">
                  <a:moveTo>
                    <a:pt x="1016" y="39"/>
                  </a:moveTo>
                  <a:lnTo>
                    <a:pt x="173" y="247"/>
                  </a:lnTo>
                  <a:lnTo>
                    <a:pt x="1030" y="247"/>
                  </a:lnTo>
                  <a:lnTo>
                    <a:pt x="1030" y="1601"/>
                  </a:lnTo>
                  <a:lnTo>
                    <a:pt x="987" y="1652"/>
                  </a:lnTo>
                  <a:lnTo>
                    <a:pt x="902" y="1669"/>
                  </a:lnTo>
                  <a:lnTo>
                    <a:pt x="0" y="1669"/>
                  </a:lnTo>
                  <a:lnTo>
                    <a:pt x="0" y="1610"/>
                  </a:lnTo>
                  <a:lnTo>
                    <a:pt x="894" y="1610"/>
                  </a:lnTo>
                  <a:lnTo>
                    <a:pt x="961" y="1584"/>
                  </a:lnTo>
                  <a:lnTo>
                    <a:pt x="970" y="1525"/>
                  </a:lnTo>
                  <a:lnTo>
                    <a:pt x="970" y="526"/>
                  </a:lnTo>
                  <a:lnTo>
                    <a:pt x="13" y="526"/>
                  </a:lnTo>
                  <a:lnTo>
                    <a:pt x="13" y="255"/>
                  </a:lnTo>
                  <a:lnTo>
                    <a:pt x="1012" y="0"/>
                  </a:lnTo>
                  <a:lnTo>
                    <a:pt x="1016" y="39"/>
                  </a:lnTo>
                  <a:close/>
                </a:path>
              </a:pathLst>
            </a:custGeom>
            <a:solidFill>
              <a:srgbClr val="7F5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 flipH="1">
              <a:off x="2301" y="1897"/>
              <a:ext cx="52" cy="85"/>
            </a:xfrm>
            <a:prstGeom prst="line">
              <a:avLst/>
            </a:prstGeom>
            <a:noFill/>
            <a:ln w="12700">
              <a:solidFill>
                <a:srgbClr val="7F5F3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0" name="Freeform 26"/>
            <p:cNvSpPr>
              <a:spLocks/>
            </p:cNvSpPr>
            <p:nvPr/>
          </p:nvSpPr>
          <p:spPr bwMode="auto">
            <a:xfrm flipH="1">
              <a:off x="2669" y="1854"/>
              <a:ext cx="517" cy="279"/>
            </a:xfrm>
            <a:custGeom>
              <a:avLst/>
              <a:gdLst>
                <a:gd name="T0" fmla="*/ 27 w 822"/>
                <a:gd name="T1" fmla="*/ 0 h 571"/>
                <a:gd name="T2" fmla="*/ 25 w 822"/>
                <a:gd name="T3" fmla="*/ 0 h 571"/>
                <a:gd name="T4" fmla="*/ 26 w 822"/>
                <a:gd name="T5" fmla="*/ 0 h 571"/>
                <a:gd name="T6" fmla="*/ 25 w 822"/>
                <a:gd name="T7" fmla="*/ 0 h 571"/>
                <a:gd name="T8" fmla="*/ 23 w 822"/>
                <a:gd name="T9" fmla="*/ 0 h 571"/>
                <a:gd name="T10" fmla="*/ 22 w 822"/>
                <a:gd name="T11" fmla="*/ 1 h 571"/>
                <a:gd name="T12" fmla="*/ 22 w 822"/>
                <a:gd name="T13" fmla="*/ 1 h 571"/>
                <a:gd name="T14" fmla="*/ 19 w 822"/>
                <a:gd name="T15" fmla="*/ 1 h 571"/>
                <a:gd name="T16" fmla="*/ 16 w 822"/>
                <a:gd name="T17" fmla="*/ 2 h 571"/>
                <a:gd name="T18" fmla="*/ 12 w 822"/>
                <a:gd name="T19" fmla="*/ 2 h 571"/>
                <a:gd name="T20" fmla="*/ 10 w 822"/>
                <a:gd name="T21" fmla="*/ 2 h 571"/>
                <a:gd name="T22" fmla="*/ 9 w 822"/>
                <a:gd name="T23" fmla="*/ 2 h 571"/>
                <a:gd name="T24" fmla="*/ 9 w 822"/>
                <a:gd name="T25" fmla="*/ 1 h 571"/>
                <a:gd name="T26" fmla="*/ 8 w 822"/>
                <a:gd name="T27" fmla="*/ 0 h 571"/>
                <a:gd name="T28" fmla="*/ 7 w 822"/>
                <a:gd name="T29" fmla="*/ 0 h 571"/>
                <a:gd name="T30" fmla="*/ 6 w 822"/>
                <a:gd name="T31" fmla="*/ 0 h 571"/>
                <a:gd name="T32" fmla="*/ 4 w 822"/>
                <a:gd name="T33" fmla="*/ 0 h 571"/>
                <a:gd name="T34" fmla="*/ 3 w 822"/>
                <a:gd name="T35" fmla="*/ 0 h 571"/>
                <a:gd name="T36" fmla="*/ 2 w 822"/>
                <a:gd name="T37" fmla="*/ 0 h 571"/>
                <a:gd name="T38" fmla="*/ 1 w 822"/>
                <a:gd name="T39" fmla="*/ 0 h 571"/>
                <a:gd name="T40" fmla="*/ 0 w 822"/>
                <a:gd name="T41" fmla="*/ 0 h 571"/>
                <a:gd name="T42" fmla="*/ 1 w 822"/>
                <a:gd name="T43" fmla="*/ 1 h 571"/>
                <a:gd name="T44" fmla="*/ 2 w 822"/>
                <a:gd name="T45" fmla="*/ 2 h 571"/>
                <a:gd name="T46" fmla="*/ 4 w 822"/>
                <a:gd name="T47" fmla="*/ 3 h 571"/>
                <a:gd name="T48" fmla="*/ 5 w 822"/>
                <a:gd name="T49" fmla="*/ 3 h 571"/>
                <a:gd name="T50" fmla="*/ 6 w 822"/>
                <a:gd name="T51" fmla="*/ 3 h 571"/>
                <a:gd name="T52" fmla="*/ 7 w 822"/>
                <a:gd name="T53" fmla="*/ 4 h 571"/>
                <a:gd name="T54" fmla="*/ 8 w 822"/>
                <a:gd name="T55" fmla="*/ 4 h 571"/>
                <a:gd name="T56" fmla="*/ 9 w 822"/>
                <a:gd name="T57" fmla="*/ 3 h 571"/>
                <a:gd name="T58" fmla="*/ 13 w 822"/>
                <a:gd name="T59" fmla="*/ 3 h 571"/>
                <a:gd name="T60" fmla="*/ 16 w 822"/>
                <a:gd name="T61" fmla="*/ 3 h 571"/>
                <a:gd name="T62" fmla="*/ 20 w 822"/>
                <a:gd name="T63" fmla="*/ 2 h 571"/>
                <a:gd name="T64" fmla="*/ 23 w 822"/>
                <a:gd name="T65" fmla="*/ 1 h 571"/>
                <a:gd name="T66" fmla="*/ 24 w 822"/>
                <a:gd name="T67" fmla="*/ 1 h 571"/>
                <a:gd name="T68" fmla="*/ 26 w 822"/>
                <a:gd name="T69" fmla="*/ 1 h 571"/>
                <a:gd name="T70" fmla="*/ 28 w 822"/>
                <a:gd name="T71" fmla="*/ 1 h 571"/>
                <a:gd name="T72" fmla="*/ 30 w 822"/>
                <a:gd name="T73" fmla="*/ 1 h 571"/>
                <a:gd name="T74" fmla="*/ 31 w 822"/>
                <a:gd name="T75" fmla="*/ 0 h 571"/>
                <a:gd name="T76" fmla="*/ 31 w 822"/>
                <a:gd name="T77" fmla="*/ 0 h 571"/>
                <a:gd name="T78" fmla="*/ 32 w 822"/>
                <a:gd name="T79" fmla="*/ 0 h 571"/>
                <a:gd name="T80" fmla="*/ 32 w 822"/>
                <a:gd name="T81" fmla="*/ 0 h 571"/>
                <a:gd name="T82" fmla="*/ 32 w 822"/>
                <a:gd name="T83" fmla="*/ 0 h 571"/>
                <a:gd name="T84" fmla="*/ 31 w 822"/>
                <a:gd name="T85" fmla="*/ 0 h 571"/>
                <a:gd name="T86" fmla="*/ 30 w 822"/>
                <a:gd name="T87" fmla="*/ 0 h 571"/>
                <a:gd name="T88" fmla="*/ 30 w 822"/>
                <a:gd name="T89" fmla="*/ 0 h 571"/>
                <a:gd name="T90" fmla="*/ 29 w 822"/>
                <a:gd name="T91" fmla="*/ 0 h 571"/>
                <a:gd name="T92" fmla="*/ 28 w 822"/>
                <a:gd name="T93" fmla="*/ 0 h 571"/>
                <a:gd name="T94" fmla="*/ 28 w 822"/>
                <a:gd name="T95" fmla="*/ 0 h 571"/>
                <a:gd name="T96" fmla="*/ 27 w 822"/>
                <a:gd name="T97" fmla="*/ 0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2"/>
                <a:gd name="T148" fmla="*/ 0 h 571"/>
                <a:gd name="T149" fmla="*/ 822 w 822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2" h="571">
                  <a:moveTo>
                    <a:pt x="688" y="79"/>
                  </a:moveTo>
                  <a:lnTo>
                    <a:pt x="637" y="111"/>
                  </a:lnTo>
                  <a:lnTo>
                    <a:pt x="657" y="69"/>
                  </a:lnTo>
                  <a:lnTo>
                    <a:pt x="627" y="62"/>
                  </a:lnTo>
                  <a:lnTo>
                    <a:pt x="589" y="103"/>
                  </a:lnTo>
                  <a:lnTo>
                    <a:pt x="572" y="148"/>
                  </a:lnTo>
                  <a:lnTo>
                    <a:pt x="557" y="182"/>
                  </a:lnTo>
                  <a:lnTo>
                    <a:pt x="504" y="214"/>
                  </a:lnTo>
                  <a:lnTo>
                    <a:pt x="411" y="280"/>
                  </a:lnTo>
                  <a:lnTo>
                    <a:pt x="314" y="354"/>
                  </a:lnTo>
                  <a:lnTo>
                    <a:pt x="251" y="395"/>
                  </a:lnTo>
                  <a:lnTo>
                    <a:pt x="246" y="300"/>
                  </a:lnTo>
                  <a:lnTo>
                    <a:pt x="232" y="202"/>
                  </a:lnTo>
                  <a:lnTo>
                    <a:pt x="200" y="103"/>
                  </a:lnTo>
                  <a:lnTo>
                    <a:pt x="172" y="46"/>
                  </a:lnTo>
                  <a:lnTo>
                    <a:pt x="144" y="21"/>
                  </a:lnTo>
                  <a:lnTo>
                    <a:pt x="108" y="0"/>
                  </a:lnTo>
                  <a:lnTo>
                    <a:pt x="72" y="3"/>
                  </a:lnTo>
                  <a:lnTo>
                    <a:pt x="35" y="21"/>
                  </a:lnTo>
                  <a:lnTo>
                    <a:pt x="7" y="54"/>
                  </a:lnTo>
                  <a:lnTo>
                    <a:pt x="0" y="111"/>
                  </a:lnTo>
                  <a:lnTo>
                    <a:pt x="19" y="214"/>
                  </a:lnTo>
                  <a:lnTo>
                    <a:pt x="43" y="313"/>
                  </a:lnTo>
                  <a:lnTo>
                    <a:pt x="100" y="444"/>
                  </a:lnTo>
                  <a:lnTo>
                    <a:pt x="128" y="502"/>
                  </a:lnTo>
                  <a:lnTo>
                    <a:pt x="152" y="547"/>
                  </a:lnTo>
                  <a:lnTo>
                    <a:pt x="180" y="571"/>
                  </a:lnTo>
                  <a:lnTo>
                    <a:pt x="197" y="571"/>
                  </a:lnTo>
                  <a:lnTo>
                    <a:pt x="242" y="543"/>
                  </a:lnTo>
                  <a:lnTo>
                    <a:pt x="335" y="489"/>
                  </a:lnTo>
                  <a:lnTo>
                    <a:pt x="431" y="424"/>
                  </a:lnTo>
                  <a:lnTo>
                    <a:pt x="512" y="330"/>
                  </a:lnTo>
                  <a:lnTo>
                    <a:pt x="581" y="251"/>
                  </a:lnTo>
                  <a:lnTo>
                    <a:pt x="613" y="223"/>
                  </a:lnTo>
                  <a:lnTo>
                    <a:pt x="681" y="186"/>
                  </a:lnTo>
                  <a:lnTo>
                    <a:pt x="726" y="165"/>
                  </a:lnTo>
                  <a:lnTo>
                    <a:pt x="771" y="144"/>
                  </a:lnTo>
                  <a:lnTo>
                    <a:pt x="791" y="125"/>
                  </a:lnTo>
                  <a:lnTo>
                    <a:pt x="810" y="104"/>
                  </a:lnTo>
                  <a:lnTo>
                    <a:pt x="817" y="83"/>
                  </a:lnTo>
                  <a:lnTo>
                    <a:pt x="820" y="85"/>
                  </a:lnTo>
                  <a:lnTo>
                    <a:pt x="822" y="55"/>
                  </a:lnTo>
                  <a:lnTo>
                    <a:pt x="796" y="41"/>
                  </a:lnTo>
                  <a:lnTo>
                    <a:pt x="774" y="32"/>
                  </a:lnTo>
                  <a:lnTo>
                    <a:pt x="760" y="32"/>
                  </a:lnTo>
                  <a:lnTo>
                    <a:pt x="741" y="24"/>
                  </a:lnTo>
                  <a:lnTo>
                    <a:pt x="729" y="20"/>
                  </a:lnTo>
                  <a:lnTo>
                    <a:pt x="712" y="44"/>
                  </a:lnTo>
                  <a:lnTo>
                    <a:pt x="688" y="79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 flipH="1">
              <a:off x="2812" y="1948"/>
              <a:ext cx="40" cy="30"/>
            </a:xfrm>
            <a:custGeom>
              <a:avLst/>
              <a:gdLst>
                <a:gd name="T0" fmla="*/ 1 w 62"/>
                <a:gd name="T1" fmla="*/ 0 h 62"/>
                <a:gd name="T2" fmla="*/ 1 w 62"/>
                <a:gd name="T3" fmla="*/ 0 h 62"/>
                <a:gd name="T4" fmla="*/ 2 w 62"/>
                <a:gd name="T5" fmla="*/ 0 h 62"/>
                <a:gd name="T6" fmla="*/ 3 w 62"/>
                <a:gd name="T7" fmla="*/ 0 h 62"/>
                <a:gd name="T8" fmla="*/ 3 w 62"/>
                <a:gd name="T9" fmla="*/ 0 h 62"/>
                <a:gd name="T10" fmla="*/ 3 w 62"/>
                <a:gd name="T11" fmla="*/ 0 h 62"/>
                <a:gd name="T12" fmla="*/ 1 w 62"/>
                <a:gd name="T13" fmla="*/ 0 h 62"/>
                <a:gd name="T14" fmla="*/ 1 w 62"/>
                <a:gd name="T15" fmla="*/ 0 h 62"/>
                <a:gd name="T16" fmla="*/ 0 w 62"/>
                <a:gd name="T17" fmla="*/ 0 h 62"/>
                <a:gd name="T18" fmla="*/ 1 w 62"/>
                <a:gd name="T19" fmla="*/ 0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62"/>
                <a:gd name="T32" fmla="*/ 62 w 62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62">
                  <a:moveTo>
                    <a:pt x="14" y="0"/>
                  </a:moveTo>
                  <a:lnTo>
                    <a:pt x="31" y="20"/>
                  </a:lnTo>
                  <a:lnTo>
                    <a:pt x="44" y="34"/>
                  </a:lnTo>
                  <a:lnTo>
                    <a:pt x="59" y="48"/>
                  </a:lnTo>
                  <a:lnTo>
                    <a:pt x="62" y="51"/>
                  </a:lnTo>
                  <a:lnTo>
                    <a:pt x="50" y="62"/>
                  </a:lnTo>
                  <a:lnTo>
                    <a:pt x="23" y="40"/>
                  </a:lnTo>
                  <a:lnTo>
                    <a:pt x="7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0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2" name="Freeform 28"/>
            <p:cNvSpPr>
              <a:spLocks/>
            </p:cNvSpPr>
            <p:nvPr/>
          </p:nvSpPr>
          <p:spPr bwMode="auto">
            <a:xfrm flipH="1">
              <a:off x="2958" y="1653"/>
              <a:ext cx="176" cy="167"/>
            </a:xfrm>
            <a:custGeom>
              <a:avLst/>
              <a:gdLst>
                <a:gd name="T0" fmla="*/ 10 w 278"/>
                <a:gd name="T1" fmla="*/ 0 h 339"/>
                <a:gd name="T2" fmla="*/ 11 w 278"/>
                <a:gd name="T3" fmla="*/ 0 h 339"/>
                <a:gd name="T4" fmla="*/ 11 w 278"/>
                <a:gd name="T5" fmla="*/ 0 h 339"/>
                <a:gd name="T6" fmla="*/ 10 w 278"/>
                <a:gd name="T7" fmla="*/ 0 h 339"/>
                <a:gd name="T8" fmla="*/ 10 w 278"/>
                <a:gd name="T9" fmla="*/ 0 h 339"/>
                <a:gd name="T10" fmla="*/ 10 w 278"/>
                <a:gd name="T11" fmla="*/ 0 h 339"/>
                <a:gd name="T12" fmla="*/ 10 w 278"/>
                <a:gd name="T13" fmla="*/ 0 h 339"/>
                <a:gd name="T14" fmla="*/ 11 w 278"/>
                <a:gd name="T15" fmla="*/ 0 h 339"/>
                <a:gd name="T16" fmla="*/ 11 w 278"/>
                <a:gd name="T17" fmla="*/ 0 h 339"/>
                <a:gd name="T18" fmla="*/ 11 w 278"/>
                <a:gd name="T19" fmla="*/ 0 h 339"/>
                <a:gd name="T20" fmla="*/ 11 w 278"/>
                <a:gd name="T21" fmla="*/ 0 h 339"/>
                <a:gd name="T22" fmla="*/ 11 w 278"/>
                <a:gd name="T23" fmla="*/ 1 h 339"/>
                <a:gd name="T24" fmla="*/ 11 w 278"/>
                <a:gd name="T25" fmla="*/ 1 h 339"/>
                <a:gd name="T26" fmla="*/ 10 w 278"/>
                <a:gd name="T27" fmla="*/ 1 h 339"/>
                <a:gd name="T28" fmla="*/ 10 w 278"/>
                <a:gd name="T29" fmla="*/ 1 h 339"/>
                <a:gd name="T30" fmla="*/ 11 w 278"/>
                <a:gd name="T31" fmla="*/ 1 h 339"/>
                <a:gd name="T32" fmla="*/ 11 w 278"/>
                <a:gd name="T33" fmla="*/ 1 h 339"/>
                <a:gd name="T34" fmla="*/ 11 w 278"/>
                <a:gd name="T35" fmla="*/ 1 h 339"/>
                <a:gd name="T36" fmla="*/ 10 w 278"/>
                <a:gd name="T37" fmla="*/ 1 h 339"/>
                <a:gd name="T38" fmla="*/ 11 w 278"/>
                <a:gd name="T39" fmla="*/ 1 h 339"/>
                <a:gd name="T40" fmla="*/ 11 w 278"/>
                <a:gd name="T41" fmla="*/ 1 h 339"/>
                <a:gd name="T42" fmla="*/ 10 w 278"/>
                <a:gd name="T43" fmla="*/ 1 h 339"/>
                <a:gd name="T44" fmla="*/ 11 w 278"/>
                <a:gd name="T45" fmla="*/ 1 h 339"/>
                <a:gd name="T46" fmla="*/ 11 w 278"/>
                <a:gd name="T47" fmla="*/ 1 h 339"/>
                <a:gd name="T48" fmla="*/ 10 w 278"/>
                <a:gd name="T49" fmla="*/ 1 h 339"/>
                <a:gd name="T50" fmla="*/ 10 w 278"/>
                <a:gd name="T51" fmla="*/ 1 h 339"/>
                <a:gd name="T52" fmla="*/ 9 w 278"/>
                <a:gd name="T53" fmla="*/ 1 h 339"/>
                <a:gd name="T54" fmla="*/ 9 w 278"/>
                <a:gd name="T55" fmla="*/ 1 h 339"/>
                <a:gd name="T56" fmla="*/ 8 w 278"/>
                <a:gd name="T57" fmla="*/ 1 h 339"/>
                <a:gd name="T58" fmla="*/ 8 w 278"/>
                <a:gd name="T59" fmla="*/ 1 h 339"/>
                <a:gd name="T60" fmla="*/ 7 w 278"/>
                <a:gd name="T61" fmla="*/ 1 h 339"/>
                <a:gd name="T62" fmla="*/ 7 w 278"/>
                <a:gd name="T63" fmla="*/ 1 h 339"/>
                <a:gd name="T64" fmla="*/ 7 w 278"/>
                <a:gd name="T65" fmla="*/ 2 h 339"/>
                <a:gd name="T66" fmla="*/ 7 w 278"/>
                <a:gd name="T67" fmla="*/ 2 h 339"/>
                <a:gd name="T68" fmla="*/ 7 w 278"/>
                <a:gd name="T69" fmla="*/ 2 h 339"/>
                <a:gd name="T70" fmla="*/ 6 w 278"/>
                <a:gd name="T71" fmla="*/ 2 h 339"/>
                <a:gd name="T72" fmla="*/ 4 w 278"/>
                <a:gd name="T73" fmla="*/ 2 h 339"/>
                <a:gd name="T74" fmla="*/ 3 w 278"/>
                <a:gd name="T75" fmla="*/ 2 h 339"/>
                <a:gd name="T76" fmla="*/ 2 w 278"/>
                <a:gd name="T77" fmla="*/ 2 h 339"/>
                <a:gd name="T78" fmla="*/ 1 w 278"/>
                <a:gd name="T79" fmla="*/ 2 h 339"/>
                <a:gd name="T80" fmla="*/ 0 w 278"/>
                <a:gd name="T81" fmla="*/ 2 h 339"/>
                <a:gd name="T82" fmla="*/ 1 w 278"/>
                <a:gd name="T83" fmla="*/ 0 h 339"/>
                <a:gd name="T84" fmla="*/ 10 w 278"/>
                <a:gd name="T85" fmla="*/ 0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8"/>
                <a:gd name="T130" fmla="*/ 0 h 339"/>
                <a:gd name="T131" fmla="*/ 278 w 278"/>
                <a:gd name="T132" fmla="*/ 339 h 3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8" h="339">
                  <a:moveTo>
                    <a:pt x="254" y="3"/>
                  </a:moveTo>
                  <a:lnTo>
                    <a:pt x="261" y="38"/>
                  </a:lnTo>
                  <a:lnTo>
                    <a:pt x="260" y="59"/>
                  </a:lnTo>
                  <a:lnTo>
                    <a:pt x="257" y="69"/>
                  </a:lnTo>
                  <a:lnTo>
                    <a:pt x="253" y="77"/>
                  </a:lnTo>
                  <a:lnTo>
                    <a:pt x="251" y="86"/>
                  </a:lnTo>
                  <a:lnTo>
                    <a:pt x="254" y="98"/>
                  </a:lnTo>
                  <a:lnTo>
                    <a:pt x="261" y="107"/>
                  </a:lnTo>
                  <a:lnTo>
                    <a:pt x="270" y="113"/>
                  </a:lnTo>
                  <a:lnTo>
                    <a:pt x="278" y="121"/>
                  </a:lnTo>
                  <a:lnTo>
                    <a:pt x="278" y="127"/>
                  </a:lnTo>
                  <a:lnTo>
                    <a:pt x="277" y="134"/>
                  </a:lnTo>
                  <a:lnTo>
                    <a:pt x="270" y="136"/>
                  </a:lnTo>
                  <a:lnTo>
                    <a:pt x="257" y="138"/>
                  </a:lnTo>
                  <a:lnTo>
                    <a:pt x="257" y="146"/>
                  </a:lnTo>
                  <a:lnTo>
                    <a:pt x="261" y="155"/>
                  </a:lnTo>
                  <a:lnTo>
                    <a:pt x="265" y="163"/>
                  </a:lnTo>
                  <a:lnTo>
                    <a:pt x="267" y="169"/>
                  </a:lnTo>
                  <a:lnTo>
                    <a:pt x="257" y="179"/>
                  </a:lnTo>
                  <a:lnTo>
                    <a:pt x="263" y="182"/>
                  </a:lnTo>
                  <a:lnTo>
                    <a:pt x="267" y="190"/>
                  </a:lnTo>
                  <a:lnTo>
                    <a:pt x="258" y="206"/>
                  </a:lnTo>
                  <a:lnTo>
                    <a:pt x="263" y="213"/>
                  </a:lnTo>
                  <a:lnTo>
                    <a:pt x="263" y="225"/>
                  </a:lnTo>
                  <a:lnTo>
                    <a:pt x="257" y="239"/>
                  </a:lnTo>
                  <a:lnTo>
                    <a:pt x="248" y="246"/>
                  </a:lnTo>
                  <a:lnTo>
                    <a:pt x="230" y="249"/>
                  </a:lnTo>
                  <a:lnTo>
                    <a:pt x="215" y="248"/>
                  </a:lnTo>
                  <a:lnTo>
                    <a:pt x="198" y="244"/>
                  </a:lnTo>
                  <a:lnTo>
                    <a:pt x="188" y="241"/>
                  </a:lnTo>
                  <a:lnTo>
                    <a:pt x="179" y="238"/>
                  </a:lnTo>
                  <a:lnTo>
                    <a:pt x="175" y="259"/>
                  </a:lnTo>
                  <a:lnTo>
                    <a:pt x="177" y="277"/>
                  </a:lnTo>
                  <a:lnTo>
                    <a:pt x="177" y="308"/>
                  </a:lnTo>
                  <a:lnTo>
                    <a:pt x="175" y="339"/>
                  </a:lnTo>
                  <a:lnTo>
                    <a:pt x="140" y="339"/>
                  </a:lnTo>
                  <a:lnTo>
                    <a:pt x="106" y="332"/>
                  </a:lnTo>
                  <a:lnTo>
                    <a:pt x="69" y="320"/>
                  </a:lnTo>
                  <a:lnTo>
                    <a:pt x="45" y="310"/>
                  </a:lnTo>
                  <a:lnTo>
                    <a:pt x="17" y="282"/>
                  </a:lnTo>
                  <a:lnTo>
                    <a:pt x="0" y="261"/>
                  </a:lnTo>
                  <a:lnTo>
                    <a:pt x="2" y="0"/>
                  </a:lnTo>
                  <a:lnTo>
                    <a:pt x="254" y="3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3" name="Freeform 29"/>
            <p:cNvSpPr>
              <a:spLocks/>
            </p:cNvSpPr>
            <p:nvPr/>
          </p:nvSpPr>
          <p:spPr bwMode="auto">
            <a:xfrm flipH="1">
              <a:off x="2953" y="1592"/>
              <a:ext cx="297" cy="260"/>
            </a:xfrm>
            <a:custGeom>
              <a:avLst/>
              <a:gdLst>
                <a:gd name="T0" fmla="*/ 18 w 474"/>
                <a:gd name="T1" fmla="*/ 1 h 532"/>
                <a:gd name="T2" fmla="*/ 17 w 474"/>
                <a:gd name="T3" fmla="*/ 1 h 532"/>
                <a:gd name="T4" fmla="*/ 16 w 474"/>
                <a:gd name="T5" fmla="*/ 1 h 532"/>
                <a:gd name="T6" fmla="*/ 16 w 474"/>
                <a:gd name="T7" fmla="*/ 1 h 532"/>
                <a:gd name="T8" fmla="*/ 15 w 474"/>
                <a:gd name="T9" fmla="*/ 1 h 532"/>
                <a:gd name="T10" fmla="*/ 14 w 474"/>
                <a:gd name="T11" fmla="*/ 1 h 532"/>
                <a:gd name="T12" fmla="*/ 14 w 474"/>
                <a:gd name="T13" fmla="*/ 1 h 532"/>
                <a:gd name="T14" fmla="*/ 13 w 474"/>
                <a:gd name="T15" fmla="*/ 1 h 532"/>
                <a:gd name="T16" fmla="*/ 13 w 474"/>
                <a:gd name="T17" fmla="*/ 1 h 532"/>
                <a:gd name="T18" fmla="*/ 11 w 474"/>
                <a:gd name="T19" fmla="*/ 1 h 532"/>
                <a:gd name="T20" fmla="*/ 11 w 474"/>
                <a:gd name="T21" fmla="*/ 1 h 532"/>
                <a:gd name="T22" fmla="*/ 11 w 474"/>
                <a:gd name="T23" fmla="*/ 1 h 532"/>
                <a:gd name="T24" fmla="*/ 10 w 474"/>
                <a:gd name="T25" fmla="*/ 1 h 532"/>
                <a:gd name="T26" fmla="*/ 9 w 474"/>
                <a:gd name="T27" fmla="*/ 1 h 532"/>
                <a:gd name="T28" fmla="*/ 9 w 474"/>
                <a:gd name="T29" fmla="*/ 1 h 532"/>
                <a:gd name="T30" fmla="*/ 9 w 474"/>
                <a:gd name="T31" fmla="*/ 1 h 532"/>
                <a:gd name="T32" fmla="*/ 8 w 474"/>
                <a:gd name="T33" fmla="*/ 1 h 532"/>
                <a:gd name="T34" fmla="*/ 8 w 474"/>
                <a:gd name="T35" fmla="*/ 1 h 532"/>
                <a:gd name="T36" fmla="*/ 9 w 474"/>
                <a:gd name="T37" fmla="*/ 1 h 532"/>
                <a:gd name="T38" fmla="*/ 9 w 474"/>
                <a:gd name="T39" fmla="*/ 2 h 532"/>
                <a:gd name="T40" fmla="*/ 9 w 474"/>
                <a:gd name="T41" fmla="*/ 2 h 532"/>
                <a:gd name="T42" fmla="*/ 9 w 474"/>
                <a:gd name="T43" fmla="*/ 2 h 532"/>
                <a:gd name="T44" fmla="*/ 9 w 474"/>
                <a:gd name="T45" fmla="*/ 2 h 532"/>
                <a:gd name="T46" fmla="*/ 9 w 474"/>
                <a:gd name="T47" fmla="*/ 2 h 532"/>
                <a:gd name="T48" fmla="*/ 9 w 474"/>
                <a:gd name="T49" fmla="*/ 3 h 532"/>
                <a:gd name="T50" fmla="*/ 8 w 474"/>
                <a:gd name="T51" fmla="*/ 3 h 532"/>
                <a:gd name="T52" fmla="*/ 7 w 474"/>
                <a:gd name="T53" fmla="*/ 3 h 532"/>
                <a:gd name="T54" fmla="*/ 6 w 474"/>
                <a:gd name="T55" fmla="*/ 3 h 532"/>
                <a:gd name="T56" fmla="*/ 5 w 474"/>
                <a:gd name="T57" fmla="*/ 3 h 532"/>
                <a:gd name="T58" fmla="*/ 4 w 474"/>
                <a:gd name="T59" fmla="*/ 3 h 532"/>
                <a:gd name="T60" fmla="*/ 3 w 474"/>
                <a:gd name="T61" fmla="*/ 3 h 532"/>
                <a:gd name="T62" fmla="*/ 3 w 474"/>
                <a:gd name="T63" fmla="*/ 3 h 532"/>
                <a:gd name="T64" fmla="*/ 2 w 474"/>
                <a:gd name="T65" fmla="*/ 3 h 532"/>
                <a:gd name="T66" fmla="*/ 1 w 474"/>
                <a:gd name="T67" fmla="*/ 3 h 532"/>
                <a:gd name="T68" fmla="*/ 2 w 474"/>
                <a:gd name="T69" fmla="*/ 3 h 532"/>
                <a:gd name="T70" fmla="*/ 3 w 474"/>
                <a:gd name="T71" fmla="*/ 3 h 532"/>
                <a:gd name="T72" fmla="*/ 3 w 474"/>
                <a:gd name="T73" fmla="*/ 3 h 532"/>
                <a:gd name="T74" fmla="*/ 2 w 474"/>
                <a:gd name="T75" fmla="*/ 3 h 532"/>
                <a:gd name="T76" fmla="*/ 1 w 474"/>
                <a:gd name="T77" fmla="*/ 3 h 532"/>
                <a:gd name="T78" fmla="*/ 1 w 474"/>
                <a:gd name="T79" fmla="*/ 3 h 532"/>
                <a:gd name="T80" fmla="*/ 0 w 474"/>
                <a:gd name="T81" fmla="*/ 3 h 532"/>
                <a:gd name="T82" fmla="*/ 1 w 474"/>
                <a:gd name="T83" fmla="*/ 2 h 532"/>
                <a:gd name="T84" fmla="*/ 2 w 474"/>
                <a:gd name="T85" fmla="*/ 2 h 532"/>
                <a:gd name="T86" fmla="*/ 3 w 474"/>
                <a:gd name="T87" fmla="*/ 2 h 532"/>
                <a:gd name="T88" fmla="*/ 3 w 474"/>
                <a:gd name="T89" fmla="*/ 2 h 532"/>
                <a:gd name="T90" fmla="*/ 3 w 474"/>
                <a:gd name="T91" fmla="*/ 1 h 532"/>
                <a:gd name="T92" fmla="*/ 3 w 474"/>
                <a:gd name="T93" fmla="*/ 1 h 532"/>
                <a:gd name="T94" fmla="*/ 3 w 474"/>
                <a:gd name="T95" fmla="*/ 1 h 532"/>
                <a:gd name="T96" fmla="*/ 3 w 474"/>
                <a:gd name="T97" fmla="*/ 0 h 532"/>
                <a:gd name="T98" fmla="*/ 4 w 474"/>
                <a:gd name="T99" fmla="*/ 0 h 532"/>
                <a:gd name="T100" fmla="*/ 4 w 474"/>
                <a:gd name="T101" fmla="*/ 0 h 532"/>
                <a:gd name="T102" fmla="*/ 6 w 474"/>
                <a:gd name="T103" fmla="*/ 0 h 532"/>
                <a:gd name="T104" fmla="*/ 7 w 474"/>
                <a:gd name="T105" fmla="*/ 0 h 532"/>
                <a:gd name="T106" fmla="*/ 9 w 474"/>
                <a:gd name="T107" fmla="*/ 0 h 532"/>
                <a:gd name="T108" fmla="*/ 10 w 474"/>
                <a:gd name="T109" fmla="*/ 0 h 532"/>
                <a:gd name="T110" fmla="*/ 11 w 474"/>
                <a:gd name="T111" fmla="*/ 0 h 532"/>
                <a:gd name="T112" fmla="*/ 13 w 474"/>
                <a:gd name="T113" fmla="*/ 0 h 532"/>
                <a:gd name="T114" fmla="*/ 15 w 474"/>
                <a:gd name="T115" fmla="*/ 0 h 532"/>
                <a:gd name="T116" fmla="*/ 16 w 474"/>
                <a:gd name="T117" fmla="*/ 0 h 532"/>
                <a:gd name="T118" fmla="*/ 17 w 474"/>
                <a:gd name="T119" fmla="*/ 0 h 532"/>
                <a:gd name="T120" fmla="*/ 18 w 474"/>
                <a:gd name="T121" fmla="*/ 0 h 532"/>
                <a:gd name="T122" fmla="*/ 18 w 474"/>
                <a:gd name="T123" fmla="*/ 0 h 532"/>
                <a:gd name="T124" fmla="*/ 18 w 474"/>
                <a:gd name="T125" fmla="*/ 1 h 5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4"/>
                <a:gd name="T190" fmla="*/ 0 h 532"/>
                <a:gd name="T191" fmla="*/ 474 w 474"/>
                <a:gd name="T192" fmla="*/ 532 h 5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4" h="532">
                  <a:moveTo>
                    <a:pt x="474" y="161"/>
                  </a:moveTo>
                  <a:lnTo>
                    <a:pt x="444" y="167"/>
                  </a:lnTo>
                  <a:lnTo>
                    <a:pt x="425" y="176"/>
                  </a:lnTo>
                  <a:lnTo>
                    <a:pt x="419" y="158"/>
                  </a:lnTo>
                  <a:lnTo>
                    <a:pt x="392" y="167"/>
                  </a:lnTo>
                  <a:lnTo>
                    <a:pt x="378" y="179"/>
                  </a:lnTo>
                  <a:lnTo>
                    <a:pt x="361" y="165"/>
                  </a:lnTo>
                  <a:lnTo>
                    <a:pt x="344" y="189"/>
                  </a:lnTo>
                  <a:lnTo>
                    <a:pt x="329" y="202"/>
                  </a:lnTo>
                  <a:lnTo>
                    <a:pt x="295" y="222"/>
                  </a:lnTo>
                  <a:lnTo>
                    <a:pt x="278" y="205"/>
                  </a:lnTo>
                  <a:lnTo>
                    <a:pt x="274" y="192"/>
                  </a:lnTo>
                  <a:lnTo>
                    <a:pt x="265" y="185"/>
                  </a:lnTo>
                  <a:lnTo>
                    <a:pt x="253" y="182"/>
                  </a:lnTo>
                  <a:lnTo>
                    <a:pt x="241" y="182"/>
                  </a:lnTo>
                  <a:lnTo>
                    <a:pt x="227" y="193"/>
                  </a:lnTo>
                  <a:lnTo>
                    <a:pt x="220" y="206"/>
                  </a:lnTo>
                  <a:lnTo>
                    <a:pt x="220" y="226"/>
                  </a:lnTo>
                  <a:lnTo>
                    <a:pt x="226" y="246"/>
                  </a:lnTo>
                  <a:lnTo>
                    <a:pt x="234" y="271"/>
                  </a:lnTo>
                  <a:lnTo>
                    <a:pt x="243" y="315"/>
                  </a:lnTo>
                  <a:lnTo>
                    <a:pt x="244" y="340"/>
                  </a:lnTo>
                  <a:lnTo>
                    <a:pt x="246" y="370"/>
                  </a:lnTo>
                  <a:lnTo>
                    <a:pt x="243" y="399"/>
                  </a:lnTo>
                  <a:lnTo>
                    <a:pt x="237" y="423"/>
                  </a:lnTo>
                  <a:lnTo>
                    <a:pt x="213" y="465"/>
                  </a:lnTo>
                  <a:lnTo>
                    <a:pt x="182" y="501"/>
                  </a:lnTo>
                  <a:lnTo>
                    <a:pt x="148" y="520"/>
                  </a:lnTo>
                  <a:lnTo>
                    <a:pt x="127" y="530"/>
                  </a:lnTo>
                  <a:lnTo>
                    <a:pt x="100" y="532"/>
                  </a:lnTo>
                  <a:lnTo>
                    <a:pt x="78" y="525"/>
                  </a:lnTo>
                  <a:lnTo>
                    <a:pt x="61" y="518"/>
                  </a:lnTo>
                  <a:lnTo>
                    <a:pt x="45" y="504"/>
                  </a:lnTo>
                  <a:lnTo>
                    <a:pt x="33" y="489"/>
                  </a:lnTo>
                  <a:lnTo>
                    <a:pt x="50" y="477"/>
                  </a:lnTo>
                  <a:lnTo>
                    <a:pt x="61" y="464"/>
                  </a:lnTo>
                  <a:lnTo>
                    <a:pt x="65" y="447"/>
                  </a:lnTo>
                  <a:lnTo>
                    <a:pt x="36" y="457"/>
                  </a:lnTo>
                  <a:lnTo>
                    <a:pt x="17" y="456"/>
                  </a:lnTo>
                  <a:lnTo>
                    <a:pt x="2" y="446"/>
                  </a:lnTo>
                  <a:lnTo>
                    <a:pt x="0" y="436"/>
                  </a:lnTo>
                  <a:lnTo>
                    <a:pt x="27" y="413"/>
                  </a:lnTo>
                  <a:lnTo>
                    <a:pt x="44" y="395"/>
                  </a:lnTo>
                  <a:lnTo>
                    <a:pt x="57" y="347"/>
                  </a:lnTo>
                  <a:lnTo>
                    <a:pt x="61" y="312"/>
                  </a:lnTo>
                  <a:lnTo>
                    <a:pt x="58" y="244"/>
                  </a:lnTo>
                  <a:lnTo>
                    <a:pt x="61" y="185"/>
                  </a:lnTo>
                  <a:lnTo>
                    <a:pt x="64" y="144"/>
                  </a:lnTo>
                  <a:lnTo>
                    <a:pt x="69" y="102"/>
                  </a:lnTo>
                  <a:lnTo>
                    <a:pt x="92" y="64"/>
                  </a:lnTo>
                  <a:lnTo>
                    <a:pt x="120" y="38"/>
                  </a:lnTo>
                  <a:lnTo>
                    <a:pt x="153" y="23"/>
                  </a:lnTo>
                  <a:lnTo>
                    <a:pt x="189" y="7"/>
                  </a:lnTo>
                  <a:lnTo>
                    <a:pt x="237" y="0"/>
                  </a:lnTo>
                  <a:lnTo>
                    <a:pt x="271" y="0"/>
                  </a:lnTo>
                  <a:lnTo>
                    <a:pt x="299" y="3"/>
                  </a:lnTo>
                  <a:lnTo>
                    <a:pt x="344" y="16"/>
                  </a:lnTo>
                  <a:lnTo>
                    <a:pt x="389" y="26"/>
                  </a:lnTo>
                  <a:lnTo>
                    <a:pt x="420" y="44"/>
                  </a:lnTo>
                  <a:lnTo>
                    <a:pt x="440" y="64"/>
                  </a:lnTo>
                  <a:lnTo>
                    <a:pt x="461" y="88"/>
                  </a:lnTo>
                  <a:lnTo>
                    <a:pt x="468" y="113"/>
                  </a:lnTo>
                  <a:lnTo>
                    <a:pt x="474" y="161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4" name="Freeform 30"/>
            <p:cNvSpPr>
              <a:spLocks/>
            </p:cNvSpPr>
            <p:nvPr/>
          </p:nvSpPr>
          <p:spPr bwMode="auto">
            <a:xfrm flipH="1">
              <a:off x="3025" y="1595"/>
              <a:ext cx="63" cy="99"/>
            </a:xfrm>
            <a:custGeom>
              <a:avLst/>
              <a:gdLst>
                <a:gd name="T0" fmla="*/ 1 w 107"/>
                <a:gd name="T1" fmla="*/ 0 h 207"/>
                <a:gd name="T2" fmla="*/ 0 w 107"/>
                <a:gd name="T3" fmla="*/ 1 h 207"/>
                <a:gd name="T4" fmla="*/ 1 w 107"/>
                <a:gd name="T5" fmla="*/ 1 h 207"/>
                <a:gd name="T6" fmla="*/ 1 w 107"/>
                <a:gd name="T7" fmla="*/ 1 h 207"/>
                <a:gd name="T8" fmla="*/ 1 w 107"/>
                <a:gd name="T9" fmla="*/ 1 h 207"/>
                <a:gd name="T10" fmla="*/ 1 w 107"/>
                <a:gd name="T11" fmla="*/ 1 h 207"/>
                <a:gd name="T12" fmla="*/ 3 w 107"/>
                <a:gd name="T13" fmla="*/ 0 h 207"/>
                <a:gd name="T14" fmla="*/ 2 w 107"/>
                <a:gd name="T15" fmla="*/ 0 h 207"/>
                <a:gd name="T16" fmla="*/ 1 w 10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207"/>
                <a:gd name="T29" fmla="*/ 107 w 10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207">
                  <a:moveTo>
                    <a:pt x="42" y="0"/>
                  </a:moveTo>
                  <a:lnTo>
                    <a:pt x="0" y="178"/>
                  </a:lnTo>
                  <a:lnTo>
                    <a:pt x="13" y="186"/>
                  </a:lnTo>
                  <a:lnTo>
                    <a:pt x="18" y="193"/>
                  </a:lnTo>
                  <a:lnTo>
                    <a:pt x="24" y="202"/>
                  </a:lnTo>
                  <a:lnTo>
                    <a:pt x="30" y="207"/>
                  </a:lnTo>
                  <a:lnTo>
                    <a:pt x="107" y="17"/>
                  </a:lnTo>
                  <a:lnTo>
                    <a:pt x="68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015" name="Group 31"/>
            <p:cNvGrpSpPr>
              <a:grpSpLocks/>
            </p:cNvGrpSpPr>
            <p:nvPr/>
          </p:nvGrpSpPr>
          <p:grpSpPr bwMode="auto">
            <a:xfrm>
              <a:off x="5359" y="2253"/>
              <a:ext cx="286" cy="371"/>
              <a:chOff x="1739" y="3377"/>
              <a:chExt cx="108" cy="172"/>
            </a:xfrm>
          </p:grpSpPr>
          <p:sp>
            <p:nvSpPr>
              <p:cNvPr id="42117" name="Freeform 32"/>
              <p:cNvSpPr>
                <a:spLocks/>
              </p:cNvSpPr>
              <p:nvPr/>
            </p:nvSpPr>
            <p:spPr bwMode="auto">
              <a:xfrm>
                <a:off x="1739" y="3474"/>
                <a:ext cx="108" cy="75"/>
              </a:xfrm>
              <a:custGeom>
                <a:avLst/>
                <a:gdLst>
                  <a:gd name="T0" fmla="*/ 0 w 434"/>
                  <a:gd name="T1" fmla="*/ 0 h 299"/>
                  <a:gd name="T2" fmla="*/ 0 w 434"/>
                  <a:gd name="T3" fmla="*/ 0 h 299"/>
                  <a:gd name="T4" fmla="*/ 0 w 434"/>
                  <a:gd name="T5" fmla="*/ 0 h 299"/>
                  <a:gd name="T6" fmla="*/ 0 w 434"/>
                  <a:gd name="T7" fmla="*/ 0 h 299"/>
                  <a:gd name="T8" fmla="*/ 0 w 434"/>
                  <a:gd name="T9" fmla="*/ 0 h 299"/>
                  <a:gd name="T10" fmla="*/ 0 w 434"/>
                  <a:gd name="T11" fmla="*/ 0 h 299"/>
                  <a:gd name="T12" fmla="*/ 0 w 434"/>
                  <a:gd name="T13" fmla="*/ 0 h 299"/>
                  <a:gd name="T14" fmla="*/ 0 w 434"/>
                  <a:gd name="T15" fmla="*/ 0 h 299"/>
                  <a:gd name="T16" fmla="*/ 0 w 434"/>
                  <a:gd name="T17" fmla="*/ 0 h 299"/>
                  <a:gd name="T18" fmla="*/ 0 w 434"/>
                  <a:gd name="T19" fmla="*/ 0 h 299"/>
                  <a:gd name="T20" fmla="*/ 0 w 434"/>
                  <a:gd name="T21" fmla="*/ 0 h 299"/>
                  <a:gd name="T22" fmla="*/ 0 w 434"/>
                  <a:gd name="T23" fmla="*/ 0 h 299"/>
                  <a:gd name="T24" fmla="*/ 0 w 434"/>
                  <a:gd name="T25" fmla="*/ 0 h 299"/>
                  <a:gd name="T26" fmla="*/ 0 w 434"/>
                  <a:gd name="T27" fmla="*/ 0 h 299"/>
                  <a:gd name="T28" fmla="*/ 0 w 434"/>
                  <a:gd name="T29" fmla="*/ 0 h 299"/>
                  <a:gd name="T30" fmla="*/ 0 w 434"/>
                  <a:gd name="T31" fmla="*/ 0 h 299"/>
                  <a:gd name="T32" fmla="*/ 0 w 434"/>
                  <a:gd name="T33" fmla="*/ 0 h 299"/>
                  <a:gd name="T34" fmla="*/ 0 w 434"/>
                  <a:gd name="T35" fmla="*/ 0 h 299"/>
                  <a:gd name="T36" fmla="*/ 0 w 434"/>
                  <a:gd name="T37" fmla="*/ 0 h 299"/>
                  <a:gd name="T38" fmla="*/ 0 w 434"/>
                  <a:gd name="T39" fmla="*/ 0 h 299"/>
                  <a:gd name="T40" fmla="*/ 0 w 434"/>
                  <a:gd name="T41" fmla="*/ 0 h 299"/>
                  <a:gd name="T42" fmla="*/ 0 w 434"/>
                  <a:gd name="T43" fmla="*/ 0 h 299"/>
                  <a:gd name="T44" fmla="*/ 0 w 434"/>
                  <a:gd name="T45" fmla="*/ 0 h 299"/>
                  <a:gd name="T46" fmla="*/ 0 w 434"/>
                  <a:gd name="T47" fmla="*/ 0 h 299"/>
                  <a:gd name="T48" fmla="*/ 0 w 434"/>
                  <a:gd name="T49" fmla="*/ 0 h 299"/>
                  <a:gd name="T50" fmla="*/ 0 w 434"/>
                  <a:gd name="T51" fmla="*/ 0 h 29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4"/>
                  <a:gd name="T79" fmla="*/ 0 h 299"/>
                  <a:gd name="T80" fmla="*/ 434 w 434"/>
                  <a:gd name="T81" fmla="*/ 299 h 29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4" h="299">
                    <a:moveTo>
                      <a:pt x="217" y="31"/>
                    </a:moveTo>
                    <a:lnTo>
                      <a:pt x="380" y="0"/>
                    </a:lnTo>
                    <a:lnTo>
                      <a:pt x="395" y="90"/>
                    </a:lnTo>
                    <a:lnTo>
                      <a:pt x="411" y="144"/>
                    </a:lnTo>
                    <a:lnTo>
                      <a:pt x="426" y="194"/>
                    </a:lnTo>
                    <a:lnTo>
                      <a:pt x="434" y="229"/>
                    </a:lnTo>
                    <a:lnTo>
                      <a:pt x="407" y="249"/>
                    </a:lnTo>
                    <a:lnTo>
                      <a:pt x="372" y="259"/>
                    </a:lnTo>
                    <a:lnTo>
                      <a:pt x="333" y="268"/>
                    </a:lnTo>
                    <a:lnTo>
                      <a:pt x="302" y="268"/>
                    </a:lnTo>
                    <a:lnTo>
                      <a:pt x="295" y="233"/>
                    </a:lnTo>
                    <a:lnTo>
                      <a:pt x="240" y="268"/>
                    </a:lnTo>
                    <a:lnTo>
                      <a:pt x="202" y="284"/>
                    </a:lnTo>
                    <a:lnTo>
                      <a:pt x="155" y="295"/>
                    </a:lnTo>
                    <a:lnTo>
                      <a:pt x="86" y="299"/>
                    </a:lnTo>
                    <a:lnTo>
                      <a:pt x="24" y="299"/>
                    </a:lnTo>
                    <a:lnTo>
                      <a:pt x="9" y="290"/>
                    </a:lnTo>
                    <a:lnTo>
                      <a:pt x="0" y="272"/>
                    </a:lnTo>
                    <a:lnTo>
                      <a:pt x="8" y="245"/>
                    </a:lnTo>
                    <a:lnTo>
                      <a:pt x="35" y="214"/>
                    </a:lnTo>
                    <a:lnTo>
                      <a:pt x="70" y="194"/>
                    </a:lnTo>
                    <a:lnTo>
                      <a:pt x="113" y="171"/>
                    </a:lnTo>
                    <a:lnTo>
                      <a:pt x="167" y="153"/>
                    </a:lnTo>
                    <a:lnTo>
                      <a:pt x="186" y="121"/>
                    </a:lnTo>
                    <a:lnTo>
                      <a:pt x="198" y="74"/>
                    </a:lnTo>
                    <a:lnTo>
                      <a:pt x="217" y="31"/>
                    </a:lnTo>
                    <a:close/>
                  </a:path>
                </a:pathLst>
              </a:custGeom>
              <a:solidFill>
                <a:srgbClr val="3F00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18" name="Freeform 33"/>
              <p:cNvSpPr>
                <a:spLocks/>
              </p:cNvSpPr>
              <p:nvPr/>
            </p:nvSpPr>
            <p:spPr bwMode="auto">
              <a:xfrm>
                <a:off x="1756" y="3377"/>
                <a:ext cx="80" cy="114"/>
              </a:xfrm>
              <a:custGeom>
                <a:avLst/>
                <a:gdLst>
                  <a:gd name="T0" fmla="*/ 0 w 321"/>
                  <a:gd name="T1" fmla="*/ 0 h 455"/>
                  <a:gd name="T2" fmla="*/ 0 w 321"/>
                  <a:gd name="T3" fmla="*/ 0 h 455"/>
                  <a:gd name="T4" fmla="*/ 0 w 321"/>
                  <a:gd name="T5" fmla="*/ 0 h 455"/>
                  <a:gd name="T6" fmla="*/ 0 w 321"/>
                  <a:gd name="T7" fmla="*/ 0 h 455"/>
                  <a:gd name="T8" fmla="*/ 0 w 321"/>
                  <a:gd name="T9" fmla="*/ 0 h 455"/>
                  <a:gd name="T10" fmla="*/ 0 w 321"/>
                  <a:gd name="T11" fmla="*/ 0 h 455"/>
                  <a:gd name="T12" fmla="*/ 0 w 321"/>
                  <a:gd name="T13" fmla="*/ 0 h 455"/>
                  <a:gd name="T14" fmla="*/ 0 w 321"/>
                  <a:gd name="T15" fmla="*/ 0 h 455"/>
                  <a:gd name="T16" fmla="*/ 0 w 321"/>
                  <a:gd name="T17" fmla="*/ 0 h 455"/>
                  <a:gd name="T18" fmla="*/ 0 w 321"/>
                  <a:gd name="T19" fmla="*/ 0 h 455"/>
                  <a:gd name="T20" fmla="*/ 0 w 321"/>
                  <a:gd name="T21" fmla="*/ 0 h 455"/>
                  <a:gd name="T22" fmla="*/ 0 w 321"/>
                  <a:gd name="T23" fmla="*/ 0 h 455"/>
                  <a:gd name="T24" fmla="*/ 0 w 321"/>
                  <a:gd name="T25" fmla="*/ 0 h 455"/>
                  <a:gd name="T26" fmla="*/ 0 w 321"/>
                  <a:gd name="T27" fmla="*/ 0 h 455"/>
                  <a:gd name="T28" fmla="*/ 0 w 321"/>
                  <a:gd name="T29" fmla="*/ 0 h 45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1"/>
                  <a:gd name="T46" fmla="*/ 0 h 455"/>
                  <a:gd name="T47" fmla="*/ 321 w 321"/>
                  <a:gd name="T48" fmla="*/ 455 h 45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1" h="455">
                    <a:moveTo>
                      <a:pt x="4" y="226"/>
                    </a:moveTo>
                    <a:lnTo>
                      <a:pt x="43" y="304"/>
                    </a:lnTo>
                    <a:lnTo>
                      <a:pt x="62" y="386"/>
                    </a:lnTo>
                    <a:lnTo>
                      <a:pt x="74" y="451"/>
                    </a:lnTo>
                    <a:lnTo>
                      <a:pt x="124" y="455"/>
                    </a:lnTo>
                    <a:lnTo>
                      <a:pt x="182" y="451"/>
                    </a:lnTo>
                    <a:lnTo>
                      <a:pt x="298" y="436"/>
                    </a:lnTo>
                    <a:lnTo>
                      <a:pt x="321" y="420"/>
                    </a:lnTo>
                    <a:lnTo>
                      <a:pt x="294" y="335"/>
                    </a:lnTo>
                    <a:lnTo>
                      <a:pt x="279" y="246"/>
                    </a:lnTo>
                    <a:lnTo>
                      <a:pt x="256" y="97"/>
                    </a:lnTo>
                    <a:lnTo>
                      <a:pt x="263" y="0"/>
                    </a:lnTo>
                    <a:lnTo>
                      <a:pt x="151" y="8"/>
                    </a:lnTo>
                    <a:lnTo>
                      <a:pt x="0" y="105"/>
                    </a:lnTo>
                    <a:lnTo>
                      <a:pt x="4" y="226"/>
                    </a:lnTo>
                    <a:close/>
                  </a:path>
                </a:pathLst>
              </a:custGeom>
              <a:solidFill>
                <a:srgbClr val="081D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016" name="Group 34"/>
            <p:cNvGrpSpPr>
              <a:grpSpLocks/>
            </p:cNvGrpSpPr>
            <p:nvPr/>
          </p:nvGrpSpPr>
          <p:grpSpPr bwMode="auto">
            <a:xfrm>
              <a:off x="4958" y="1779"/>
              <a:ext cx="624" cy="828"/>
              <a:chOff x="1588" y="3158"/>
              <a:chExt cx="235" cy="383"/>
            </a:xfrm>
          </p:grpSpPr>
          <p:sp>
            <p:nvSpPr>
              <p:cNvPr id="42114" name="Line 35"/>
              <p:cNvSpPr>
                <a:spLocks noChangeShapeType="1"/>
              </p:cNvSpPr>
              <p:nvPr/>
            </p:nvSpPr>
            <p:spPr bwMode="auto">
              <a:xfrm flipH="1">
                <a:off x="1595" y="3271"/>
                <a:ext cx="74" cy="58"/>
              </a:xfrm>
              <a:prstGeom prst="line">
                <a:avLst/>
              </a:prstGeom>
              <a:noFill/>
              <a:ln w="7938">
                <a:solidFill>
                  <a:srgbClr val="3F00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15" name="Line 36"/>
              <p:cNvSpPr>
                <a:spLocks noChangeShapeType="1"/>
              </p:cNvSpPr>
              <p:nvPr/>
            </p:nvSpPr>
            <p:spPr bwMode="auto">
              <a:xfrm flipH="1">
                <a:off x="1597" y="3174"/>
                <a:ext cx="20" cy="42"/>
              </a:xfrm>
              <a:prstGeom prst="line">
                <a:avLst/>
              </a:prstGeom>
              <a:noFill/>
              <a:ln w="7938">
                <a:solidFill>
                  <a:srgbClr val="3F00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16" name="Freeform 37"/>
              <p:cNvSpPr>
                <a:spLocks/>
              </p:cNvSpPr>
              <p:nvPr/>
            </p:nvSpPr>
            <p:spPr bwMode="auto">
              <a:xfrm>
                <a:off x="1588" y="3158"/>
                <a:ext cx="235" cy="383"/>
              </a:xfrm>
              <a:custGeom>
                <a:avLst/>
                <a:gdLst>
                  <a:gd name="T0" fmla="*/ 0 w 943"/>
                  <a:gd name="T1" fmla="*/ 0 h 1530"/>
                  <a:gd name="T2" fmla="*/ 0 w 943"/>
                  <a:gd name="T3" fmla="*/ 0 h 1530"/>
                  <a:gd name="T4" fmla="*/ 0 w 943"/>
                  <a:gd name="T5" fmla="*/ 0 h 1530"/>
                  <a:gd name="T6" fmla="*/ 0 w 943"/>
                  <a:gd name="T7" fmla="*/ 0 h 1530"/>
                  <a:gd name="T8" fmla="*/ 0 w 943"/>
                  <a:gd name="T9" fmla="*/ 0 h 1530"/>
                  <a:gd name="T10" fmla="*/ 0 w 943"/>
                  <a:gd name="T11" fmla="*/ 0 h 1530"/>
                  <a:gd name="T12" fmla="*/ 0 w 943"/>
                  <a:gd name="T13" fmla="*/ 0 h 1530"/>
                  <a:gd name="T14" fmla="*/ 0 w 943"/>
                  <a:gd name="T15" fmla="*/ 0 h 1530"/>
                  <a:gd name="T16" fmla="*/ 0 w 943"/>
                  <a:gd name="T17" fmla="*/ 0 h 1530"/>
                  <a:gd name="T18" fmla="*/ 0 w 943"/>
                  <a:gd name="T19" fmla="*/ 0 h 1530"/>
                  <a:gd name="T20" fmla="*/ 0 w 943"/>
                  <a:gd name="T21" fmla="*/ 0 h 1530"/>
                  <a:gd name="T22" fmla="*/ 0 w 943"/>
                  <a:gd name="T23" fmla="*/ 0 h 1530"/>
                  <a:gd name="T24" fmla="*/ 0 w 943"/>
                  <a:gd name="T25" fmla="*/ 0 h 1530"/>
                  <a:gd name="T26" fmla="*/ 0 w 943"/>
                  <a:gd name="T27" fmla="*/ 0 h 1530"/>
                  <a:gd name="T28" fmla="*/ 0 w 943"/>
                  <a:gd name="T29" fmla="*/ 0 h 1530"/>
                  <a:gd name="T30" fmla="*/ 0 w 943"/>
                  <a:gd name="T31" fmla="*/ 0 h 15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3"/>
                  <a:gd name="T49" fmla="*/ 0 h 1530"/>
                  <a:gd name="T50" fmla="*/ 943 w 943"/>
                  <a:gd name="T51" fmla="*/ 1530 h 15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3" h="1530">
                    <a:moveTo>
                      <a:pt x="12" y="35"/>
                    </a:moveTo>
                    <a:lnTo>
                      <a:pt x="784" y="225"/>
                    </a:lnTo>
                    <a:lnTo>
                      <a:pt x="0" y="225"/>
                    </a:lnTo>
                    <a:lnTo>
                      <a:pt x="0" y="1468"/>
                    </a:lnTo>
                    <a:lnTo>
                      <a:pt x="39" y="1514"/>
                    </a:lnTo>
                    <a:lnTo>
                      <a:pt x="116" y="1530"/>
                    </a:lnTo>
                    <a:lnTo>
                      <a:pt x="943" y="1530"/>
                    </a:lnTo>
                    <a:lnTo>
                      <a:pt x="943" y="1475"/>
                    </a:lnTo>
                    <a:lnTo>
                      <a:pt x="124" y="1475"/>
                    </a:lnTo>
                    <a:lnTo>
                      <a:pt x="62" y="1452"/>
                    </a:lnTo>
                    <a:lnTo>
                      <a:pt x="54" y="1398"/>
                    </a:lnTo>
                    <a:lnTo>
                      <a:pt x="54" y="481"/>
                    </a:lnTo>
                    <a:lnTo>
                      <a:pt x="931" y="481"/>
                    </a:lnTo>
                    <a:lnTo>
                      <a:pt x="931" y="233"/>
                    </a:lnTo>
                    <a:lnTo>
                      <a:pt x="16" y="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712000"/>
              </a:solidFill>
              <a:ln w="4763">
                <a:solidFill>
                  <a:srgbClr val="3F000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017" name="Group 38"/>
            <p:cNvGrpSpPr>
              <a:grpSpLocks/>
            </p:cNvGrpSpPr>
            <p:nvPr/>
          </p:nvGrpSpPr>
          <p:grpSpPr bwMode="auto">
            <a:xfrm>
              <a:off x="5510" y="1841"/>
              <a:ext cx="565" cy="766"/>
              <a:chOff x="1796" y="3187"/>
              <a:chExt cx="213" cy="354"/>
            </a:xfrm>
          </p:grpSpPr>
          <p:sp>
            <p:nvSpPr>
              <p:cNvPr id="42101" name="Freeform 39"/>
              <p:cNvSpPr>
                <a:spLocks/>
              </p:cNvSpPr>
              <p:nvPr/>
            </p:nvSpPr>
            <p:spPr bwMode="auto">
              <a:xfrm>
                <a:off x="1950" y="3269"/>
                <a:ext cx="25" cy="116"/>
              </a:xfrm>
              <a:custGeom>
                <a:avLst/>
                <a:gdLst>
                  <a:gd name="T0" fmla="*/ 0 w 97"/>
                  <a:gd name="T1" fmla="*/ 0 h 463"/>
                  <a:gd name="T2" fmla="*/ 0 w 97"/>
                  <a:gd name="T3" fmla="*/ 0 h 463"/>
                  <a:gd name="T4" fmla="*/ 0 w 97"/>
                  <a:gd name="T5" fmla="*/ 0 h 463"/>
                  <a:gd name="T6" fmla="*/ 0 w 97"/>
                  <a:gd name="T7" fmla="*/ 0 h 463"/>
                  <a:gd name="T8" fmla="*/ 0 w 97"/>
                  <a:gd name="T9" fmla="*/ 0 h 463"/>
                  <a:gd name="T10" fmla="*/ 0 w 97"/>
                  <a:gd name="T11" fmla="*/ 0 h 463"/>
                  <a:gd name="T12" fmla="*/ 0 w 97"/>
                  <a:gd name="T13" fmla="*/ 0 h 463"/>
                  <a:gd name="T14" fmla="*/ 0 w 97"/>
                  <a:gd name="T15" fmla="*/ 0 h 463"/>
                  <a:gd name="T16" fmla="*/ 0 w 97"/>
                  <a:gd name="T17" fmla="*/ 0 h 463"/>
                  <a:gd name="T18" fmla="*/ 0 w 97"/>
                  <a:gd name="T19" fmla="*/ 0 h 463"/>
                  <a:gd name="T20" fmla="*/ 0 w 97"/>
                  <a:gd name="T21" fmla="*/ 0 h 463"/>
                  <a:gd name="T22" fmla="*/ 0 w 97"/>
                  <a:gd name="T23" fmla="*/ 0 h 463"/>
                  <a:gd name="T24" fmla="*/ 0 w 97"/>
                  <a:gd name="T25" fmla="*/ 0 h 4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"/>
                  <a:gd name="T40" fmla="*/ 0 h 463"/>
                  <a:gd name="T41" fmla="*/ 97 w 97"/>
                  <a:gd name="T42" fmla="*/ 463 h 4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" h="463">
                    <a:moveTo>
                      <a:pt x="97" y="39"/>
                    </a:moveTo>
                    <a:lnTo>
                      <a:pt x="92" y="130"/>
                    </a:lnTo>
                    <a:lnTo>
                      <a:pt x="83" y="227"/>
                    </a:lnTo>
                    <a:lnTo>
                      <a:pt x="70" y="321"/>
                    </a:lnTo>
                    <a:lnTo>
                      <a:pt x="61" y="370"/>
                    </a:lnTo>
                    <a:lnTo>
                      <a:pt x="44" y="463"/>
                    </a:lnTo>
                    <a:lnTo>
                      <a:pt x="0" y="399"/>
                    </a:lnTo>
                    <a:lnTo>
                      <a:pt x="14" y="340"/>
                    </a:lnTo>
                    <a:lnTo>
                      <a:pt x="30" y="247"/>
                    </a:lnTo>
                    <a:lnTo>
                      <a:pt x="40" y="171"/>
                    </a:lnTo>
                    <a:lnTo>
                      <a:pt x="48" y="87"/>
                    </a:lnTo>
                    <a:lnTo>
                      <a:pt x="53" y="0"/>
                    </a:lnTo>
                    <a:lnTo>
                      <a:pt x="97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102" name="Group 40"/>
              <p:cNvGrpSpPr>
                <a:grpSpLocks/>
              </p:cNvGrpSpPr>
              <p:nvPr/>
            </p:nvGrpSpPr>
            <p:grpSpPr bwMode="auto">
              <a:xfrm>
                <a:off x="1935" y="3187"/>
                <a:ext cx="68" cy="103"/>
                <a:chOff x="1935" y="3187"/>
                <a:chExt cx="68" cy="103"/>
              </a:xfrm>
            </p:grpSpPr>
            <p:sp>
              <p:nvSpPr>
                <p:cNvPr id="42112" name="Freeform 41"/>
                <p:cNvSpPr>
                  <a:spLocks/>
                </p:cNvSpPr>
                <p:nvPr/>
              </p:nvSpPr>
              <p:spPr bwMode="auto">
                <a:xfrm>
                  <a:off x="1935" y="3187"/>
                  <a:ext cx="48" cy="101"/>
                </a:xfrm>
                <a:custGeom>
                  <a:avLst/>
                  <a:gdLst>
                    <a:gd name="T0" fmla="*/ 0 w 194"/>
                    <a:gd name="T1" fmla="*/ 0 h 408"/>
                    <a:gd name="T2" fmla="*/ 0 w 194"/>
                    <a:gd name="T3" fmla="*/ 0 h 408"/>
                    <a:gd name="T4" fmla="*/ 0 w 194"/>
                    <a:gd name="T5" fmla="*/ 0 h 408"/>
                    <a:gd name="T6" fmla="*/ 0 w 194"/>
                    <a:gd name="T7" fmla="*/ 0 h 408"/>
                    <a:gd name="T8" fmla="*/ 0 w 194"/>
                    <a:gd name="T9" fmla="*/ 0 h 408"/>
                    <a:gd name="T10" fmla="*/ 0 w 194"/>
                    <a:gd name="T11" fmla="*/ 0 h 408"/>
                    <a:gd name="T12" fmla="*/ 0 w 194"/>
                    <a:gd name="T13" fmla="*/ 0 h 408"/>
                    <a:gd name="T14" fmla="*/ 0 w 194"/>
                    <a:gd name="T15" fmla="*/ 0 h 408"/>
                    <a:gd name="T16" fmla="*/ 0 w 194"/>
                    <a:gd name="T17" fmla="*/ 0 h 408"/>
                    <a:gd name="T18" fmla="*/ 0 w 194"/>
                    <a:gd name="T19" fmla="*/ 0 h 408"/>
                    <a:gd name="T20" fmla="*/ 0 w 194"/>
                    <a:gd name="T21" fmla="*/ 0 h 408"/>
                    <a:gd name="T22" fmla="*/ 0 w 194"/>
                    <a:gd name="T23" fmla="*/ 0 h 408"/>
                    <a:gd name="T24" fmla="*/ 0 w 194"/>
                    <a:gd name="T25" fmla="*/ 0 h 408"/>
                    <a:gd name="T26" fmla="*/ 0 w 194"/>
                    <a:gd name="T27" fmla="*/ 0 h 408"/>
                    <a:gd name="T28" fmla="*/ 0 w 194"/>
                    <a:gd name="T29" fmla="*/ 0 h 408"/>
                    <a:gd name="T30" fmla="*/ 0 w 194"/>
                    <a:gd name="T31" fmla="*/ 0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4"/>
                    <a:gd name="T49" fmla="*/ 0 h 408"/>
                    <a:gd name="T50" fmla="*/ 194 w 194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4" h="408">
                      <a:moveTo>
                        <a:pt x="194" y="0"/>
                      </a:moveTo>
                      <a:lnTo>
                        <a:pt x="69" y="38"/>
                      </a:lnTo>
                      <a:lnTo>
                        <a:pt x="51" y="47"/>
                      </a:lnTo>
                      <a:lnTo>
                        <a:pt x="26" y="73"/>
                      </a:lnTo>
                      <a:lnTo>
                        <a:pt x="22" y="90"/>
                      </a:lnTo>
                      <a:lnTo>
                        <a:pt x="20" y="125"/>
                      </a:lnTo>
                      <a:lnTo>
                        <a:pt x="16" y="183"/>
                      </a:lnTo>
                      <a:lnTo>
                        <a:pt x="7" y="271"/>
                      </a:lnTo>
                      <a:lnTo>
                        <a:pt x="3" y="299"/>
                      </a:lnTo>
                      <a:lnTo>
                        <a:pt x="0" y="326"/>
                      </a:lnTo>
                      <a:lnTo>
                        <a:pt x="4" y="346"/>
                      </a:lnTo>
                      <a:lnTo>
                        <a:pt x="12" y="363"/>
                      </a:lnTo>
                      <a:lnTo>
                        <a:pt x="22" y="369"/>
                      </a:lnTo>
                      <a:lnTo>
                        <a:pt x="38" y="375"/>
                      </a:lnTo>
                      <a:lnTo>
                        <a:pt x="163" y="408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solidFill>
                  <a:srgbClr val="767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13" name="Freeform 42"/>
                <p:cNvSpPr>
                  <a:spLocks/>
                </p:cNvSpPr>
                <p:nvPr/>
              </p:nvSpPr>
              <p:spPr bwMode="auto">
                <a:xfrm>
                  <a:off x="1964" y="3187"/>
                  <a:ext cx="39" cy="103"/>
                </a:xfrm>
                <a:custGeom>
                  <a:avLst/>
                  <a:gdLst>
                    <a:gd name="T0" fmla="*/ 0 w 152"/>
                    <a:gd name="T1" fmla="*/ 0 h 414"/>
                    <a:gd name="T2" fmla="*/ 0 w 152"/>
                    <a:gd name="T3" fmla="*/ 0 h 414"/>
                    <a:gd name="T4" fmla="*/ 0 w 152"/>
                    <a:gd name="T5" fmla="*/ 0 h 414"/>
                    <a:gd name="T6" fmla="*/ 0 w 152"/>
                    <a:gd name="T7" fmla="*/ 0 h 414"/>
                    <a:gd name="T8" fmla="*/ 0 w 152"/>
                    <a:gd name="T9" fmla="*/ 0 h 414"/>
                    <a:gd name="T10" fmla="*/ 0 w 152"/>
                    <a:gd name="T11" fmla="*/ 0 h 414"/>
                    <a:gd name="T12" fmla="*/ 0 w 152"/>
                    <a:gd name="T13" fmla="*/ 0 h 414"/>
                    <a:gd name="T14" fmla="*/ 0 w 152"/>
                    <a:gd name="T15" fmla="*/ 0 h 414"/>
                    <a:gd name="T16" fmla="*/ 0 w 152"/>
                    <a:gd name="T17" fmla="*/ 0 h 414"/>
                    <a:gd name="T18" fmla="*/ 0 w 152"/>
                    <a:gd name="T19" fmla="*/ 0 h 414"/>
                    <a:gd name="T20" fmla="*/ 0 w 152"/>
                    <a:gd name="T21" fmla="*/ 0 h 414"/>
                    <a:gd name="T22" fmla="*/ 0 w 152"/>
                    <a:gd name="T23" fmla="*/ 0 h 414"/>
                    <a:gd name="T24" fmla="*/ 0 w 152"/>
                    <a:gd name="T25" fmla="*/ 0 h 414"/>
                    <a:gd name="T26" fmla="*/ 0 w 152"/>
                    <a:gd name="T27" fmla="*/ 0 h 414"/>
                    <a:gd name="T28" fmla="*/ 0 w 152"/>
                    <a:gd name="T29" fmla="*/ 0 h 414"/>
                    <a:gd name="T30" fmla="*/ 0 w 152"/>
                    <a:gd name="T31" fmla="*/ 0 h 414"/>
                    <a:gd name="T32" fmla="*/ 0 w 152"/>
                    <a:gd name="T33" fmla="*/ 0 h 414"/>
                    <a:gd name="T34" fmla="*/ 0 w 152"/>
                    <a:gd name="T35" fmla="*/ 0 h 414"/>
                    <a:gd name="T36" fmla="*/ 0 w 152"/>
                    <a:gd name="T37" fmla="*/ 0 h 414"/>
                    <a:gd name="T38" fmla="*/ 0 w 152"/>
                    <a:gd name="T39" fmla="*/ 0 h 414"/>
                    <a:gd name="T40" fmla="*/ 0 w 152"/>
                    <a:gd name="T41" fmla="*/ 0 h 414"/>
                    <a:gd name="T42" fmla="*/ 0 w 152"/>
                    <a:gd name="T43" fmla="*/ 0 h 414"/>
                    <a:gd name="T44" fmla="*/ 0 w 152"/>
                    <a:gd name="T45" fmla="*/ 0 h 4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2"/>
                    <a:gd name="T70" fmla="*/ 0 h 414"/>
                    <a:gd name="T71" fmla="*/ 152 w 152"/>
                    <a:gd name="T72" fmla="*/ 414 h 41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2" h="414">
                      <a:moveTo>
                        <a:pt x="146" y="21"/>
                      </a:moveTo>
                      <a:lnTo>
                        <a:pt x="132" y="8"/>
                      </a:lnTo>
                      <a:lnTo>
                        <a:pt x="108" y="0"/>
                      </a:lnTo>
                      <a:lnTo>
                        <a:pt x="77" y="0"/>
                      </a:lnTo>
                      <a:lnTo>
                        <a:pt x="57" y="7"/>
                      </a:lnTo>
                      <a:lnTo>
                        <a:pt x="46" y="26"/>
                      </a:lnTo>
                      <a:lnTo>
                        <a:pt x="40" y="73"/>
                      </a:lnTo>
                      <a:lnTo>
                        <a:pt x="25" y="174"/>
                      </a:lnTo>
                      <a:lnTo>
                        <a:pt x="13" y="257"/>
                      </a:lnTo>
                      <a:lnTo>
                        <a:pt x="5" y="326"/>
                      </a:lnTo>
                      <a:lnTo>
                        <a:pt x="0" y="373"/>
                      </a:lnTo>
                      <a:lnTo>
                        <a:pt x="5" y="386"/>
                      </a:lnTo>
                      <a:lnTo>
                        <a:pt x="21" y="400"/>
                      </a:lnTo>
                      <a:lnTo>
                        <a:pt x="50" y="410"/>
                      </a:lnTo>
                      <a:lnTo>
                        <a:pt x="75" y="414"/>
                      </a:lnTo>
                      <a:lnTo>
                        <a:pt x="89" y="410"/>
                      </a:lnTo>
                      <a:lnTo>
                        <a:pt x="101" y="399"/>
                      </a:lnTo>
                      <a:lnTo>
                        <a:pt x="116" y="329"/>
                      </a:lnTo>
                      <a:lnTo>
                        <a:pt x="125" y="263"/>
                      </a:lnTo>
                      <a:lnTo>
                        <a:pt x="143" y="157"/>
                      </a:lnTo>
                      <a:lnTo>
                        <a:pt x="152" y="70"/>
                      </a:lnTo>
                      <a:lnTo>
                        <a:pt x="152" y="47"/>
                      </a:lnTo>
                      <a:lnTo>
                        <a:pt x="146" y="21"/>
                      </a:lnTo>
                      <a:close/>
                    </a:path>
                  </a:pathLst>
                </a:custGeom>
                <a:solidFill>
                  <a:srgbClr val="767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2103" name="Group 43"/>
              <p:cNvGrpSpPr>
                <a:grpSpLocks/>
              </p:cNvGrpSpPr>
              <p:nvPr/>
            </p:nvGrpSpPr>
            <p:grpSpPr bwMode="auto">
              <a:xfrm>
                <a:off x="1813" y="3347"/>
                <a:ext cx="163" cy="50"/>
                <a:chOff x="1813" y="3347"/>
                <a:chExt cx="163" cy="50"/>
              </a:xfrm>
            </p:grpSpPr>
            <p:sp>
              <p:nvSpPr>
                <p:cNvPr id="42110" name="Rectangle 44"/>
                <p:cNvSpPr>
                  <a:spLocks noChangeArrowheads="1"/>
                </p:cNvSpPr>
                <p:nvPr/>
              </p:nvSpPr>
              <p:spPr bwMode="auto">
                <a:xfrm>
                  <a:off x="1814" y="3369"/>
                  <a:ext cx="162" cy="2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11" name="Freeform 45"/>
                <p:cNvSpPr>
                  <a:spLocks/>
                </p:cNvSpPr>
                <p:nvPr/>
              </p:nvSpPr>
              <p:spPr bwMode="auto">
                <a:xfrm>
                  <a:off x="1813" y="3347"/>
                  <a:ext cx="162" cy="23"/>
                </a:xfrm>
                <a:custGeom>
                  <a:avLst/>
                  <a:gdLst>
                    <a:gd name="T0" fmla="*/ 0 w 648"/>
                    <a:gd name="T1" fmla="*/ 0 h 91"/>
                    <a:gd name="T2" fmla="*/ 0 w 648"/>
                    <a:gd name="T3" fmla="*/ 0 h 91"/>
                    <a:gd name="T4" fmla="*/ 0 w 648"/>
                    <a:gd name="T5" fmla="*/ 0 h 91"/>
                    <a:gd name="T6" fmla="*/ 0 w 648"/>
                    <a:gd name="T7" fmla="*/ 0 h 91"/>
                    <a:gd name="T8" fmla="*/ 0 w 648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8"/>
                    <a:gd name="T16" fmla="*/ 0 h 91"/>
                    <a:gd name="T17" fmla="*/ 648 w 648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8" h="91">
                      <a:moveTo>
                        <a:pt x="648" y="89"/>
                      </a:moveTo>
                      <a:lnTo>
                        <a:pt x="528" y="0"/>
                      </a:lnTo>
                      <a:lnTo>
                        <a:pt x="36" y="0"/>
                      </a:lnTo>
                      <a:lnTo>
                        <a:pt x="0" y="91"/>
                      </a:lnTo>
                      <a:lnTo>
                        <a:pt x="648" y="89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2104" name="Freeform 46"/>
              <p:cNvSpPr>
                <a:spLocks/>
              </p:cNvSpPr>
              <p:nvPr/>
            </p:nvSpPr>
            <p:spPr bwMode="auto">
              <a:xfrm>
                <a:off x="1997" y="3220"/>
                <a:ext cx="12" cy="23"/>
              </a:xfrm>
              <a:custGeom>
                <a:avLst/>
                <a:gdLst>
                  <a:gd name="T0" fmla="*/ 0 w 48"/>
                  <a:gd name="T1" fmla="*/ 0 h 89"/>
                  <a:gd name="T2" fmla="*/ 0 w 48"/>
                  <a:gd name="T3" fmla="*/ 0 h 89"/>
                  <a:gd name="T4" fmla="*/ 0 w 48"/>
                  <a:gd name="T5" fmla="*/ 0 h 89"/>
                  <a:gd name="T6" fmla="*/ 0 w 48"/>
                  <a:gd name="T7" fmla="*/ 0 h 89"/>
                  <a:gd name="T8" fmla="*/ 0 w 48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9"/>
                  <a:gd name="T17" fmla="*/ 48 w 48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9">
                    <a:moveTo>
                      <a:pt x="12" y="0"/>
                    </a:moveTo>
                    <a:lnTo>
                      <a:pt x="48" y="8"/>
                    </a:lnTo>
                    <a:lnTo>
                      <a:pt x="35" y="89"/>
                    </a:lnTo>
                    <a:lnTo>
                      <a:pt x="0" y="8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05" name="Rectangle 47"/>
              <p:cNvSpPr>
                <a:spLocks noChangeArrowheads="1"/>
              </p:cNvSpPr>
              <p:nvPr/>
            </p:nvSpPr>
            <p:spPr bwMode="auto">
              <a:xfrm>
                <a:off x="1891" y="3389"/>
                <a:ext cx="16" cy="9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06" name="Rectangle 48"/>
              <p:cNvSpPr>
                <a:spLocks noChangeArrowheads="1"/>
              </p:cNvSpPr>
              <p:nvPr/>
            </p:nvSpPr>
            <p:spPr bwMode="auto">
              <a:xfrm>
                <a:off x="1883" y="3482"/>
                <a:ext cx="33" cy="2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107" name="Group 49"/>
              <p:cNvGrpSpPr>
                <a:grpSpLocks/>
              </p:cNvGrpSpPr>
              <p:nvPr/>
            </p:nvGrpSpPr>
            <p:grpSpPr bwMode="auto">
              <a:xfrm>
                <a:off x="1796" y="3498"/>
                <a:ext cx="207" cy="43"/>
                <a:chOff x="1796" y="3498"/>
                <a:chExt cx="207" cy="43"/>
              </a:xfrm>
            </p:grpSpPr>
            <p:sp>
              <p:nvSpPr>
                <p:cNvPr id="42108" name="Freeform 50"/>
                <p:cNvSpPr>
                  <a:spLocks/>
                </p:cNvSpPr>
                <p:nvPr/>
              </p:nvSpPr>
              <p:spPr bwMode="auto">
                <a:xfrm>
                  <a:off x="1899" y="3498"/>
                  <a:ext cx="104" cy="43"/>
                </a:xfrm>
                <a:custGeom>
                  <a:avLst/>
                  <a:gdLst>
                    <a:gd name="T0" fmla="*/ 0 w 415"/>
                    <a:gd name="T1" fmla="*/ 0 h 173"/>
                    <a:gd name="T2" fmla="*/ 0 w 415"/>
                    <a:gd name="T3" fmla="*/ 0 h 173"/>
                    <a:gd name="T4" fmla="*/ 0 w 415"/>
                    <a:gd name="T5" fmla="*/ 0 h 173"/>
                    <a:gd name="T6" fmla="*/ 0 w 415"/>
                    <a:gd name="T7" fmla="*/ 0 h 173"/>
                    <a:gd name="T8" fmla="*/ 0 w 415"/>
                    <a:gd name="T9" fmla="*/ 0 h 173"/>
                    <a:gd name="T10" fmla="*/ 0 w 415"/>
                    <a:gd name="T11" fmla="*/ 0 h 173"/>
                    <a:gd name="T12" fmla="*/ 0 w 415"/>
                    <a:gd name="T13" fmla="*/ 0 h 173"/>
                    <a:gd name="T14" fmla="*/ 0 w 415"/>
                    <a:gd name="T15" fmla="*/ 0 h 173"/>
                    <a:gd name="T16" fmla="*/ 0 w 415"/>
                    <a:gd name="T17" fmla="*/ 0 h 173"/>
                    <a:gd name="T18" fmla="*/ 0 w 415"/>
                    <a:gd name="T19" fmla="*/ 0 h 173"/>
                    <a:gd name="T20" fmla="*/ 0 w 415"/>
                    <a:gd name="T21" fmla="*/ 0 h 173"/>
                    <a:gd name="T22" fmla="*/ 0 w 415"/>
                    <a:gd name="T23" fmla="*/ 0 h 173"/>
                    <a:gd name="T24" fmla="*/ 0 w 415"/>
                    <a:gd name="T25" fmla="*/ 0 h 173"/>
                    <a:gd name="T26" fmla="*/ 0 w 415"/>
                    <a:gd name="T27" fmla="*/ 0 h 173"/>
                    <a:gd name="T28" fmla="*/ 0 w 415"/>
                    <a:gd name="T29" fmla="*/ 0 h 173"/>
                    <a:gd name="T30" fmla="*/ 0 w 415"/>
                    <a:gd name="T31" fmla="*/ 0 h 173"/>
                    <a:gd name="T32" fmla="*/ 0 w 415"/>
                    <a:gd name="T33" fmla="*/ 0 h 173"/>
                    <a:gd name="T34" fmla="*/ 0 w 415"/>
                    <a:gd name="T35" fmla="*/ 0 h 173"/>
                    <a:gd name="T36" fmla="*/ 0 w 415"/>
                    <a:gd name="T37" fmla="*/ 0 h 173"/>
                    <a:gd name="T38" fmla="*/ 0 w 415"/>
                    <a:gd name="T39" fmla="*/ 0 h 173"/>
                    <a:gd name="T40" fmla="*/ 0 w 415"/>
                    <a:gd name="T41" fmla="*/ 0 h 173"/>
                    <a:gd name="T42" fmla="*/ 0 w 415"/>
                    <a:gd name="T43" fmla="*/ 0 h 173"/>
                    <a:gd name="T44" fmla="*/ 0 w 415"/>
                    <a:gd name="T45" fmla="*/ 0 h 173"/>
                    <a:gd name="T46" fmla="*/ 0 w 415"/>
                    <a:gd name="T47" fmla="*/ 0 h 173"/>
                    <a:gd name="T48" fmla="*/ 0 w 415"/>
                    <a:gd name="T49" fmla="*/ 0 h 173"/>
                    <a:gd name="T50" fmla="*/ 0 w 415"/>
                    <a:gd name="T51" fmla="*/ 0 h 173"/>
                    <a:gd name="T52" fmla="*/ 0 w 415"/>
                    <a:gd name="T53" fmla="*/ 0 h 173"/>
                    <a:gd name="T54" fmla="*/ 0 w 415"/>
                    <a:gd name="T55" fmla="*/ 0 h 173"/>
                    <a:gd name="T56" fmla="*/ 0 w 415"/>
                    <a:gd name="T57" fmla="*/ 0 h 173"/>
                    <a:gd name="T58" fmla="*/ 0 w 415"/>
                    <a:gd name="T59" fmla="*/ 0 h 173"/>
                    <a:gd name="T60" fmla="*/ 0 w 415"/>
                    <a:gd name="T61" fmla="*/ 0 h 17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15"/>
                    <a:gd name="T94" fmla="*/ 0 h 173"/>
                    <a:gd name="T95" fmla="*/ 415 w 415"/>
                    <a:gd name="T96" fmla="*/ 173 h 17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15" h="173">
                      <a:moveTo>
                        <a:pt x="61" y="0"/>
                      </a:moveTo>
                      <a:lnTo>
                        <a:pt x="110" y="10"/>
                      </a:lnTo>
                      <a:lnTo>
                        <a:pt x="153" y="22"/>
                      </a:lnTo>
                      <a:lnTo>
                        <a:pt x="194" y="37"/>
                      </a:lnTo>
                      <a:lnTo>
                        <a:pt x="226" y="54"/>
                      </a:lnTo>
                      <a:lnTo>
                        <a:pt x="251" y="71"/>
                      </a:lnTo>
                      <a:lnTo>
                        <a:pt x="267" y="83"/>
                      </a:lnTo>
                      <a:lnTo>
                        <a:pt x="284" y="95"/>
                      </a:lnTo>
                      <a:lnTo>
                        <a:pt x="302" y="110"/>
                      </a:lnTo>
                      <a:lnTo>
                        <a:pt x="320" y="120"/>
                      </a:lnTo>
                      <a:lnTo>
                        <a:pt x="342" y="128"/>
                      </a:lnTo>
                      <a:lnTo>
                        <a:pt x="363" y="130"/>
                      </a:lnTo>
                      <a:lnTo>
                        <a:pt x="382" y="130"/>
                      </a:lnTo>
                      <a:lnTo>
                        <a:pt x="415" y="130"/>
                      </a:lnTo>
                      <a:lnTo>
                        <a:pt x="415" y="173"/>
                      </a:lnTo>
                      <a:lnTo>
                        <a:pt x="173" y="173"/>
                      </a:lnTo>
                      <a:lnTo>
                        <a:pt x="165" y="151"/>
                      </a:lnTo>
                      <a:lnTo>
                        <a:pt x="158" y="136"/>
                      </a:lnTo>
                      <a:lnTo>
                        <a:pt x="153" y="123"/>
                      </a:lnTo>
                      <a:lnTo>
                        <a:pt x="142" y="110"/>
                      </a:lnTo>
                      <a:lnTo>
                        <a:pt x="131" y="94"/>
                      </a:lnTo>
                      <a:lnTo>
                        <a:pt x="115" y="83"/>
                      </a:lnTo>
                      <a:lnTo>
                        <a:pt x="102" y="72"/>
                      </a:lnTo>
                      <a:lnTo>
                        <a:pt x="82" y="62"/>
                      </a:lnTo>
                      <a:lnTo>
                        <a:pt x="63" y="57"/>
                      </a:lnTo>
                      <a:lnTo>
                        <a:pt x="38" y="49"/>
                      </a:lnTo>
                      <a:lnTo>
                        <a:pt x="17" y="48"/>
                      </a:lnTo>
                      <a:lnTo>
                        <a:pt x="0" y="48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09" name="Freeform 51"/>
                <p:cNvSpPr>
                  <a:spLocks/>
                </p:cNvSpPr>
                <p:nvPr/>
              </p:nvSpPr>
              <p:spPr bwMode="auto">
                <a:xfrm>
                  <a:off x="1796" y="3498"/>
                  <a:ext cx="103" cy="43"/>
                </a:xfrm>
                <a:custGeom>
                  <a:avLst/>
                  <a:gdLst>
                    <a:gd name="T0" fmla="*/ 0 w 414"/>
                    <a:gd name="T1" fmla="*/ 0 h 173"/>
                    <a:gd name="T2" fmla="*/ 0 w 414"/>
                    <a:gd name="T3" fmla="*/ 0 h 173"/>
                    <a:gd name="T4" fmla="*/ 0 w 414"/>
                    <a:gd name="T5" fmla="*/ 0 h 173"/>
                    <a:gd name="T6" fmla="*/ 0 w 414"/>
                    <a:gd name="T7" fmla="*/ 0 h 173"/>
                    <a:gd name="T8" fmla="*/ 0 w 414"/>
                    <a:gd name="T9" fmla="*/ 0 h 173"/>
                    <a:gd name="T10" fmla="*/ 0 w 414"/>
                    <a:gd name="T11" fmla="*/ 0 h 173"/>
                    <a:gd name="T12" fmla="*/ 0 w 414"/>
                    <a:gd name="T13" fmla="*/ 0 h 173"/>
                    <a:gd name="T14" fmla="*/ 0 w 414"/>
                    <a:gd name="T15" fmla="*/ 0 h 173"/>
                    <a:gd name="T16" fmla="*/ 0 w 414"/>
                    <a:gd name="T17" fmla="*/ 0 h 173"/>
                    <a:gd name="T18" fmla="*/ 0 w 414"/>
                    <a:gd name="T19" fmla="*/ 0 h 173"/>
                    <a:gd name="T20" fmla="*/ 0 w 414"/>
                    <a:gd name="T21" fmla="*/ 0 h 173"/>
                    <a:gd name="T22" fmla="*/ 0 w 414"/>
                    <a:gd name="T23" fmla="*/ 0 h 173"/>
                    <a:gd name="T24" fmla="*/ 0 w 414"/>
                    <a:gd name="T25" fmla="*/ 0 h 173"/>
                    <a:gd name="T26" fmla="*/ 0 w 414"/>
                    <a:gd name="T27" fmla="*/ 0 h 173"/>
                    <a:gd name="T28" fmla="*/ 0 w 414"/>
                    <a:gd name="T29" fmla="*/ 0 h 173"/>
                    <a:gd name="T30" fmla="*/ 0 w 414"/>
                    <a:gd name="T31" fmla="*/ 0 h 173"/>
                    <a:gd name="T32" fmla="*/ 0 w 414"/>
                    <a:gd name="T33" fmla="*/ 0 h 173"/>
                    <a:gd name="T34" fmla="*/ 0 w 414"/>
                    <a:gd name="T35" fmla="*/ 0 h 173"/>
                    <a:gd name="T36" fmla="*/ 0 w 414"/>
                    <a:gd name="T37" fmla="*/ 0 h 173"/>
                    <a:gd name="T38" fmla="*/ 0 w 414"/>
                    <a:gd name="T39" fmla="*/ 0 h 173"/>
                    <a:gd name="T40" fmla="*/ 0 w 414"/>
                    <a:gd name="T41" fmla="*/ 0 h 173"/>
                    <a:gd name="T42" fmla="*/ 0 w 414"/>
                    <a:gd name="T43" fmla="*/ 0 h 173"/>
                    <a:gd name="T44" fmla="*/ 0 w 414"/>
                    <a:gd name="T45" fmla="*/ 0 h 173"/>
                    <a:gd name="T46" fmla="*/ 0 w 414"/>
                    <a:gd name="T47" fmla="*/ 0 h 173"/>
                    <a:gd name="T48" fmla="*/ 0 w 414"/>
                    <a:gd name="T49" fmla="*/ 0 h 173"/>
                    <a:gd name="T50" fmla="*/ 0 w 414"/>
                    <a:gd name="T51" fmla="*/ 0 h 173"/>
                    <a:gd name="T52" fmla="*/ 0 w 414"/>
                    <a:gd name="T53" fmla="*/ 0 h 173"/>
                    <a:gd name="T54" fmla="*/ 0 w 414"/>
                    <a:gd name="T55" fmla="*/ 0 h 173"/>
                    <a:gd name="T56" fmla="*/ 0 w 414"/>
                    <a:gd name="T57" fmla="*/ 0 h 173"/>
                    <a:gd name="T58" fmla="*/ 0 w 414"/>
                    <a:gd name="T59" fmla="*/ 0 h 173"/>
                    <a:gd name="T60" fmla="*/ 0 w 414"/>
                    <a:gd name="T61" fmla="*/ 0 h 17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14"/>
                    <a:gd name="T94" fmla="*/ 0 h 173"/>
                    <a:gd name="T95" fmla="*/ 414 w 414"/>
                    <a:gd name="T96" fmla="*/ 173 h 17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14" h="173">
                      <a:moveTo>
                        <a:pt x="354" y="0"/>
                      </a:moveTo>
                      <a:lnTo>
                        <a:pt x="306" y="10"/>
                      </a:lnTo>
                      <a:lnTo>
                        <a:pt x="262" y="22"/>
                      </a:lnTo>
                      <a:lnTo>
                        <a:pt x="221" y="37"/>
                      </a:lnTo>
                      <a:lnTo>
                        <a:pt x="188" y="54"/>
                      </a:lnTo>
                      <a:lnTo>
                        <a:pt x="164" y="71"/>
                      </a:lnTo>
                      <a:lnTo>
                        <a:pt x="147" y="83"/>
                      </a:lnTo>
                      <a:lnTo>
                        <a:pt x="132" y="95"/>
                      </a:lnTo>
                      <a:lnTo>
                        <a:pt x="112" y="110"/>
                      </a:lnTo>
                      <a:lnTo>
                        <a:pt x="94" y="120"/>
                      </a:lnTo>
                      <a:lnTo>
                        <a:pt x="72" y="128"/>
                      </a:lnTo>
                      <a:lnTo>
                        <a:pt x="51" y="130"/>
                      </a:lnTo>
                      <a:lnTo>
                        <a:pt x="32" y="130"/>
                      </a:lnTo>
                      <a:lnTo>
                        <a:pt x="0" y="130"/>
                      </a:lnTo>
                      <a:lnTo>
                        <a:pt x="0" y="173"/>
                      </a:lnTo>
                      <a:lnTo>
                        <a:pt x="241" y="173"/>
                      </a:lnTo>
                      <a:lnTo>
                        <a:pt x="249" y="151"/>
                      </a:lnTo>
                      <a:lnTo>
                        <a:pt x="257" y="136"/>
                      </a:lnTo>
                      <a:lnTo>
                        <a:pt x="262" y="123"/>
                      </a:lnTo>
                      <a:lnTo>
                        <a:pt x="272" y="110"/>
                      </a:lnTo>
                      <a:lnTo>
                        <a:pt x="284" y="94"/>
                      </a:lnTo>
                      <a:lnTo>
                        <a:pt x="299" y="83"/>
                      </a:lnTo>
                      <a:lnTo>
                        <a:pt x="312" y="72"/>
                      </a:lnTo>
                      <a:lnTo>
                        <a:pt x="333" y="62"/>
                      </a:lnTo>
                      <a:lnTo>
                        <a:pt x="351" y="57"/>
                      </a:lnTo>
                      <a:lnTo>
                        <a:pt x="377" y="49"/>
                      </a:lnTo>
                      <a:lnTo>
                        <a:pt x="397" y="48"/>
                      </a:lnTo>
                      <a:lnTo>
                        <a:pt x="414" y="48"/>
                      </a:lnTo>
                      <a:lnTo>
                        <a:pt x="414" y="0"/>
                      </a:lnTo>
                      <a:lnTo>
                        <a:pt x="392" y="0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2018" name="Line 52"/>
            <p:cNvSpPr>
              <a:spLocks noChangeShapeType="1"/>
            </p:cNvSpPr>
            <p:nvPr/>
          </p:nvSpPr>
          <p:spPr bwMode="auto">
            <a:xfrm flipV="1">
              <a:off x="5332" y="1739"/>
              <a:ext cx="80" cy="100"/>
            </a:xfrm>
            <a:prstGeom prst="line">
              <a:avLst/>
            </a:prstGeom>
            <a:noFill/>
            <a:ln w="793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9" name="Freeform 53"/>
            <p:cNvSpPr>
              <a:spLocks/>
            </p:cNvSpPr>
            <p:nvPr/>
          </p:nvSpPr>
          <p:spPr bwMode="auto">
            <a:xfrm>
              <a:off x="5274" y="1802"/>
              <a:ext cx="164" cy="72"/>
            </a:xfrm>
            <a:custGeom>
              <a:avLst/>
              <a:gdLst>
                <a:gd name="T0" fmla="*/ 14 w 247"/>
                <a:gd name="T1" fmla="*/ 1 h 135"/>
                <a:gd name="T2" fmla="*/ 9 w 247"/>
                <a:gd name="T3" fmla="*/ 1 h 135"/>
                <a:gd name="T4" fmla="*/ 9 w 247"/>
                <a:gd name="T5" fmla="*/ 1 h 135"/>
                <a:gd name="T6" fmla="*/ 7 w 247"/>
                <a:gd name="T7" fmla="*/ 1 h 135"/>
                <a:gd name="T8" fmla="*/ 5 w 247"/>
                <a:gd name="T9" fmla="*/ 0 h 135"/>
                <a:gd name="T10" fmla="*/ 5 w 247"/>
                <a:gd name="T11" fmla="*/ 1 h 135"/>
                <a:gd name="T12" fmla="*/ 1 w 247"/>
                <a:gd name="T13" fmla="*/ 1 h 135"/>
                <a:gd name="T14" fmla="*/ 0 w 247"/>
                <a:gd name="T15" fmla="*/ 1 h 135"/>
                <a:gd name="T16" fmla="*/ 1 w 247"/>
                <a:gd name="T17" fmla="*/ 1 h 135"/>
                <a:gd name="T18" fmla="*/ 13 w 247"/>
                <a:gd name="T19" fmla="*/ 2 h 135"/>
                <a:gd name="T20" fmla="*/ 14 w 247"/>
                <a:gd name="T21" fmla="*/ 1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135"/>
                <a:gd name="T35" fmla="*/ 247 w 247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135">
                  <a:moveTo>
                    <a:pt x="247" y="86"/>
                  </a:moveTo>
                  <a:lnTo>
                    <a:pt x="163" y="16"/>
                  </a:lnTo>
                  <a:lnTo>
                    <a:pt x="143" y="8"/>
                  </a:lnTo>
                  <a:lnTo>
                    <a:pt x="113" y="7"/>
                  </a:lnTo>
                  <a:lnTo>
                    <a:pt x="92" y="0"/>
                  </a:lnTo>
                  <a:lnTo>
                    <a:pt x="78" y="3"/>
                  </a:lnTo>
                  <a:lnTo>
                    <a:pt x="14" y="51"/>
                  </a:lnTo>
                  <a:lnTo>
                    <a:pt x="0" y="64"/>
                  </a:lnTo>
                  <a:lnTo>
                    <a:pt x="5" y="81"/>
                  </a:lnTo>
                  <a:lnTo>
                    <a:pt x="229" y="135"/>
                  </a:lnTo>
                  <a:lnTo>
                    <a:pt x="247" y="86"/>
                  </a:lnTo>
                  <a:close/>
                </a:path>
              </a:pathLst>
            </a:custGeom>
            <a:solidFill>
              <a:srgbClr val="FCD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0" name="Freeform 54"/>
            <p:cNvSpPr>
              <a:spLocks/>
            </p:cNvSpPr>
            <p:nvPr/>
          </p:nvSpPr>
          <p:spPr bwMode="auto">
            <a:xfrm>
              <a:off x="5438" y="1493"/>
              <a:ext cx="316" cy="268"/>
            </a:xfrm>
            <a:custGeom>
              <a:avLst/>
              <a:gdLst>
                <a:gd name="T0" fmla="*/ 27 w 476"/>
                <a:gd name="T1" fmla="*/ 5 h 495"/>
                <a:gd name="T2" fmla="*/ 25 w 476"/>
                <a:gd name="T3" fmla="*/ 5 h 495"/>
                <a:gd name="T4" fmla="*/ 25 w 476"/>
                <a:gd name="T5" fmla="*/ 4 h 495"/>
                <a:gd name="T6" fmla="*/ 25 w 476"/>
                <a:gd name="T7" fmla="*/ 3 h 495"/>
                <a:gd name="T8" fmla="*/ 24 w 476"/>
                <a:gd name="T9" fmla="*/ 3 h 495"/>
                <a:gd name="T10" fmla="*/ 24 w 476"/>
                <a:gd name="T11" fmla="*/ 2 h 495"/>
                <a:gd name="T12" fmla="*/ 24 w 476"/>
                <a:gd name="T13" fmla="*/ 2 h 495"/>
                <a:gd name="T14" fmla="*/ 22 w 476"/>
                <a:gd name="T15" fmla="*/ 1 h 495"/>
                <a:gd name="T16" fmla="*/ 21 w 476"/>
                <a:gd name="T17" fmla="*/ 1 h 495"/>
                <a:gd name="T18" fmla="*/ 17 w 476"/>
                <a:gd name="T19" fmla="*/ 1 h 495"/>
                <a:gd name="T20" fmla="*/ 13 w 476"/>
                <a:gd name="T21" fmla="*/ 1 h 495"/>
                <a:gd name="T22" fmla="*/ 15 w 476"/>
                <a:gd name="T23" fmla="*/ 1 h 495"/>
                <a:gd name="T24" fmla="*/ 12 w 476"/>
                <a:gd name="T25" fmla="*/ 1 h 495"/>
                <a:gd name="T26" fmla="*/ 10 w 476"/>
                <a:gd name="T27" fmla="*/ 0 h 495"/>
                <a:gd name="T28" fmla="*/ 11 w 476"/>
                <a:gd name="T29" fmla="*/ 1 h 495"/>
                <a:gd name="T30" fmla="*/ 9 w 476"/>
                <a:gd name="T31" fmla="*/ 1 h 495"/>
                <a:gd name="T32" fmla="*/ 7 w 476"/>
                <a:gd name="T33" fmla="*/ 1 h 495"/>
                <a:gd name="T34" fmla="*/ 5 w 476"/>
                <a:gd name="T35" fmla="*/ 1 h 495"/>
                <a:gd name="T36" fmla="*/ 3 w 476"/>
                <a:gd name="T37" fmla="*/ 2 h 495"/>
                <a:gd name="T38" fmla="*/ 1 w 476"/>
                <a:gd name="T39" fmla="*/ 2 h 495"/>
                <a:gd name="T40" fmla="*/ 1 w 476"/>
                <a:gd name="T41" fmla="*/ 3 h 495"/>
                <a:gd name="T42" fmla="*/ 0 w 476"/>
                <a:gd name="T43" fmla="*/ 3 h 495"/>
                <a:gd name="T44" fmla="*/ 1 w 476"/>
                <a:gd name="T45" fmla="*/ 4 h 495"/>
                <a:gd name="T46" fmla="*/ 1 w 476"/>
                <a:gd name="T47" fmla="*/ 4 h 495"/>
                <a:gd name="T48" fmla="*/ 1 w 476"/>
                <a:gd name="T49" fmla="*/ 5 h 495"/>
                <a:gd name="T50" fmla="*/ 2 w 476"/>
                <a:gd name="T51" fmla="*/ 5 h 495"/>
                <a:gd name="T52" fmla="*/ 4 w 476"/>
                <a:gd name="T53" fmla="*/ 5 h 495"/>
                <a:gd name="T54" fmla="*/ 5 w 476"/>
                <a:gd name="T55" fmla="*/ 5 h 495"/>
                <a:gd name="T56" fmla="*/ 6 w 476"/>
                <a:gd name="T57" fmla="*/ 5 h 495"/>
                <a:gd name="T58" fmla="*/ 7 w 476"/>
                <a:gd name="T59" fmla="*/ 5 h 495"/>
                <a:gd name="T60" fmla="*/ 7 w 476"/>
                <a:gd name="T61" fmla="*/ 5 h 495"/>
                <a:gd name="T62" fmla="*/ 7 w 476"/>
                <a:gd name="T63" fmla="*/ 5 h 495"/>
                <a:gd name="T64" fmla="*/ 6 w 476"/>
                <a:gd name="T65" fmla="*/ 5 h 495"/>
                <a:gd name="T66" fmla="*/ 7 w 476"/>
                <a:gd name="T67" fmla="*/ 6 h 495"/>
                <a:gd name="T68" fmla="*/ 7 w 476"/>
                <a:gd name="T69" fmla="*/ 6 h 495"/>
                <a:gd name="T70" fmla="*/ 7 w 476"/>
                <a:gd name="T71" fmla="*/ 6 h 495"/>
                <a:gd name="T72" fmla="*/ 8 w 476"/>
                <a:gd name="T73" fmla="*/ 6 h 495"/>
                <a:gd name="T74" fmla="*/ 9 w 476"/>
                <a:gd name="T75" fmla="*/ 6 h 495"/>
                <a:gd name="T76" fmla="*/ 9 w 476"/>
                <a:gd name="T77" fmla="*/ 6 h 495"/>
                <a:gd name="T78" fmla="*/ 9 w 476"/>
                <a:gd name="T79" fmla="*/ 6 h 495"/>
                <a:gd name="T80" fmla="*/ 10 w 476"/>
                <a:gd name="T81" fmla="*/ 6 h 495"/>
                <a:gd name="T82" fmla="*/ 10 w 476"/>
                <a:gd name="T83" fmla="*/ 6 h 495"/>
                <a:gd name="T84" fmla="*/ 11 w 476"/>
                <a:gd name="T85" fmla="*/ 6 h 495"/>
                <a:gd name="T86" fmla="*/ 13 w 476"/>
                <a:gd name="T87" fmla="*/ 6 h 495"/>
                <a:gd name="T88" fmla="*/ 14 w 476"/>
                <a:gd name="T89" fmla="*/ 6 h 495"/>
                <a:gd name="T90" fmla="*/ 15 w 476"/>
                <a:gd name="T91" fmla="*/ 6 h 495"/>
                <a:gd name="T92" fmla="*/ 15 w 476"/>
                <a:gd name="T93" fmla="*/ 6 h 495"/>
                <a:gd name="T94" fmla="*/ 27 w 476"/>
                <a:gd name="T95" fmla="*/ 5 h 4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6"/>
                <a:gd name="T145" fmla="*/ 0 h 495"/>
                <a:gd name="T146" fmla="*/ 476 w 476"/>
                <a:gd name="T147" fmla="*/ 495 h 4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6" h="495">
                  <a:moveTo>
                    <a:pt x="476" y="365"/>
                  </a:moveTo>
                  <a:lnTo>
                    <a:pt x="445" y="330"/>
                  </a:lnTo>
                  <a:lnTo>
                    <a:pt x="432" y="299"/>
                  </a:lnTo>
                  <a:lnTo>
                    <a:pt x="428" y="252"/>
                  </a:lnTo>
                  <a:lnTo>
                    <a:pt x="424" y="204"/>
                  </a:lnTo>
                  <a:lnTo>
                    <a:pt x="421" y="151"/>
                  </a:lnTo>
                  <a:lnTo>
                    <a:pt x="417" y="113"/>
                  </a:lnTo>
                  <a:lnTo>
                    <a:pt x="393" y="70"/>
                  </a:lnTo>
                  <a:lnTo>
                    <a:pt x="355" y="38"/>
                  </a:lnTo>
                  <a:lnTo>
                    <a:pt x="294" y="23"/>
                  </a:lnTo>
                  <a:lnTo>
                    <a:pt x="228" y="22"/>
                  </a:lnTo>
                  <a:lnTo>
                    <a:pt x="254" y="7"/>
                  </a:lnTo>
                  <a:lnTo>
                    <a:pt x="209" y="18"/>
                  </a:lnTo>
                  <a:lnTo>
                    <a:pt x="170" y="0"/>
                  </a:lnTo>
                  <a:lnTo>
                    <a:pt x="188" y="23"/>
                  </a:lnTo>
                  <a:lnTo>
                    <a:pt x="155" y="30"/>
                  </a:lnTo>
                  <a:lnTo>
                    <a:pt x="120" y="45"/>
                  </a:lnTo>
                  <a:lnTo>
                    <a:pt x="76" y="70"/>
                  </a:lnTo>
                  <a:lnTo>
                    <a:pt x="42" y="109"/>
                  </a:lnTo>
                  <a:lnTo>
                    <a:pt x="26" y="146"/>
                  </a:lnTo>
                  <a:lnTo>
                    <a:pt x="10" y="198"/>
                  </a:lnTo>
                  <a:lnTo>
                    <a:pt x="0" y="251"/>
                  </a:lnTo>
                  <a:lnTo>
                    <a:pt x="2" y="287"/>
                  </a:lnTo>
                  <a:lnTo>
                    <a:pt x="7" y="329"/>
                  </a:lnTo>
                  <a:lnTo>
                    <a:pt x="22" y="353"/>
                  </a:lnTo>
                  <a:lnTo>
                    <a:pt x="41" y="360"/>
                  </a:lnTo>
                  <a:lnTo>
                    <a:pt x="68" y="353"/>
                  </a:lnTo>
                  <a:lnTo>
                    <a:pt x="84" y="348"/>
                  </a:lnTo>
                  <a:lnTo>
                    <a:pt x="97" y="349"/>
                  </a:lnTo>
                  <a:lnTo>
                    <a:pt x="112" y="365"/>
                  </a:lnTo>
                  <a:lnTo>
                    <a:pt x="115" y="376"/>
                  </a:lnTo>
                  <a:lnTo>
                    <a:pt x="112" y="410"/>
                  </a:lnTo>
                  <a:lnTo>
                    <a:pt x="108" y="420"/>
                  </a:lnTo>
                  <a:lnTo>
                    <a:pt x="112" y="433"/>
                  </a:lnTo>
                  <a:lnTo>
                    <a:pt x="120" y="437"/>
                  </a:lnTo>
                  <a:lnTo>
                    <a:pt x="134" y="431"/>
                  </a:lnTo>
                  <a:lnTo>
                    <a:pt x="139" y="429"/>
                  </a:lnTo>
                  <a:lnTo>
                    <a:pt x="153" y="433"/>
                  </a:lnTo>
                  <a:lnTo>
                    <a:pt x="157" y="445"/>
                  </a:lnTo>
                  <a:lnTo>
                    <a:pt x="162" y="454"/>
                  </a:lnTo>
                  <a:lnTo>
                    <a:pt x="170" y="466"/>
                  </a:lnTo>
                  <a:lnTo>
                    <a:pt x="180" y="476"/>
                  </a:lnTo>
                  <a:lnTo>
                    <a:pt x="198" y="482"/>
                  </a:lnTo>
                  <a:lnTo>
                    <a:pt x="220" y="477"/>
                  </a:lnTo>
                  <a:lnTo>
                    <a:pt x="240" y="476"/>
                  </a:lnTo>
                  <a:lnTo>
                    <a:pt x="251" y="488"/>
                  </a:lnTo>
                  <a:lnTo>
                    <a:pt x="255" y="495"/>
                  </a:lnTo>
                  <a:lnTo>
                    <a:pt x="476" y="365"/>
                  </a:lnTo>
                  <a:close/>
                </a:path>
              </a:pathLst>
            </a:custGeom>
            <a:solidFill>
              <a:srgbClr val="FCD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1" name="Freeform 55"/>
            <p:cNvSpPr>
              <a:spLocks/>
            </p:cNvSpPr>
            <p:nvPr/>
          </p:nvSpPr>
          <p:spPr bwMode="auto">
            <a:xfrm>
              <a:off x="4969" y="2501"/>
              <a:ext cx="315" cy="125"/>
            </a:xfrm>
            <a:custGeom>
              <a:avLst/>
              <a:gdLst>
                <a:gd name="T0" fmla="*/ 14 w 478"/>
                <a:gd name="T1" fmla="*/ 0 h 234"/>
                <a:gd name="T2" fmla="*/ 11 w 478"/>
                <a:gd name="T3" fmla="*/ 1 h 234"/>
                <a:gd name="T4" fmla="*/ 9 w 478"/>
                <a:gd name="T5" fmla="*/ 1 h 234"/>
                <a:gd name="T6" fmla="*/ 5 w 478"/>
                <a:gd name="T7" fmla="*/ 1 h 234"/>
                <a:gd name="T8" fmla="*/ 3 w 478"/>
                <a:gd name="T9" fmla="*/ 1 h 234"/>
                <a:gd name="T10" fmla="*/ 1 w 478"/>
                <a:gd name="T11" fmla="*/ 1 h 234"/>
                <a:gd name="T12" fmla="*/ 0 w 478"/>
                <a:gd name="T13" fmla="*/ 2 h 234"/>
                <a:gd name="T14" fmla="*/ 1 w 478"/>
                <a:gd name="T15" fmla="*/ 2 h 234"/>
                <a:gd name="T16" fmla="*/ 3 w 478"/>
                <a:gd name="T17" fmla="*/ 2 h 234"/>
                <a:gd name="T18" fmla="*/ 9 w 478"/>
                <a:gd name="T19" fmla="*/ 3 h 234"/>
                <a:gd name="T20" fmla="*/ 11 w 478"/>
                <a:gd name="T21" fmla="*/ 3 h 234"/>
                <a:gd name="T22" fmla="*/ 14 w 478"/>
                <a:gd name="T23" fmla="*/ 3 h 234"/>
                <a:gd name="T24" fmla="*/ 17 w 478"/>
                <a:gd name="T25" fmla="*/ 2 h 234"/>
                <a:gd name="T26" fmla="*/ 16 w 478"/>
                <a:gd name="T27" fmla="*/ 3 h 234"/>
                <a:gd name="T28" fmla="*/ 22 w 478"/>
                <a:gd name="T29" fmla="*/ 3 h 234"/>
                <a:gd name="T30" fmla="*/ 24 w 478"/>
                <a:gd name="T31" fmla="*/ 2 h 234"/>
                <a:gd name="T32" fmla="*/ 25 w 478"/>
                <a:gd name="T33" fmla="*/ 2 h 234"/>
                <a:gd name="T34" fmla="*/ 26 w 478"/>
                <a:gd name="T35" fmla="*/ 1 h 234"/>
                <a:gd name="T36" fmla="*/ 14 w 478"/>
                <a:gd name="T37" fmla="*/ 0 h 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8"/>
                <a:gd name="T58" fmla="*/ 0 h 234"/>
                <a:gd name="T59" fmla="*/ 478 w 478"/>
                <a:gd name="T60" fmla="*/ 234 h 2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8" h="234">
                  <a:moveTo>
                    <a:pt x="256" y="0"/>
                  </a:moveTo>
                  <a:lnTo>
                    <a:pt x="206" y="55"/>
                  </a:lnTo>
                  <a:lnTo>
                    <a:pt x="167" y="78"/>
                  </a:lnTo>
                  <a:lnTo>
                    <a:pt x="93" y="74"/>
                  </a:lnTo>
                  <a:lnTo>
                    <a:pt x="51" y="78"/>
                  </a:lnTo>
                  <a:lnTo>
                    <a:pt x="20" y="89"/>
                  </a:lnTo>
                  <a:lnTo>
                    <a:pt x="0" y="117"/>
                  </a:lnTo>
                  <a:lnTo>
                    <a:pt x="4" y="132"/>
                  </a:lnTo>
                  <a:lnTo>
                    <a:pt x="66" y="159"/>
                  </a:lnTo>
                  <a:lnTo>
                    <a:pt x="155" y="194"/>
                  </a:lnTo>
                  <a:lnTo>
                    <a:pt x="206" y="210"/>
                  </a:lnTo>
                  <a:lnTo>
                    <a:pt x="260" y="198"/>
                  </a:lnTo>
                  <a:lnTo>
                    <a:pt x="314" y="183"/>
                  </a:lnTo>
                  <a:lnTo>
                    <a:pt x="298" y="214"/>
                  </a:lnTo>
                  <a:lnTo>
                    <a:pt x="412" y="234"/>
                  </a:lnTo>
                  <a:lnTo>
                    <a:pt x="435" y="186"/>
                  </a:lnTo>
                  <a:lnTo>
                    <a:pt x="455" y="132"/>
                  </a:lnTo>
                  <a:lnTo>
                    <a:pt x="478" y="78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3F00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2" name="Freeform 56"/>
            <p:cNvSpPr>
              <a:spLocks/>
            </p:cNvSpPr>
            <p:nvPr/>
          </p:nvSpPr>
          <p:spPr bwMode="auto">
            <a:xfrm>
              <a:off x="5415" y="1668"/>
              <a:ext cx="551" cy="406"/>
            </a:xfrm>
            <a:custGeom>
              <a:avLst/>
              <a:gdLst>
                <a:gd name="T0" fmla="*/ 29 w 833"/>
                <a:gd name="T1" fmla="*/ 0 h 754"/>
                <a:gd name="T2" fmla="*/ 25 w 833"/>
                <a:gd name="T3" fmla="*/ 1 h 754"/>
                <a:gd name="T4" fmla="*/ 20 w 833"/>
                <a:gd name="T5" fmla="*/ 1 h 754"/>
                <a:gd name="T6" fmla="*/ 17 w 833"/>
                <a:gd name="T7" fmla="*/ 2 h 754"/>
                <a:gd name="T8" fmla="*/ 16 w 833"/>
                <a:gd name="T9" fmla="*/ 2 h 754"/>
                <a:gd name="T10" fmla="*/ 15 w 833"/>
                <a:gd name="T11" fmla="*/ 3 h 754"/>
                <a:gd name="T12" fmla="*/ 13 w 833"/>
                <a:gd name="T13" fmla="*/ 3 h 754"/>
                <a:gd name="T14" fmla="*/ 10 w 833"/>
                <a:gd name="T15" fmla="*/ 3 h 754"/>
                <a:gd name="T16" fmla="*/ 7 w 833"/>
                <a:gd name="T17" fmla="*/ 3 h 754"/>
                <a:gd name="T18" fmla="*/ 5 w 833"/>
                <a:gd name="T19" fmla="*/ 3 h 754"/>
                <a:gd name="T20" fmla="*/ 3 w 833"/>
                <a:gd name="T21" fmla="*/ 4 h 754"/>
                <a:gd name="T22" fmla="*/ 1 w 833"/>
                <a:gd name="T23" fmla="*/ 5 h 754"/>
                <a:gd name="T24" fmla="*/ 0 w 833"/>
                <a:gd name="T25" fmla="*/ 5 h 754"/>
                <a:gd name="T26" fmla="*/ 1 w 833"/>
                <a:gd name="T27" fmla="*/ 5 h 754"/>
                <a:gd name="T28" fmla="*/ 2 w 833"/>
                <a:gd name="T29" fmla="*/ 5 h 754"/>
                <a:gd name="T30" fmla="*/ 3 w 833"/>
                <a:gd name="T31" fmla="*/ 6 h 754"/>
                <a:gd name="T32" fmla="*/ 6 w 833"/>
                <a:gd name="T33" fmla="*/ 6 h 754"/>
                <a:gd name="T34" fmla="*/ 9 w 833"/>
                <a:gd name="T35" fmla="*/ 6 h 754"/>
                <a:gd name="T36" fmla="*/ 13 w 833"/>
                <a:gd name="T37" fmla="*/ 5 h 754"/>
                <a:gd name="T38" fmla="*/ 17 w 833"/>
                <a:gd name="T39" fmla="*/ 5 h 754"/>
                <a:gd name="T40" fmla="*/ 17 w 833"/>
                <a:gd name="T41" fmla="*/ 6 h 754"/>
                <a:gd name="T42" fmla="*/ 17 w 833"/>
                <a:gd name="T43" fmla="*/ 6 h 754"/>
                <a:gd name="T44" fmla="*/ 18 w 833"/>
                <a:gd name="T45" fmla="*/ 7 h 754"/>
                <a:gd name="T46" fmla="*/ 19 w 833"/>
                <a:gd name="T47" fmla="*/ 7 h 754"/>
                <a:gd name="T48" fmla="*/ 19 w 833"/>
                <a:gd name="T49" fmla="*/ 8 h 754"/>
                <a:gd name="T50" fmla="*/ 19 w 833"/>
                <a:gd name="T51" fmla="*/ 8 h 754"/>
                <a:gd name="T52" fmla="*/ 19 w 833"/>
                <a:gd name="T53" fmla="*/ 9 h 754"/>
                <a:gd name="T54" fmla="*/ 20 w 833"/>
                <a:gd name="T55" fmla="*/ 9 h 754"/>
                <a:gd name="T56" fmla="*/ 21 w 833"/>
                <a:gd name="T57" fmla="*/ 9 h 754"/>
                <a:gd name="T58" fmla="*/ 22 w 833"/>
                <a:gd name="T59" fmla="*/ 9 h 754"/>
                <a:gd name="T60" fmla="*/ 25 w 833"/>
                <a:gd name="T61" fmla="*/ 10 h 754"/>
                <a:gd name="T62" fmla="*/ 28 w 833"/>
                <a:gd name="T63" fmla="*/ 10 h 754"/>
                <a:gd name="T64" fmla="*/ 32 w 833"/>
                <a:gd name="T65" fmla="*/ 10 h 754"/>
                <a:gd name="T66" fmla="*/ 36 w 833"/>
                <a:gd name="T67" fmla="*/ 10 h 754"/>
                <a:gd name="T68" fmla="*/ 40 w 833"/>
                <a:gd name="T69" fmla="*/ 10 h 754"/>
                <a:gd name="T70" fmla="*/ 41 w 833"/>
                <a:gd name="T71" fmla="*/ 10 h 754"/>
                <a:gd name="T72" fmla="*/ 42 w 833"/>
                <a:gd name="T73" fmla="*/ 10 h 754"/>
                <a:gd name="T74" fmla="*/ 43 w 833"/>
                <a:gd name="T75" fmla="*/ 10 h 754"/>
                <a:gd name="T76" fmla="*/ 44 w 833"/>
                <a:gd name="T77" fmla="*/ 9 h 754"/>
                <a:gd name="T78" fmla="*/ 45 w 833"/>
                <a:gd name="T79" fmla="*/ 9 h 754"/>
                <a:gd name="T80" fmla="*/ 46 w 833"/>
                <a:gd name="T81" fmla="*/ 8 h 754"/>
                <a:gd name="T82" fmla="*/ 46 w 833"/>
                <a:gd name="T83" fmla="*/ 7 h 754"/>
                <a:gd name="T84" fmla="*/ 46 w 833"/>
                <a:gd name="T85" fmla="*/ 6 h 754"/>
                <a:gd name="T86" fmla="*/ 46 w 833"/>
                <a:gd name="T87" fmla="*/ 6 h 754"/>
                <a:gd name="T88" fmla="*/ 44 w 833"/>
                <a:gd name="T89" fmla="*/ 4 h 754"/>
                <a:gd name="T90" fmla="*/ 41 w 833"/>
                <a:gd name="T91" fmla="*/ 3 h 754"/>
                <a:gd name="T92" fmla="*/ 37 w 833"/>
                <a:gd name="T93" fmla="*/ 2 h 754"/>
                <a:gd name="T94" fmla="*/ 34 w 833"/>
                <a:gd name="T95" fmla="*/ 1 h 754"/>
                <a:gd name="T96" fmla="*/ 34 w 833"/>
                <a:gd name="T97" fmla="*/ 1 h 754"/>
                <a:gd name="T98" fmla="*/ 29 w 833"/>
                <a:gd name="T99" fmla="*/ 0 h 7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33"/>
                <a:gd name="T151" fmla="*/ 0 h 754"/>
                <a:gd name="T152" fmla="*/ 833 w 833"/>
                <a:gd name="T153" fmla="*/ 754 h 7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33" h="754">
                  <a:moveTo>
                    <a:pt x="530" y="0"/>
                  </a:moveTo>
                  <a:lnTo>
                    <a:pt x="457" y="43"/>
                  </a:lnTo>
                  <a:lnTo>
                    <a:pt x="367" y="82"/>
                  </a:lnTo>
                  <a:lnTo>
                    <a:pt x="309" y="132"/>
                  </a:lnTo>
                  <a:lnTo>
                    <a:pt x="278" y="159"/>
                  </a:lnTo>
                  <a:lnTo>
                    <a:pt x="267" y="186"/>
                  </a:lnTo>
                  <a:lnTo>
                    <a:pt x="236" y="215"/>
                  </a:lnTo>
                  <a:lnTo>
                    <a:pt x="178" y="234"/>
                  </a:lnTo>
                  <a:lnTo>
                    <a:pt x="130" y="246"/>
                  </a:lnTo>
                  <a:lnTo>
                    <a:pt x="85" y="261"/>
                  </a:lnTo>
                  <a:lnTo>
                    <a:pt x="42" y="296"/>
                  </a:lnTo>
                  <a:lnTo>
                    <a:pt x="7" y="343"/>
                  </a:lnTo>
                  <a:lnTo>
                    <a:pt x="0" y="374"/>
                  </a:lnTo>
                  <a:lnTo>
                    <a:pt x="11" y="409"/>
                  </a:lnTo>
                  <a:lnTo>
                    <a:pt x="32" y="429"/>
                  </a:lnTo>
                  <a:lnTo>
                    <a:pt x="62" y="444"/>
                  </a:lnTo>
                  <a:lnTo>
                    <a:pt x="105" y="450"/>
                  </a:lnTo>
                  <a:lnTo>
                    <a:pt x="151" y="451"/>
                  </a:lnTo>
                  <a:lnTo>
                    <a:pt x="240" y="428"/>
                  </a:lnTo>
                  <a:lnTo>
                    <a:pt x="298" y="413"/>
                  </a:lnTo>
                  <a:lnTo>
                    <a:pt x="302" y="455"/>
                  </a:lnTo>
                  <a:lnTo>
                    <a:pt x="305" y="485"/>
                  </a:lnTo>
                  <a:lnTo>
                    <a:pt x="321" y="517"/>
                  </a:lnTo>
                  <a:lnTo>
                    <a:pt x="352" y="552"/>
                  </a:lnTo>
                  <a:lnTo>
                    <a:pt x="333" y="595"/>
                  </a:lnTo>
                  <a:lnTo>
                    <a:pt x="330" y="613"/>
                  </a:lnTo>
                  <a:lnTo>
                    <a:pt x="339" y="639"/>
                  </a:lnTo>
                  <a:lnTo>
                    <a:pt x="356" y="663"/>
                  </a:lnTo>
                  <a:lnTo>
                    <a:pt x="371" y="700"/>
                  </a:lnTo>
                  <a:lnTo>
                    <a:pt x="402" y="716"/>
                  </a:lnTo>
                  <a:lnTo>
                    <a:pt x="457" y="729"/>
                  </a:lnTo>
                  <a:lnTo>
                    <a:pt x="508" y="738"/>
                  </a:lnTo>
                  <a:lnTo>
                    <a:pt x="584" y="748"/>
                  </a:lnTo>
                  <a:lnTo>
                    <a:pt x="660" y="754"/>
                  </a:lnTo>
                  <a:lnTo>
                    <a:pt x="707" y="753"/>
                  </a:lnTo>
                  <a:lnTo>
                    <a:pt x="744" y="746"/>
                  </a:lnTo>
                  <a:lnTo>
                    <a:pt x="764" y="738"/>
                  </a:lnTo>
                  <a:lnTo>
                    <a:pt x="783" y="723"/>
                  </a:lnTo>
                  <a:lnTo>
                    <a:pt x="801" y="698"/>
                  </a:lnTo>
                  <a:lnTo>
                    <a:pt x="815" y="665"/>
                  </a:lnTo>
                  <a:lnTo>
                    <a:pt x="828" y="616"/>
                  </a:lnTo>
                  <a:lnTo>
                    <a:pt x="833" y="564"/>
                  </a:lnTo>
                  <a:lnTo>
                    <a:pt x="830" y="501"/>
                  </a:lnTo>
                  <a:lnTo>
                    <a:pt x="826" y="444"/>
                  </a:lnTo>
                  <a:lnTo>
                    <a:pt x="787" y="319"/>
                  </a:lnTo>
                  <a:lnTo>
                    <a:pt x="729" y="195"/>
                  </a:lnTo>
                  <a:lnTo>
                    <a:pt x="663" y="106"/>
                  </a:lnTo>
                  <a:lnTo>
                    <a:pt x="624" y="74"/>
                  </a:lnTo>
                  <a:lnTo>
                    <a:pt x="620" y="43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3" name="Freeform 57"/>
            <p:cNvSpPr>
              <a:spLocks/>
            </p:cNvSpPr>
            <p:nvPr/>
          </p:nvSpPr>
          <p:spPr bwMode="auto">
            <a:xfrm>
              <a:off x="5112" y="2044"/>
              <a:ext cx="823" cy="526"/>
            </a:xfrm>
            <a:custGeom>
              <a:avLst/>
              <a:gdLst>
                <a:gd name="T0" fmla="*/ 0 w 1239"/>
                <a:gd name="T1" fmla="*/ 12 h 971"/>
                <a:gd name="T2" fmla="*/ 1 w 1239"/>
                <a:gd name="T3" fmla="*/ 12 h 971"/>
                <a:gd name="T4" fmla="*/ 5 w 1239"/>
                <a:gd name="T5" fmla="*/ 12 h 971"/>
                <a:gd name="T6" fmla="*/ 11 w 1239"/>
                <a:gd name="T7" fmla="*/ 13 h 971"/>
                <a:gd name="T8" fmla="*/ 15 w 1239"/>
                <a:gd name="T9" fmla="*/ 13 h 971"/>
                <a:gd name="T10" fmla="*/ 17 w 1239"/>
                <a:gd name="T11" fmla="*/ 13 h 971"/>
                <a:gd name="T12" fmla="*/ 19 w 1239"/>
                <a:gd name="T13" fmla="*/ 13 h 971"/>
                <a:gd name="T14" fmla="*/ 19 w 1239"/>
                <a:gd name="T15" fmla="*/ 12 h 971"/>
                <a:gd name="T16" fmla="*/ 22 w 1239"/>
                <a:gd name="T17" fmla="*/ 11 h 971"/>
                <a:gd name="T18" fmla="*/ 25 w 1239"/>
                <a:gd name="T19" fmla="*/ 10 h 971"/>
                <a:gd name="T20" fmla="*/ 28 w 1239"/>
                <a:gd name="T21" fmla="*/ 9 h 971"/>
                <a:gd name="T22" fmla="*/ 30 w 1239"/>
                <a:gd name="T23" fmla="*/ 7 h 971"/>
                <a:gd name="T24" fmla="*/ 32 w 1239"/>
                <a:gd name="T25" fmla="*/ 7 h 971"/>
                <a:gd name="T26" fmla="*/ 33 w 1239"/>
                <a:gd name="T27" fmla="*/ 6 h 971"/>
                <a:gd name="T28" fmla="*/ 35 w 1239"/>
                <a:gd name="T29" fmla="*/ 6 h 971"/>
                <a:gd name="T30" fmla="*/ 42 w 1239"/>
                <a:gd name="T31" fmla="*/ 6 h 971"/>
                <a:gd name="T32" fmla="*/ 48 w 1239"/>
                <a:gd name="T33" fmla="*/ 5 h 971"/>
                <a:gd name="T34" fmla="*/ 54 w 1239"/>
                <a:gd name="T35" fmla="*/ 5 h 971"/>
                <a:gd name="T36" fmla="*/ 60 w 1239"/>
                <a:gd name="T37" fmla="*/ 5 h 971"/>
                <a:gd name="T38" fmla="*/ 64 w 1239"/>
                <a:gd name="T39" fmla="*/ 5 h 971"/>
                <a:gd name="T40" fmla="*/ 66 w 1239"/>
                <a:gd name="T41" fmla="*/ 5 h 971"/>
                <a:gd name="T42" fmla="*/ 68 w 1239"/>
                <a:gd name="T43" fmla="*/ 4 h 971"/>
                <a:gd name="T44" fmla="*/ 69 w 1239"/>
                <a:gd name="T45" fmla="*/ 4 h 971"/>
                <a:gd name="T46" fmla="*/ 70 w 1239"/>
                <a:gd name="T47" fmla="*/ 4 h 971"/>
                <a:gd name="T48" fmla="*/ 70 w 1239"/>
                <a:gd name="T49" fmla="*/ 3 h 971"/>
                <a:gd name="T50" fmla="*/ 70 w 1239"/>
                <a:gd name="T51" fmla="*/ 2 h 971"/>
                <a:gd name="T52" fmla="*/ 70 w 1239"/>
                <a:gd name="T53" fmla="*/ 1 h 971"/>
                <a:gd name="T54" fmla="*/ 70 w 1239"/>
                <a:gd name="T55" fmla="*/ 1 h 971"/>
                <a:gd name="T56" fmla="*/ 69 w 1239"/>
                <a:gd name="T57" fmla="*/ 1 h 971"/>
                <a:gd name="T58" fmla="*/ 68 w 1239"/>
                <a:gd name="T59" fmla="*/ 1 h 971"/>
                <a:gd name="T60" fmla="*/ 66 w 1239"/>
                <a:gd name="T61" fmla="*/ 1 h 971"/>
                <a:gd name="T62" fmla="*/ 64 w 1239"/>
                <a:gd name="T63" fmla="*/ 1 h 971"/>
                <a:gd name="T64" fmla="*/ 61 w 1239"/>
                <a:gd name="T65" fmla="*/ 1 h 971"/>
                <a:gd name="T66" fmla="*/ 58 w 1239"/>
                <a:gd name="T67" fmla="*/ 1 h 971"/>
                <a:gd name="T68" fmla="*/ 56 w 1239"/>
                <a:gd name="T69" fmla="*/ 1 h 971"/>
                <a:gd name="T70" fmla="*/ 54 w 1239"/>
                <a:gd name="T71" fmla="*/ 1 h 971"/>
                <a:gd name="T72" fmla="*/ 52 w 1239"/>
                <a:gd name="T73" fmla="*/ 1 h 971"/>
                <a:gd name="T74" fmla="*/ 50 w 1239"/>
                <a:gd name="T75" fmla="*/ 1 h 971"/>
                <a:gd name="T76" fmla="*/ 49 w 1239"/>
                <a:gd name="T77" fmla="*/ 1 h 971"/>
                <a:gd name="T78" fmla="*/ 48 w 1239"/>
                <a:gd name="T79" fmla="*/ 1 h 971"/>
                <a:gd name="T80" fmla="*/ 47 w 1239"/>
                <a:gd name="T81" fmla="*/ 0 h 971"/>
                <a:gd name="T82" fmla="*/ 47 w 1239"/>
                <a:gd name="T83" fmla="*/ 1 h 971"/>
                <a:gd name="T84" fmla="*/ 46 w 1239"/>
                <a:gd name="T85" fmla="*/ 1 h 971"/>
                <a:gd name="T86" fmla="*/ 45 w 1239"/>
                <a:gd name="T87" fmla="*/ 1 h 971"/>
                <a:gd name="T88" fmla="*/ 41 w 1239"/>
                <a:gd name="T89" fmla="*/ 2 h 971"/>
                <a:gd name="T90" fmla="*/ 34 w 1239"/>
                <a:gd name="T91" fmla="*/ 2 h 971"/>
                <a:gd name="T92" fmla="*/ 23 w 1239"/>
                <a:gd name="T93" fmla="*/ 2 h 971"/>
                <a:gd name="T94" fmla="*/ 21 w 1239"/>
                <a:gd name="T95" fmla="*/ 2 h 971"/>
                <a:gd name="T96" fmla="*/ 19 w 1239"/>
                <a:gd name="T97" fmla="*/ 3 h 971"/>
                <a:gd name="T98" fmla="*/ 17 w 1239"/>
                <a:gd name="T99" fmla="*/ 4 h 971"/>
                <a:gd name="T100" fmla="*/ 14 w 1239"/>
                <a:gd name="T101" fmla="*/ 6 h 971"/>
                <a:gd name="T102" fmla="*/ 12 w 1239"/>
                <a:gd name="T103" fmla="*/ 7 h 971"/>
                <a:gd name="T104" fmla="*/ 10 w 1239"/>
                <a:gd name="T105" fmla="*/ 8 h 971"/>
                <a:gd name="T106" fmla="*/ 6 w 1239"/>
                <a:gd name="T107" fmla="*/ 10 h 971"/>
                <a:gd name="T108" fmla="*/ 3 w 1239"/>
                <a:gd name="T109" fmla="*/ 11 h 971"/>
                <a:gd name="T110" fmla="*/ 0 w 1239"/>
                <a:gd name="T111" fmla="*/ 12 h 9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39"/>
                <a:gd name="T169" fmla="*/ 0 h 971"/>
                <a:gd name="T170" fmla="*/ 1239 w 1239"/>
                <a:gd name="T171" fmla="*/ 971 h 9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39" h="971">
                  <a:moveTo>
                    <a:pt x="0" y="851"/>
                  </a:moveTo>
                  <a:lnTo>
                    <a:pt x="27" y="898"/>
                  </a:lnTo>
                  <a:lnTo>
                    <a:pt x="81" y="932"/>
                  </a:lnTo>
                  <a:lnTo>
                    <a:pt x="183" y="956"/>
                  </a:lnTo>
                  <a:lnTo>
                    <a:pt x="253" y="971"/>
                  </a:lnTo>
                  <a:lnTo>
                    <a:pt x="296" y="971"/>
                  </a:lnTo>
                  <a:lnTo>
                    <a:pt x="323" y="936"/>
                  </a:lnTo>
                  <a:lnTo>
                    <a:pt x="334" y="909"/>
                  </a:lnTo>
                  <a:lnTo>
                    <a:pt x="389" y="801"/>
                  </a:lnTo>
                  <a:lnTo>
                    <a:pt x="431" y="727"/>
                  </a:lnTo>
                  <a:lnTo>
                    <a:pt x="486" y="645"/>
                  </a:lnTo>
                  <a:lnTo>
                    <a:pt x="532" y="512"/>
                  </a:lnTo>
                  <a:lnTo>
                    <a:pt x="559" y="469"/>
                  </a:lnTo>
                  <a:lnTo>
                    <a:pt x="575" y="435"/>
                  </a:lnTo>
                  <a:lnTo>
                    <a:pt x="621" y="438"/>
                  </a:lnTo>
                  <a:lnTo>
                    <a:pt x="733" y="423"/>
                  </a:lnTo>
                  <a:lnTo>
                    <a:pt x="846" y="407"/>
                  </a:lnTo>
                  <a:lnTo>
                    <a:pt x="954" y="407"/>
                  </a:lnTo>
                  <a:lnTo>
                    <a:pt x="1044" y="388"/>
                  </a:lnTo>
                  <a:lnTo>
                    <a:pt x="1122" y="373"/>
                  </a:lnTo>
                  <a:lnTo>
                    <a:pt x="1157" y="349"/>
                  </a:lnTo>
                  <a:lnTo>
                    <a:pt x="1186" y="327"/>
                  </a:lnTo>
                  <a:lnTo>
                    <a:pt x="1208" y="295"/>
                  </a:lnTo>
                  <a:lnTo>
                    <a:pt x="1221" y="247"/>
                  </a:lnTo>
                  <a:lnTo>
                    <a:pt x="1232" y="179"/>
                  </a:lnTo>
                  <a:lnTo>
                    <a:pt x="1239" y="114"/>
                  </a:lnTo>
                  <a:lnTo>
                    <a:pt x="1238" y="71"/>
                  </a:lnTo>
                  <a:lnTo>
                    <a:pt x="1234" y="32"/>
                  </a:lnTo>
                  <a:lnTo>
                    <a:pt x="1214" y="44"/>
                  </a:lnTo>
                  <a:lnTo>
                    <a:pt x="1189" y="51"/>
                  </a:lnTo>
                  <a:lnTo>
                    <a:pt x="1153" y="56"/>
                  </a:lnTo>
                  <a:lnTo>
                    <a:pt x="1114" y="52"/>
                  </a:lnTo>
                  <a:lnTo>
                    <a:pt x="1074" y="52"/>
                  </a:lnTo>
                  <a:lnTo>
                    <a:pt x="1024" y="47"/>
                  </a:lnTo>
                  <a:lnTo>
                    <a:pt x="985" y="40"/>
                  </a:lnTo>
                  <a:lnTo>
                    <a:pt x="946" y="36"/>
                  </a:lnTo>
                  <a:lnTo>
                    <a:pt x="913" y="30"/>
                  </a:lnTo>
                  <a:lnTo>
                    <a:pt x="887" y="25"/>
                  </a:lnTo>
                  <a:lnTo>
                    <a:pt x="866" y="19"/>
                  </a:lnTo>
                  <a:lnTo>
                    <a:pt x="847" y="10"/>
                  </a:lnTo>
                  <a:lnTo>
                    <a:pt x="828" y="0"/>
                  </a:lnTo>
                  <a:lnTo>
                    <a:pt x="825" y="27"/>
                  </a:lnTo>
                  <a:lnTo>
                    <a:pt x="803" y="51"/>
                  </a:lnTo>
                  <a:lnTo>
                    <a:pt x="784" y="78"/>
                  </a:lnTo>
                  <a:lnTo>
                    <a:pt x="726" y="97"/>
                  </a:lnTo>
                  <a:lnTo>
                    <a:pt x="594" y="113"/>
                  </a:lnTo>
                  <a:lnTo>
                    <a:pt x="408" y="163"/>
                  </a:lnTo>
                  <a:lnTo>
                    <a:pt x="369" y="171"/>
                  </a:lnTo>
                  <a:lnTo>
                    <a:pt x="331" y="225"/>
                  </a:lnTo>
                  <a:lnTo>
                    <a:pt x="284" y="318"/>
                  </a:lnTo>
                  <a:lnTo>
                    <a:pt x="242" y="423"/>
                  </a:lnTo>
                  <a:lnTo>
                    <a:pt x="214" y="516"/>
                  </a:lnTo>
                  <a:lnTo>
                    <a:pt x="174" y="587"/>
                  </a:lnTo>
                  <a:lnTo>
                    <a:pt x="101" y="723"/>
                  </a:lnTo>
                  <a:lnTo>
                    <a:pt x="47" y="797"/>
                  </a:lnTo>
                  <a:lnTo>
                    <a:pt x="0" y="851"/>
                  </a:lnTo>
                  <a:close/>
                </a:path>
              </a:pathLst>
            </a:custGeom>
            <a:solidFill>
              <a:srgbClr val="114F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4" name="Freeform 58"/>
            <p:cNvSpPr>
              <a:spLocks/>
            </p:cNvSpPr>
            <p:nvPr/>
          </p:nvSpPr>
          <p:spPr bwMode="auto">
            <a:xfrm>
              <a:off x="5436" y="1486"/>
              <a:ext cx="289" cy="204"/>
            </a:xfrm>
            <a:custGeom>
              <a:avLst/>
              <a:gdLst>
                <a:gd name="T0" fmla="*/ 5 w 436"/>
                <a:gd name="T1" fmla="*/ 5 h 375"/>
                <a:gd name="T2" fmla="*/ 7 w 436"/>
                <a:gd name="T3" fmla="*/ 5 h 375"/>
                <a:gd name="T4" fmla="*/ 9 w 436"/>
                <a:gd name="T5" fmla="*/ 4 h 375"/>
                <a:gd name="T6" fmla="*/ 11 w 436"/>
                <a:gd name="T7" fmla="*/ 4 h 375"/>
                <a:gd name="T8" fmla="*/ 13 w 436"/>
                <a:gd name="T9" fmla="*/ 4 h 375"/>
                <a:gd name="T10" fmla="*/ 13 w 436"/>
                <a:gd name="T11" fmla="*/ 4 h 375"/>
                <a:gd name="T12" fmla="*/ 14 w 436"/>
                <a:gd name="T13" fmla="*/ 4 h 375"/>
                <a:gd name="T14" fmla="*/ 15 w 436"/>
                <a:gd name="T15" fmla="*/ 3 h 375"/>
                <a:gd name="T16" fmla="*/ 14 w 436"/>
                <a:gd name="T17" fmla="*/ 3 h 375"/>
                <a:gd name="T18" fmla="*/ 15 w 436"/>
                <a:gd name="T19" fmla="*/ 3 h 375"/>
                <a:gd name="T20" fmla="*/ 17 w 436"/>
                <a:gd name="T21" fmla="*/ 3 h 375"/>
                <a:gd name="T22" fmla="*/ 18 w 436"/>
                <a:gd name="T23" fmla="*/ 3 h 375"/>
                <a:gd name="T24" fmla="*/ 18 w 436"/>
                <a:gd name="T25" fmla="*/ 3 h 375"/>
                <a:gd name="T26" fmla="*/ 19 w 436"/>
                <a:gd name="T27" fmla="*/ 4 h 375"/>
                <a:gd name="T28" fmla="*/ 20 w 436"/>
                <a:gd name="T29" fmla="*/ 4 h 375"/>
                <a:gd name="T30" fmla="*/ 21 w 436"/>
                <a:gd name="T31" fmla="*/ 4 h 375"/>
                <a:gd name="T32" fmla="*/ 23 w 436"/>
                <a:gd name="T33" fmla="*/ 4 h 375"/>
                <a:gd name="T34" fmla="*/ 25 w 436"/>
                <a:gd name="T35" fmla="*/ 4 h 375"/>
                <a:gd name="T36" fmla="*/ 25 w 436"/>
                <a:gd name="T37" fmla="*/ 4 h 375"/>
                <a:gd name="T38" fmla="*/ 25 w 436"/>
                <a:gd name="T39" fmla="*/ 3 h 375"/>
                <a:gd name="T40" fmla="*/ 25 w 436"/>
                <a:gd name="T41" fmla="*/ 2 h 375"/>
                <a:gd name="T42" fmla="*/ 24 w 436"/>
                <a:gd name="T43" fmla="*/ 2 h 375"/>
                <a:gd name="T44" fmla="*/ 24 w 436"/>
                <a:gd name="T45" fmla="*/ 2 h 375"/>
                <a:gd name="T46" fmla="*/ 23 w 436"/>
                <a:gd name="T47" fmla="*/ 1 h 375"/>
                <a:gd name="T48" fmla="*/ 22 w 436"/>
                <a:gd name="T49" fmla="*/ 1 h 375"/>
                <a:gd name="T50" fmla="*/ 21 w 436"/>
                <a:gd name="T51" fmla="*/ 1 h 375"/>
                <a:gd name="T52" fmla="*/ 19 w 436"/>
                <a:gd name="T53" fmla="*/ 1 h 375"/>
                <a:gd name="T54" fmla="*/ 17 w 436"/>
                <a:gd name="T55" fmla="*/ 1 h 375"/>
                <a:gd name="T56" fmla="*/ 15 w 436"/>
                <a:gd name="T57" fmla="*/ 1 h 375"/>
                <a:gd name="T58" fmla="*/ 13 w 436"/>
                <a:gd name="T59" fmla="*/ 1 h 375"/>
                <a:gd name="T60" fmla="*/ 15 w 436"/>
                <a:gd name="T61" fmla="*/ 1 h 375"/>
                <a:gd name="T62" fmla="*/ 12 w 436"/>
                <a:gd name="T63" fmla="*/ 1 h 375"/>
                <a:gd name="T64" fmla="*/ 9 w 436"/>
                <a:gd name="T65" fmla="*/ 0 h 375"/>
                <a:gd name="T66" fmla="*/ 11 w 436"/>
                <a:gd name="T67" fmla="*/ 1 h 375"/>
                <a:gd name="T68" fmla="*/ 9 w 436"/>
                <a:gd name="T69" fmla="*/ 1 h 375"/>
                <a:gd name="T70" fmla="*/ 7 w 436"/>
                <a:gd name="T71" fmla="*/ 1 h 375"/>
                <a:gd name="T72" fmla="*/ 5 w 436"/>
                <a:gd name="T73" fmla="*/ 1 h 375"/>
                <a:gd name="T74" fmla="*/ 3 w 436"/>
                <a:gd name="T75" fmla="*/ 2 h 375"/>
                <a:gd name="T76" fmla="*/ 2 w 436"/>
                <a:gd name="T77" fmla="*/ 2 h 375"/>
                <a:gd name="T78" fmla="*/ 1 w 436"/>
                <a:gd name="T79" fmla="*/ 3 h 375"/>
                <a:gd name="T80" fmla="*/ 1 w 436"/>
                <a:gd name="T81" fmla="*/ 3 h 375"/>
                <a:gd name="T82" fmla="*/ 0 w 436"/>
                <a:gd name="T83" fmla="*/ 4 h 375"/>
                <a:gd name="T84" fmla="*/ 1 w 436"/>
                <a:gd name="T85" fmla="*/ 5 h 375"/>
                <a:gd name="T86" fmla="*/ 1 w 436"/>
                <a:gd name="T87" fmla="*/ 5 h 375"/>
                <a:gd name="T88" fmla="*/ 3 w 436"/>
                <a:gd name="T89" fmla="*/ 5 h 375"/>
                <a:gd name="T90" fmla="*/ 4 w 436"/>
                <a:gd name="T91" fmla="*/ 5 h 375"/>
                <a:gd name="T92" fmla="*/ 5 w 436"/>
                <a:gd name="T93" fmla="*/ 5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6"/>
                <a:gd name="T142" fmla="*/ 0 h 375"/>
                <a:gd name="T143" fmla="*/ 436 w 436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6" h="375">
                  <a:moveTo>
                    <a:pt x="90" y="361"/>
                  </a:moveTo>
                  <a:lnTo>
                    <a:pt x="121" y="337"/>
                  </a:lnTo>
                  <a:lnTo>
                    <a:pt x="162" y="303"/>
                  </a:lnTo>
                  <a:lnTo>
                    <a:pt x="197" y="268"/>
                  </a:lnTo>
                  <a:lnTo>
                    <a:pt x="220" y="260"/>
                  </a:lnTo>
                  <a:lnTo>
                    <a:pt x="237" y="267"/>
                  </a:lnTo>
                  <a:lnTo>
                    <a:pt x="250" y="260"/>
                  </a:lnTo>
                  <a:lnTo>
                    <a:pt x="264" y="245"/>
                  </a:lnTo>
                  <a:lnTo>
                    <a:pt x="249" y="220"/>
                  </a:lnTo>
                  <a:lnTo>
                    <a:pt x="263" y="205"/>
                  </a:lnTo>
                  <a:lnTo>
                    <a:pt x="286" y="202"/>
                  </a:lnTo>
                  <a:lnTo>
                    <a:pt x="309" y="216"/>
                  </a:lnTo>
                  <a:lnTo>
                    <a:pt x="318" y="229"/>
                  </a:lnTo>
                  <a:lnTo>
                    <a:pt x="333" y="253"/>
                  </a:lnTo>
                  <a:lnTo>
                    <a:pt x="364" y="272"/>
                  </a:lnTo>
                  <a:lnTo>
                    <a:pt x="384" y="278"/>
                  </a:lnTo>
                  <a:lnTo>
                    <a:pt x="404" y="280"/>
                  </a:lnTo>
                  <a:lnTo>
                    <a:pt x="433" y="282"/>
                  </a:lnTo>
                  <a:lnTo>
                    <a:pt x="433" y="249"/>
                  </a:lnTo>
                  <a:lnTo>
                    <a:pt x="436" y="206"/>
                  </a:lnTo>
                  <a:lnTo>
                    <a:pt x="436" y="171"/>
                  </a:lnTo>
                  <a:lnTo>
                    <a:pt x="427" y="136"/>
                  </a:lnTo>
                  <a:lnTo>
                    <a:pt x="419" y="108"/>
                  </a:lnTo>
                  <a:lnTo>
                    <a:pt x="402" y="82"/>
                  </a:lnTo>
                  <a:lnTo>
                    <a:pt x="391" y="69"/>
                  </a:lnTo>
                  <a:lnTo>
                    <a:pt x="369" y="51"/>
                  </a:lnTo>
                  <a:lnTo>
                    <a:pt x="342" y="39"/>
                  </a:lnTo>
                  <a:lnTo>
                    <a:pt x="298" y="31"/>
                  </a:lnTo>
                  <a:lnTo>
                    <a:pt x="259" y="31"/>
                  </a:lnTo>
                  <a:lnTo>
                    <a:pt x="236" y="34"/>
                  </a:lnTo>
                  <a:lnTo>
                    <a:pt x="259" y="7"/>
                  </a:lnTo>
                  <a:lnTo>
                    <a:pt x="214" y="24"/>
                  </a:lnTo>
                  <a:lnTo>
                    <a:pt x="163" y="0"/>
                  </a:lnTo>
                  <a:lnTo>
                    <a:pt x="185" y="35"/>
                  </a:lnTo>
                  <a:lnTo>
                    <a:pt x="151" y="42"/>
                  </a:lnTo>
                  <a:lnTo>
                    <a:pt x="116" y="55"/>
                  </a:lnTo>
                  <a:lnTo>
                    <a:pt x="78" y="77"/>
                  </a:lnTo>
                  <a:lnTo>
                    <a:pt x="50" y="108"/>
                  </a:lnTo>
                  <a:lnTo>
                    <a:pt x="31" y="144"/>
                  </a:lnTo>
                  <a:lnTo>
                    <a:pt x="11" y="198"/>
                  </a:lnTo>
                  <a:lnTo>
                    <a:pt x="1" y="244"/>
                  </a:lnTo>
                  <a:lnTo>
                    <a:pt x="0" y="291"/>
                  </a:lnTo>
                  <a:lnTo>
                    <a:pt x="11" y="337"/>
                  </a:lnTo>
                  <a:lnTo>
                    <a:pt x="20" y="357"/>
                  </a:lnTo>
                  <a:lnTo>
                    <a:pt x="43" y="375"/>
                  </a:lnTo>
                  <a:lnTo>
                    <a:pt x="63" y="375"/>
                  </a:lnTo>
                  <a:lnTo>
                    <a:pt x="90" y="361"/>
                  </a:lnTo>
                  <a:close/>
                </a:path>
              </a:pathLst>
            </a:custGeom>
            <a:solidFill>
              <a:srgbClr val="71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5" name="Freeform 59"/>
            <p:cNvSpPr>
              <a:spLocks/>
            </p:cNvSpPr>
            <p:nvPr/>
          </p:nvSpPr>
          <p:spPr bwMode="auto">
            <a:xfrm flipH="1">
              <a:off x="6444" y="2460"/>
              <a:ext cx="66" cy="246"/>
            </a:xfrm>
            <a:custGeom>
              <a:avLst/>
              <a:gdLst>
                <a:gd name="T0" fmla="*/ 0 w 106"/>
                <a:gd name="T1" fmla="*/ 0 h 504"/>
                <a:gd name="T2" fmla="*/ 1 w 106"/>
                <a:gd name="T3" fmla="*/ 1 h 504"/>
                <a:gd name="T4" fmla="*/ 1 w 106"/>
                <a:gd name="T5" fmla="*/ 1 h 504"/>
                <a:gd name="T6" fmla="*/ 1 w 106"/>
                <a:gd name="T7" fmla="*/ 2 h 504"/>
                <a:gd name="T8" fmla="*/ 1 w 106"/>
                <a:gd name="T9" fmla="*/ 2 h 504"/>
                <a:gd name="T10" fmla="*/ 2 w 106"/>
                <a:gd name="T11" fmla="*/ 3 h 504"/>
                <a:gd name="T12" fmla="*/ 4 w 106"/>
                <a:gd name="T13" fmla="*/ 3 h 504"/>
                <a:gd name="T14" fmla="*/ 4 w 106"/>
                <a:gd name="T15" fmla="*/ 2 h 504"/>
                <a:gd name="T16" fmla="*/ 2 w 106"/>
                <a:gd name="T17" fmla="*/ 1 h 504"/>
                <a:gd name="T18" fmla="*/ 2 w 106"/>
                <a:gd name="T19" fmla="*/ 1 h 504"/>
                <a:gd name="T20" fmla="*/ 2 w 106"/>
                <a:gd name="T21" fmla="*/ 0 h 504"/>
                <a:gd name="T22" fmla="*/ 1 w 106"/>
                <a:gd name="T23" fmla="*/ 0 h 504"/>
                <a:gd name="T24" fmla="*/ 0 w 106"/>
                <a:gd name="T25" fmla="*/ 0 h 5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"/>
                <a:gd name="T40" fmla="*/ 0 h 504"/>
                <a:gd name="T41" fmla="*/ 106 w 106"/>
                <a:gd name="T42" fmla="*/ 504 h 5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" h="504">
                  <a:moveTo>
                    <a:pt x="0" y="42"/>
                  </a:moveTo>
                  <a:lnTo>
                    <a:pt x="5" y="140"/>
                  </a:lnTo>
                  <a:lnTo>
                    <a:pt x="15" y="246"/>
                  </a:lnTo>
                  <a:lnTo>
                    <a:pt x="29" y="349"/>
                  </a:lnTo>
                  <a:lnTo>
                    <a:pt x="39" y="403"/>
                  </a:lnTo>
                  <a:lnTo>
                    <a:pt x="58" y="504"/>
                  </a:lnTo>
                  <a:lnTo>
                    <a:pt x="106" y="434"/>
                  </a:lnTo>
                  <a:lnTo>
                    <a:pt x="90" y="370"/>
                  </a:lnTo>
                  <a:lnTo>
                    <a:pt x="73" y="269"/>
                  </a:lnTo>
                  <a:lnTo>
                    <a:pt x="62" y="186"/>
                  </a:lnTo>
                  <a:lnTo>
                    <a:pt x="53" y="94"/>
                  </a:lnTo>
                  <a:lnTo>
                    <a:pt x="48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6" name="Rectangle 60"/>
            <p:cNvSpPr>
              <a:spLocks noChangeArrowheads="1"/>
            </p:cNvSpPr>
            <p:nvPr/>
          </p:nvSpPr>
          <p:spPr bwMode="auto">
            <a:xfrm flipH="1">
              <a:off x="6070" y="2674"/>
              <a:ext cx="445" cy="58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7" name="Freeform 61"/>
            <p:cNvSpPr>
              <a:spLocks/>
            </p:cNvSpPr>
            <p:nvPr/>
          </p:nvSpPr>
          <p:spPr bwMode="auto">
            <a:xfrm flipH="1">
              <a:off x="6067" y="2629"/>
              <a:ext cx="446" cy="45"/>
            </a:xfrm>
            <a:custGeom>
              <a:avLst/>
              <a:gdLst>
                <a:gd name="T0" fmla="*/ 0 w 708"/>
                <a:gd name="T1" fmla="*/ 0 h 98"/>
                <a:gd name="T2" fmla="*/ 5 w 708"/>
                <a:gd name="T3" fmla="*/ 0 h 98"/>
                <a:gd name="T4" fmla="*/ 26 w 708"/>
                <a:gd name="T5" fmla="*/ 0 h 98"/>
                <a:gd name="T6" fmla="*/ 28 w 708"/>
                <a:gd name="T7" fmla="*/ 0 h 98"/>
                <a:gd name="T8" fmla="*/ 0 w 70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8"/>
                <a:gd name="T16" fmla="*/ 0 h 98"/>
                <a:gd name="T17" fmla="*/ 708 w 708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8" h="98">
                  <a:moveTo>
                    <a:pt x="0" y="97"/>
                  </a:moveTo>
                  <a:lnTo>
                    <a:pt x="131" y="0"/>
                  </a:lnTo>
                  <a:lnTo>
                    <a:pt x="668" y="0"/>
                  </a:lnTo>
                  <a:lnTo>
                    <a:pt x="708" y="9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8" name="Freeform 62"/>
            <p:cNvSpPr>
              <a:spLocks/>
            </p:cNvSpPr>
            <p:nvPr/>
          </p:nvSpPr>
          <p:spPr bwMode="auto">
            <a:xfrm flipH="1">
              <a:off x="6571" y="2356"/>
              <a:ext cx="32" cy="47"/>
            </a:xfrm>
            <a:custGeom>
              <a:avLst/>
              <a:gdLst>
                <a:gd name="T0" fmla="*/ 2 w 51"/>
                <a:gd name="T1" fmla="*/ 0 h 97"/>
                <a:gd name="T2" fmla="*/ 0 w 51"/>
                <a:gd name="T3" fmla="*/ 0 h 97"/>
                <a:gd name="T4" fmla="*/ 1 w 51"/>
                <a:gd name="T5" fmla="*/ 0 h 97"/>
                <a:gd name="T6" fmla="*/ 2 w 51"/>
                <a:gd name="T7" fmla="*/ 0 h 97"/>
                <a:gd name="T8" fmla="*/ 2 w 51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97"/>
                <a:gd name="T17" fmla="*/ 51 w 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97">
                  <a:moveTo>
                    <a:pt x="38" y="0"/>
                  </a:moveTo>
                  <a:lnTo>
                    <a:pt x="0" y="8"/>
                  </a:lnTo>
                  <a:lnTo>
                    <a:pt x="12" y="97"/>
                  </a:lnTo>
                  <a:lnTo>
                    <a:pt x="51" y="9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9" name="Rectangle 63"/>
            <p:cNvSpPr>
              <a:spLocks noChangeArrowheads="1"/>
            </p:cNvSpPr>
            <p:nvPr/>
          </p:nvSpPr>
          <p:spPr bwMode="auto">
            <a:xfrm flipH="1">
              <a:off x="6282" y="2717"/>
              <a:ext cx="43" cy="20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0" name="Rectangle 64"/>
            <p:cNvSpPr>
              <a:spLocks noChangeArrowheads="1"/>
            </p:cNvSpPr>
            <p:nvPr/>
          </p:nvSpPr>
          <p:spPr bwMode="auto">
            <a:xfrm flipH="1">
              <a:off x="6258" y="2914"/>
              <a:ext cx="93" cy="5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1" name="Freeform 65"/>
            <p:cNvSpPr>
              <a:spLocks/>
            </p:cNvSpPr>
            <p:nvPr/>
          </p:nvSpPr>
          <p:spPr bwMode="auto">
            <a:xfrm flipH="1">
              <a:off x="6303" y="2948"/>
              <a:ext cx="284" cy="92"/>
            </a:xfrm>
            <a:custGeom>
              <a:avLst/>
              <a:gdLst>
                <a:gd name="T0" fmla="*/ 15 w 452"/>
                <a:gd name="T1" fmla="*/ 0 h 188"/>
                <a:gd name="T2" fmla="*/ 13 w 452"/>
                <a:gd name="T3" fmla="*/ 0 h 188"/>
                <a:gd name="T4" fmla="*/ 11 w 452"/>
                <a:gd name="T5" fmla="*/ 0 h 188"/>
                <a:gd name="T6" fmla="*/ 9 w 452"/>
                <a:gd name="T7" fmla="*/ 0 h 188"/>
                <a:gd name="T8" fmla="*/ 8 w 452"/>
                <a:gd name="T9" fmla="*/ 0 h 188"/>
                <a:gd name="T10" fmla="*/ 7 w 452"/>
                <a:gd name="T11" fmla="*/ 0 h 188"/>
                <a:gd name="T12" fmla="*/ 6 w 452"/>
                <a:gd name="T13" fmla="*/ 0 h 188"/>
                <a:gd name="T14" fmla="*/ 6 w 452"/>
                <a:gd name="T15" fmla="*/ 0 h 188"/>
                <a:gd name="T16" fmla="*/ 5 w 452"/>
                <a:gd name="T17" fmla="*/ 0 h 188"/>
                <a:gd name="T18" fmla="*/ 4 w 452"/>
                <a:gd name="T19" fmla="*/ 0 h 188"/>
                <a:gd name="T20" fmla="*/ 3 w 452"/>
                <a:gd name="T21" fmla="*/ 1 h 188"/>
                <a:gd name="T22" fmla="*/ 3 w 452"/>
                <a:gd name="T23" fmla="*/ 1 h 188"/>
                <a:gd name="T24" fmla="*/ 2 w 452"/>
                <a:gd name="T25" fmla="*/ 1 h 188"/>
                <a:gd name="T26" fmla="*/ 0 w 452"/>
                <a:gd name="T27" fmla="*/ 1 h 188"/>
                <a:gd name="T28" fmla="*/ 0 w 452"/>
                <a:gd name="T29" fmla="*/ 1 h 188"/>
                <a:gd name="T30" fmla="*/ 10 w 452"/>
                <a:gd name="T31" fmla="*/ 1 h 188"/>
                <a:gd name="T32" fmla="*/ 10 w 452"/>
                <a:gd name="T33" fmla="*/ 1 h 188"/>
                <a:gd name="T34" fmla="*/ 11 w 452"/>
                <a:gd name="T35" fmla="*/ 1 h 188"/>
                <a:gd name="T36" fmla="*/ 11 w 452"/>
                <a:gd name="T37" fmla="*/ 1 h 188"/>
                <a:gd name="T38" fmla="*/ 11 w 452"/>
                <a:gd name="T39" fmla="*/ 0 h 188"/>
                <a:gd name="T40" fmla="*/ 12 w 452"/>
                <a:gd name="T41" fmla="*/ 0 h 188"/>
                <a:gd name="T42" fmla="*/ 13 w 452"/>
                <a:gd name="T43" fmla="*/ 0 h 188"/>
                <a:gd name="T44" fmla="*/ 13 w 452"/>
                <a:gd name="T45" fmla="*/ 0 h 188"/>
                <a:gd name="T46" fmla="*/ 14 w 452"/>
                <a:gd name="T47" fmla="*/ 0 h 188"/>
                <a:gd name="T48" fmla="*/ 15 w 452"/>
                <a:gd name="T49" fmla="*/ 0 h 188"/>
                <a:gd name="T50" fmla="*/ 16 w 452"/>
                <a:gd name="T51" fmla="*/ 0 h 188"/>
                <a:gd name="T52" fmla="*/ 17 w 452"/>
                <a:gd name="T53" fmla="*/ 0 h 188"/>
                <a:gd name="T54" fmla="*/ 18 w 452"/>
                <a:gd name="T55" fmla="*/ 0 h 188"/>
                <a:gd name="T56" fmla="*/ 18 w 452"/>
                <a:gd name="T57" fmla="*/ 0 h 188"/>
                <a:gd name="T58" fmla="*/ 16 w 452"/>
                <a:gd name="T59" fmla="*/ 0 h 188"/>
                <a:gd name="T60" fmla="*/ 15 w 452"/>
                <a:gd name="T61" fmla="*/ 0 h 1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2"/>
                <a:gd name="T94" fmla="*/ 0 h 188"/>
                <a:gd name="T95" fmla="*/ 452 w 452"/>
                <a:gd name="T96" fmla="*/ 188 h 1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2" h="188">
                  <a:moveTo>
                    <a:pt x="387" y="0"/>
                  </a:moveTo>
                  <a:lnTo>
                    <a:pt x="332" y="11"/>
                  </a:lnTo>
                  <a:lnTo>
                    <a:pt x="286" y="24"/>
                  </a:lnTo>
                  <a:lnTo>
                    <a:pt x="241" y="40"/>
                  </a:lnTo>
                  <a:lnTo>
                    <a:pt x="206" y="59"/>
                  </a:lnTo>
                  <a:lnTo>
                    <a:pt x="179" y="77"/>
                  </a:lnTo>
                  <a:lnTo>
                    <a:pt x="160" y="90"/>
                  </a:lnTo>
                  <a:lnTo>
                    <a:pt x="142" y="104"/>
                  </a:lnTo>
                  <a:lnTo>
                    <a:pt x="122" y="119"/>
                  </a:lnTo>
                  <a:lnTo>
                    <a:pt x="103" y="131"/>
                  </a:lnTo>
                  <a:lnTo>
                    <a:pt x="79" y="139"/>
                  </a:lnTo>
                  <a:lnTo>
                    <a:pt x="56" y="142"/>
                  </a:lnTo>
                  <a:lnTo>
                    <a:pt x="35" y="142"/>
                  </a:lnTo>
                  <a:lnTo>
                    <a:pt x="0" y="142"/>
                  </a:lnTo>
                  <a:lnTo>
                    <a:pt x="0" y="188"/>
                  </a:lnTo>
                  <a:lnTo>
                    <a:pt x="263" y="188"/>
                  </a:lnTo>
                  <a:lnTo>
                    <a:pt x="272" y="164"/>
                  </a:lnTo>
                  <a:lnTo>
                    <a:pt x="280" y="148"/>
                  </a:lnTo>
                  <a:lnTo>
                    <a:pt x="286" y="133"/>
                  </a:lnTo>
                  <a:lnTo>
                    <a:pt x="297" y="119"/>
                  </a:lnTo>
                  <a:lnTo>
                    <a:pt x="310" y="102"/>
                  </a:lnTo>
                  <a:lnTo>
                    <a:pt x="327" y="90"/>
                  </a:lnTo>
                  <a:lnTo>
                    <a:pt x="341" y="78"/>
                  </a:lnTo>
                  <a:lnTo>
                    <a:pt x="363" y="67"/>
                  </a:lnTo>
                  <a:lnTo>
                    <a:pt x="385" y="62"/>
                  </a:lnTo>
                  <a:lnTo>
                    <a:pt x="413" y="53"/>
                  </a:lnTo>
                  <a:lnTo>
                    <a:pt x="435" y="52"/>
                  </a:lnTo>
                  <a:lnTo>
                    <a:pt x="452" y="52"/>
                  </a:lnTo>
                  <a:lnTo>
                    <a:pt x="452" y="0"/>
                  </a:lnTo>
                  <a:lnTo>
                    <a:pt x="430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2" name="Freeform 66"/>
            <p:cNvSpPr>
              <a:spLocks/>
            </p:cNvSpPr>
            <p:nvPr/>
          </p:nvSpPr>
          <p:spPr bwMode="auto">
            <a:xfrm flipH="1">
              <a:off x="6019" y="2948"/>
              <a:ext cx="284" cy="92"/>
            </a:xfrm>
            <a:custGeom>
              <a:avLst/>
              <a:gdLst>
                <a:gd name="T0" fmla="*/ 3 w 453"/>
                <a:gd name="T1" fmla="*/ 0 h 188"/>
                <a:gd name="T2" fmla="*/ 4 w 453"/>
                <a:gd name="T3" fmla="*/ 0 h 188"/>
                <a:gd name="T4" fmla="*/ 6 w 453"/>
                <a:gd name="T5" fmla="*/ 0 h 188"/>
                <a:gd name="T6" fmla="*/ 8 w 453"/>
                <a:gd name="T7" fmla="*/ 0 h 188"/>
                <a:gd name="T8" fmla="*/ 9 w 453"/>
                <a:gd name="T9" fmla="*/ 0 h 188"/>
                <a:gd name="T10" fmla="*/ 11 w 453"/>
                <a:gd name="T11" fmla="*/ 0 h 188"/>
                <a:gd name="T12" fmla="*/ 11 w 453"/>
                <a:gd name="T13" fmla="*/ 0 h 188"/>
                <a:gd name="T14" fmla="*/ 12 w 453"/>
                <a:gd name="T15" fmla="*/ 0 h 188"/>
                <a:gd name="T16" fmla="*/ 13 w 453"/>
                <a:gd name="T17" fmla="*/ 0 h 188"/>
                <a:gd name="T18" fmla="*/ 13 w 453"/>
                <a:gd name="T19" fmla="*/ 0 h 188"/>
                <a:gd name="T20" fmla="*/ 14 w 453"/>
                <a:gd name="T21" fmla="*/ 1 h 188"/>
                <a:gd name="T22" fmla="*/ 15 w 453"/>
                <a:gd name="T23" fmla="*/ 1 h 188"/>
                <a:gd name="T24" fmla="*/ 16 w 453"/>
                <a:gd name="T25" fmla="*/ 1 h 188"/>
                <a:gd name="T26" fmla="*/ 18 w 453"/>
                <a:gd name="T27" fmla="*/ 1 h 188"/>
                <a:gd name="T28" fmla="*/ 18 w 453"/>
                <a:gd name="T29" fmla="*/ 1 h 188"/>
                <a:gd name="T30" fmla="*/ 7 w 453"/>
                <a:gd name="T31" fmla="*/ 1 h 188"/>
                <a:gd name="T32" fmla="*/ 7 w 453"/>
                <a:gd name="T33" fmla="*/ 1 h 188"/>
                <a:gd name="T34" fmla="*/ 7 w 453"/>
                <a:gd name="T35" fmla="*/ 1 h 188"/>
                <a:gd name="T36" fmla="*/ 6 w 453"/>
                <a:gd name="T37" fmla="*/ 1 h 188"/>
                <a:gd name="T38" fmla="*/ 6 w 453"/>
                <a:gd name="T39" fmla="*/ 0 h 188"/>
                <a:gd name="T40" fmla="*/ 6 w 453"/>
                <a:gd name="T41" fmla="*/ 0 h 188"/>
                <a:gd name="T42" fmla="*/ 5 w 453"/>
                <a:gd name="T43" fmla="*/ 0 h 188"/>
                <a:gd name="T44" fmla="*/ 4 w 453"/>
                <a:gd name="T45" fmla="*/ 0 h 188"/>
                <a:gd name="T46" fmla="*/ 4 w 453"/>
                <a:gd name="T47" fmla="*/ 0 h 188"/>
                <a:gd name="T48" fmla="*/ 3 w 453"/>
                <a:gd name="T49" fmla="*/ 0 h 188"/>
                <a:gd name="T50" fmla="*/ 2 w 453"/>
                <a:gd name="T51" fmla="*/ 0 h 188"/>
                <a:gd name="T52" fmla="*/ 1 w 453"/>
                <a:gd name="T53" fmla="*/ 0 h 188"/>
                <a:gd name="T54" fmla="*/ 0 w 453"/>
                <a:gd name="T55" fmla="*/ 0 h 188"/>
                <a:gd name="T56" fmla="*/ 0 w 453"/>
                <a:gd name="T57" fmla="*/ 0 h 188"/>
                <a:gd name="T58" fmla="*/ 1 w 453"/>
                <a:gd name="T59" fmla="*/ 0 h 188"/>
                <a:gd name="T60" fmla="*/ 3 w 453"/>
                <a:gd name="T61" fmla="*/ 0 h 1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3"/>
                <a:gd name="T94" fmla="*/ 0 h 188"/>
                <a:gd name="T95" fmla="*/ 453 w 453"/>
                <a:gd name="T96" fmla="*/ 188 h 1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3" h="188">
                  <a:moveTo>
                    <a:pt x="67" y="0"/>
                  </a:moveTo>
                  <a:lnTo>
                    <a:pt x="119" y="11"/>
                  </a:lnTo>
                  <a:lnTo>
                    <a:pt x="167" y="24"/>
                  </a:lnTo>
                  <a:lnTo>
                    <a:pt x="212" y="40"/>
                  </a:lnTo>
                  <a:lnTo>
                    <a:pt x="247" y="59"/>
                  </a:lnTo>
                  <a:lnTo>
                    <a:pt x="274" y="77"/>
                  </a:lnTo>
                  <a:lnTo>
                    <a:pt x="292" y="90"/>
                  </a:lnTo>
                  <a:lnTo>
                    <a:pt x="309" y="104"/>
                  </a:lnTo>
                  <a:lnTo>
                    <a:pt x="330" y="119"/>
                  </a:lnTo>
                  <a:lnTo>
                    <a:pt x="350" y="131"/>
                  </a:lnTo>
                  <a:lnTo>
                    <a:pt x="374" y="139"/>
                  </a:lnTo>
                  <a:lnTo>
                    <a:pt x="396" y="142"/>
                  </a:lnTo>
                  <a:lnTo>
                    <a:pt x="418" y="142"/>
                  </a:lnTo>
                  <a:lnTo>
                    <a:pt x="453" y="142"/>
                  </a:lnTo>
                  <a:lnTo>
                    <a:pt x="453" y="188"/>
                  </a:lnTo>
                  <a:lnTo>
                    <a:pt x="189" y="188"/>
                  </a:lnTo>
                  <a:lnTo>
                    <a:pt x="181" y="164"/>
                  </a:lnTo>
                  <a:lnTo>
                    <a:pt x="172" y="148"/>
                  </a:lnTo>
                  <a:lnTo>
                    <a:pt x="167" y="133"/>
                  </a:lnTo>
                  <a:lnTo>
                    <a:pt x="155" y="119"/>
                  </a:lnTo>
                  <a:lnTo>
                    <a:pt x="143" y="102"/>
                  </a:lnTo>
                  <a:lnTo>
                    <a:pt x="126" y="90"/>
                  </a:lnTo>
                  <a:lnTo>
                    <a:pt x="112" y="78"/>
                  </a:lnTo>
                  <a:lnTo>
                    <a:pt x="89" y="67"/>
                  </a:lnTo>
                  <a:lnTo>
                    <a:pt x="69" y="62"/>
                  </a:lnTo>
                  <a:lnTo>
                    <a:pt x="41" y="53"/>
                  </a:lnTo>
                  <a:lnTo>
                    <a:pt x="19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3" name="Freeform 67"/>
            <p:cNvSpPr>
              <a:spLocks/>
            </p:cNvSpPr>
            <p:nvPr/>
          </p:nvSpPr>
          <p:spPr bwMode="auto">
            <a:xfrm flipH="1">
              <a:off x="6401" y="2284"/>
              <a:ext cx="133" cy="219"/>
            </a:xfrm>
            <a:custGeom>
              <a:avLst/>
              <a:gdLst>
                <a:gd name="T0" fmla="*/ 0 w 211"/>
                <a:gd name="T1" fmla="*/ 0 h 444"/>
                <a:gd name="T2" fmla="*/ 5 w 211"/>
                <a:gd name="T3" fmla="*/ 0 h 444"/>
                <a:gd name="T4" fmla="*/ 6 w 211"/>
                <a:gd name="T5" fmla="*/ 0 h 444"/>
                <a:gd name="T6" fmla="*/ 7 w 211"/>
                <a:gd name="T7" fmla="*/ 0 h 444"/>
                <a:gd name="T8" fmla="*/ 8 w 211"/>
                <a:gd name="T9" fmla="*/ 0 h 444"/>
                <a:gd name="T10" fmla="*/ 8 w 211"/>
                <a:gd name="T11" fmla="*/ 1 h 444"/>
                <a:gd name="T12" fmla="*/ 8 w 211"/>
                <a:gd name="T13" fmla="*/ 1 h 444"/>
                <a:gd name="T14" fmla="*/ 8 w 211"/>
                <a:gd name="T15" fmla="*/ 2 h 444"/>
                <a:gd name="T16" fmla="*/ 8 w 211"/>
                <a:gd name="T17" fmla="*/ 2 h 444"/>
                <a:gd name="T18" fmla="*/ 8 w 211"/>
                <a:gd name="T19" fmla="*/ 2 h 444"/>
                <a:gd name="T20" fmla="*/ 8 w 211"/>
                <a:gd name="T21" fmla="*/ 2 h 444"/>
                <a:gd name="T22" fmla="*/ 8 w 211"/>
                <a:gd name="T23" fmla="*/ 2 h 444"/>
                <a:gd name="T24" fmla="*/ 8 w 211"/>
                <a:gd name="T25" fmla="*/ 3 h 444"/>
                <a:gd name="T26" fmla="*/ 6 w 211"/>
                <a:gd name="T27" fmla="*/ 3 h 444"/>
                <a:gd name="T28" fmla="*/ 1 w 211"/>
                <a:gd name="T29" fmla="*/ 3 h 444"/>
                <a:gd name="T30" fmla="*/ 0 w 211"/>
                <a:gd name="T31" fmla="*/ 0 h 4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444"/>
                <a:gd name="T50" fmla="*/ 211 w 211"/>
                <a:gd name="T51" fmla="*/ 444 h 4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444">
                  <a:moveTo>
                    <a:pt x="0" y="0"/>
                  </a:moveTo>
                  <a:lnTo>
                    <a:pt x="136" y="41"/>
                  </a:lnTo>
                  <a:lnTo>
                    <a:pt x="156" y="51"/>
                  </a:lnTo>
                  <a:lnTo>
                    <a:pt x="183" y="79"/>
                  </a:lnTo>
                  <a:lnTo>
                    <a:pt x="187" y="97"/>
                  </a:lnTo>
                  <a:lnTo>
                    <a:pt x="190" y="135"/>
                  </a:lnTo>
                  <a:lnTo>
                    <a:pt x="194" y="199"/>
                  </a:lnTo>
                  <a:lnTo>
                    <a:pt x="204" y="295"/>
                  </a:lnTo>
                  <a:lnTo>
                    <a:pt x="208" y="326"/>
                  </a:lnTo>
                  <a:lnTo>
                    <a:pt x="211" y="355"/>
                  </a:lnTo>
                  <a:lnTo>
                    <a:pt x="207" y="376"/>
                  </a:lnTo>
                  <a:lnTo>
                    <a:pt x="199" y="395"/>
                  </a:lnTo>
                  <a:lnTo>
                    <a:pt x="187" y="402"/>
                  </a:lnTo>
                  <a:lnTo>
                    <a:pt x="170" y="409"/>
                  </a:lnTo>
                  <a:lnTo>
                    <a:pt x="34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4" name="Freeform 68"/>
            <p:cNvSpPr>
              <a:spLocks/>
            </p:cNvSpPr>
            <p:nvPr/>
          </p:nvSpPr>
          <p:spPr bwMode="auto">
            <a:xfrm flipH="1">
              <a:off x="6484" y="2284"/>
              <a:ext cx="103" cy="221"/>
            </a:xfrm>
            <a:custGeom>
              <a:avLst/>
              <a:gdLst>
                <a:gd name="T0" fmla="*/ 1 w 166"/>
                <a:gd name="T1" fmla="*/ 0 h 451"/>
                <a:gd name="T2" fmla="*/ 1 w 166"/>
                <a:gd name="T3" fmla="*/ 0 h 451"/>
                <a:gd name="T4" fmla="*/ 1 w 166"/>
                <a:gd name="T5" fmla="*/ 0 h 451"/>
                <a:gd name="T6" fmla="*/ 2 w 166"/>
                <a:gd name="T7" fmla="*/ 0 h 451"/>
                <a:gd name="T8" fmla="*/ 4 w 166"/>
                <a:gd name="T9" fmla="*/ 0 h 451"/>
                <a:gd name="T10" fmla="*/ 4 w 166"/>
                <a:gd name="T11" fmla="*/ 0 h 451"/>
                <a:gd name="T12" fmla="*/ 4 w 166"/>
                <a:gd name="T13" fmla="*/ 0 h 451"/>
                <a:gd name="T14" fmla="*/ 5 w 166"/>
                <a:gd name="T15" fmla="*/ 1 h 451"/>
                <a:gd name="T16" fmla="*/ 6 w 166"/>
                <a:gd name="T17" fmla="*/ 2 h 451"/>
                <a:gd name="T18" fmla="*/ 6 w 166"/>
                <a:gd name="T19" fmla="*/ 2 h 451"/>
                <a:gd name="T20" fmla="*/ 6 w 166"/>
                <a:gd name="T21" fmla="*/ 3 h 451"/>
                <a:gd name="T22" fmla="*/ 6 w 166"/>
                <a:gd name="T23" fmla="*/ 3 h 451"/>
                <a:gd name="T24" fmla="*/ 5 w 166"/>
                <a:gd name="T25" fmla="*/ 3 h 451"/>
                <a:gd name="T26" fmla="*/ 4 w 166"/>
                <a:gd name="T27" fmla="*/ 3 h 451"/>
                <a:gd name="T28" fmla="*/ 2 w 166"/>
                <a:gd name="T29" fmla="*/ 3 h 451"/>
                <a:gd name="T30" fmla="*/ 2 w 166"/>
                <a:gd name="T31" fmla="*/ 3 h 451"/>
                <a:gd name="T32" fmla="*/ 2 w 166"/>
                <a:gd name="T33" fmla="*/ 3 h 451"/>
                <a:gd name="T34" fmla="*/ 1 w 166"/>
                <a:gd name="T35" fmla="*/ 2 h 451"/>
                <a:gd name="T36" fmla="*/ 1 w 166"/>
                <a:gd name="T37" fmla="*/ 2 h 451"/>
                <a:gd name="T38" fmla="*/ 1 w 166"/>
                <a:gd name="T39" fmla="*/ 1 h 451"/>
                <a:gd name="T40" fmla="*/ 0 w 166"/>
                <a:gd name="T41" fmla="*/ 0 h 451"/>
                <a:gd name="T42" fmla="*/ 0 w 166"/>
                <a:gd name="T43" fmla="*/ 0 h 451"/>
                <a:gd name="T44" fmla="*/ 1 w 166"/>
                <a:gd name="T45" fmla="*/ 0 h 4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451"/>
                <a:gd name="T71" fmla="*/ 166 w 166"/>
                <a:gd name="T72" fmla="*/ 451 h 4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451">
                  <a:moveTo>
                    <a:pt x="7" y="23"/>
                  </a:moveTo>
                  <a:lnTo>
                    <a:pt x="23" y="9"/>
                  </a:lnTo>
                  <a:lnTo>
                    <a:pt x="48" y="0"/>
                  </a:lnTo>
                  <a:lnTo>
                    <a:pt x="82" y="0"/>
                  </a:lnTo>
                  <a:lnTo>
                    <a:pt x="104" y="7"/>
                  </a:lnTo>
                  <a:lnTo>
                    <a:pt x="116" y="28"/>
                  </a:lnTo>
                  <a:lnTo>
                    <a:pt x="123" y="79"/>
                  </a:lnTo>
                  <a:lnTo>
                    <a:pt x="140" y="189"/>
                  </a:lnTo>
                  <a:lnTo>
                    <a:pt x="152" y="279"/>
                  </a:lnTo>
                  <a:lnTo>
                    <a:pt x="161" y="355"/>
                  </a:lnTo>
                  <a:lnTo>
                    <a:pt x="166" y="406"/>
                  </a:lnTo>
                  <a:lnTo>
                    <a:pt x="161" y="420"/>
                  </a:lnTo>
                  <a:lnTo>
                    <a:pt x="144" y="436"/>
                  </a:lnTo>
                  <a:lnTo>
                    <a:pt x="112" y="447"/>
                  </a:lnTo>
                  <a:lnTo>
                    <a:pt x="85" y="451"/>
                  </a:lnTo>
                  <a:lnTo>
                    <a:pt x="69" y="447"/>
                  </a:lnTo>
                  <a:lnTo>
                    <a:pt x="57" y="434"/>
                  </a:lnTo>
                  <a:lnTo>
                    <a:pt x="40" y="358"/>
                  </a:lnTo>
                  <a:lnTo>
                    <a:pt x="30" y="286"/>
                  </a:lnTo>
                  <a:lnTo>
                    <a:pt x="10" y="171"/>
                  </a:lnTo>
                  <a:lnTo>
                    <a:pt x="0" y="76"/>
                  </a:lnTo>
                  <a:lnTo>
                    <a:pt x="0" y="5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5" name="Freeform 69"/>
            <p:cNvSpPr>
              <a:spLocks/>
            </p:cNvSpPr>
            <p:nvPr/>
          </p:nvSpPr>
          <p:spPr bwMode="auto">
            <a:xfrm flipH="1">
              <a:off x="5876" y="2060"/>
              <a:ext cx="305" cy="237"/>
            </a:xfrm>
            <a:custGeom>
              <a:avLst/>
              <a:gdLst>
                <a:gd name="T0" fmla="*/ 0 w 488"/>
                <a:gd name="T1" fmla="*/ 2 h 487"/>
                <a:gd name="T2" fmla="*/ 13 w 488"/>
                <a:gd name="T3" fmla="*/ 3 h 487"/>
                <a:gd name="T4" fmla="*/ 18 w 488"/>
                <a:gd name="T5" fmla="*/ 0 h 487"/>
                <a:gd name="T6" fmla="*/ 6 w 488"/>
                <a:gd name="T7" fmla="*/ 0 h 487"/>
                <a:gd name="T8" fmla="*/ 0 w 488"/>
                <a:gd name="T9" fmla="*/ 2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8"/>
                <a:gd name="T16" fmla="*/ 0 h 487"/>
                <a:gd name="T17" fmla="*/ 488 w 488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8" h="487">
                  <a:moveTo>
                    <a:pt x="0" y="374"/>
                  </a:moveTo>
                  <a:lnTo>
                    <a:pt x="330" y="487"/>
                  </a:lnTo>
                  <a:lnTo>
                    <a:pt x="488" y="110"/>
                  </a:lnTo>
                  <a:lnTo>
                    <a:pt x="160" y="0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FF00"/>
            </a:solidFill>
            <a:ln w="6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6" name="Freeform 70"/>
            <p:cNvSpPr>
              <a:spLocks/>
            </p:cNvSpPr>
            <p:nvPr/>
          </p:nvSpPr>
          <p:spPr bwMode="auto">
            <a:xfrm flipH="1">
              <a:off x="5879" y="2030"/>
              <a:ext cx="151" cy="84"/>
            </a:xfrm>
            <a:custGeom>
              <a:avLst/>
              <a:gdLst>
                <a:gd name="T0" fmla="*/ 9 w 242"/>
                <a:gd name="T1" fmla="*/ 1 h 171"/>
                <a:gd name="T2" fmla="*/ 1 w 242"/>
                <a:gd name="T3" fmla="*/ 0 h 171"/>
                <a:gd name="T4" fmla="*/ 0 w 242"/>
                <a:gd name="T5" fmla="*/ 0 h 171"/>
                <a:gd name="T6" fmla="*/ 9 w 242"/>
                <a:gd name="T7" fmla="*/ 1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"/>
                <a:gd name="T13" fmla="*/ 0 h 171"/>
                <a:gd name="T14" fmla="*/ 242 w 242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" h="171">
                  <a:moveTo>
                    <a:pt x="242" y="171"/>
                  </a:moveTo>
                  <a:lnTo>
                    <a:pt x="38" y="0"/>
                  </a:lnTo>
                  <a:lnTo>
                    <a:pt x="0" y="91"/>
                  </a:lnTo>
                  <a:lnTo>
                    <a:pt x="242" y="171"/>
                  </a:lnTo>
                  <a:close/>
                </a:path>
              </a:pathLst>
            </a:custGeom>
            <a:solidFill>
              <a:srgbClr val="3F5F00"/>
            </a:solidFill>
            <a:ln w="6350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7" name="Freeform 71"/>
            <p:cNvSpPr>
              <a:spLocks/>
            </p:cNvSpPr>
            <p:nvPr/>
          </p:nvSpPr>
          <p:spPr bwMode="auto">
            <a:xfrm flipH="1">
              <a:off x="5837" y="2551"/>
              <a:ext cx="411" cy="489"/>
            </a:xfrm>
            <a:custGeom>
              <a:avLst/>
              <a:gdLst>
                <a:gd name="T0" fmla="*/ 25 w 649"/>
                <a:gd name="T1" fmla="*/ 0 h 998"/>
                <a:gd name="T2" fmla="*/ 26 w 649"/>
                <a:gd name="T3" fmla="*/ 0 h 998"/>
                <a:gd name="T4" fmla="*/ 27 w 649"/>
                <a:gd name="T5" fmla="*/ 0 h 998"/>
                <a:gd name="T6" fmla="*/ 26 w 649"/>
                <a:gd name="T7" fmla="*/ 1 h 998"/>
                <a:gd name="T8" fmla="*/ 24 w 649"/>
                <a:gd name="T9" fmla="*/ 2 h 998"/>
                <a:gd name="T10" fmla="*/ 22 w 649"/>
                <a:gd name="T11" fmla="*/ 2 h 998"/>
                <a:gd name="T12" fmla="*/ 17 w 649"/>
                <a:gd name="T13" fmla="*/ 3 h 998"/>
                <a:gd name="T14" fmla="*/ 14 w 649"/>
                <a:gd name="T15" fmla="*/ 3 h 998"/>
                <a:gd name="T16" fmla="*/ 9 w 649"/>
                <a:gd name="T17" fmla="*/ 4 h 998"/>
                <a:gd name="T18" fmla="*/ 8 w 649"/>
                <a:gd name="T19" fmla="*/ 4 h 998"/>
                <a:gd name="T20" fmla="*/ 7 w 649"/>
                <a:gd name="T21" fmla="*/ 4 h 998"/>
                <a:gd name="T22" fmla="*/ 7 w 649"/>
                <a:gd name="T23" fmla="*/ 5 h 998"/>
                <a:gd name="T24" fmla="*/ 7 w 649"/>
                <a:gd name="T25" fmla="*/ 5 h 998"/>
                <a:gd name="T26" fmla="*/ 7 w 649"/>
                <a:gd name="T27" fmla="*/ 5 h 998"/>
                <a:gd name="T28" fmla="*/ 8 w 649"/>
                <a:gd name="T29" fmla="*/ 6 h 998"/>
                <a:gd name="T30" fmla="*/ 9 w 649"/>
                <a:gd name="T31" fmla="*/ 6 h 998"/>
                <a:gd name="T32" fmla="*/ 9 w 649"/>
                <a:gd name="T33" fmla="*/ 6 h 998"/>
                <a:gd name="T34" fmla="*/ 9 w 649"/>
                <a:gd name="T35" fmla="*/ 6 h 998"/>
                <a:gd name="T36" fmla="*/ 9 w 649"/>
                <a:gd name="T37" fmla="*/ 7 h 998"/>
                <a:gd name="T38" fmla="*/ 7 w 649"/>
                <a:gd name="T39" fmla="*/ 7 h 998"/>
                <a:gd name="T40" fmla="*/ 6 w 649"/>
                <a:gd name="T41" fmla="*/ 7 h 998"/>
                <a:gd name="T42" fmla="*/ 5 w 649"/>
                <a:gd name="T43" fmla="*/ 6 h 998"/>
                <a:gd name="T44" fmla="*/ 4 w 649"/>
                <a:gd name="T45" fmla="*/ 6 h 998"/>
                <a:gd name="T46" fmla="*/ 4 w 649"/>
                <a:gd name="T47" fmla="*/ 5 h 998"/>
                <a:gd name="T48" fmla="*/ 3 w 649"/>
                <a:gd name="T49" fmla="*/ 5 h 998"/>
                <a:gd name="T50" fmla="*/ 2 w 649"/>
                <a:gd name="T51" fmla="*/ 5 h 998"/>
                <a:gd name="T52" fmla="*/ 1 w 649"/>
                <a:gd name="T53" fmla="*/ 5 h 998"/>
                <a:gd name="T54" fmla="*/ 0 w 649"/>
                <a:gd name="T55" fmla="*/ 4 h 998"/>
                <a:gd name="T56" fmla="*/ 1 w 649"/>
                <a:gd name="T57" fmla="*/ 4 h 998"/>
                <a:gd name="T58" fmla="*/ 2 w 649"/>
                <a:gd name="T59" fmla="*/ 4 h 998"/>
                <a:gd name="T60" fmla="*/ 3 w 649"/>
                <a:gd name="T61" fmla="*/ 4 h 998"/>
                <a:gd name="T62" fmla="*/ 5 w 649"/>
                <a:gd name="T63" fmla="*/ 4 h 998"/>
                <a:gd name="T64" fmla="*/ 7 w 649"/>
                <a:gd name="T65" fmla="*/ 3 h 998"/>
                <a:gd name="T66" fmla="*/ 10 w 649"/>
                <a:gd name="T67" fmla="*/ 3 h 998"/>
                <a:gd name="T68" fmla="*/ 14 w 649"/>
                <a:gd name="T69" fmla="*/ 2 h 998"/>
                <a:gd name="T70" fmla="*/ 25 w 649"/>
                <a:gd name="T71" fmla="*/ 0 h 9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9"/>
                <a:gd name="T109" fmla="*/ 0 h 998"/>
                <a:gd name="T110" fmla="*/ 649 w 649"/>
                <a:gd name="T111" fmla="*/ 998 h 9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9" h="998">
                  <a:moveTo>
                    <a:pt x="602" y="0"/>
                  </a:moveTo>
                  <a:lnTo>
                    <a:pt x="638" y="48"/>
                  </a:lnTo>
                  <a:lnTo>
                    <a:pt x="649" y="114"/>
                  </a:lnTo>
                  <a:lnTo>
                    <a:pt x="628" y="188"/>
                  </a:lnTo>
                  <a:lnTo>
                    <a:pt x="585" y="273"/>
                  </a:lnTo>
                  <a:lnTo>
                    <a:pt x="522" y="375"/>
                  </a:lnTo>
                  <a:lnTo>
                    <a:pt x="413" y="477"/>
                  </a:lnTo>
                  <a:lnTo>
                    <a:pt x="330" y="538"/>
                  </a:lnTo>
                  <a:lnTo>
                    <a:pt x="229" y="604"/>
                  </a:lnTo>
                  <a:lnTo>
                    <a:pt x="192" y="637"/>
                  </a:lnTo>
                  <a:lnTo>
                    <a:pt x="169" y="666"/>
                  </a:lnTo>
                  <a:lnTo>
                    <a:pt x="165" y="695"/>
                  </a:lnTo>
                  <a:lnTo>
                    <a:pt x="165" y="733"/>
                  </a:lnTo>
                  <a:lnTo>
                    <a:pt x="177" y="786"/>
                  </a:lnTo>
                  <a:lnTo>
                    <a:pt x="198" y="826"/>
                  </a:lnTo>
                  <a:lnTo>
                    <a:pt x="222" y="882"/>
                  </a:lnTo>
                  <a:lnTo>
                    <a:pt x="233" y="919"/>
                  </a:lnTo>
                  <a:lnTo>
                    <a:pt x="232" y="944"/>
                  </a:lnTo>
                  <a:lnTo>
                    <a:pt x="215" y="985"/>
                  </a:lnTo>
                  <a:lnTo>
                    <a:pt x="179" y="998"/>
                  </a:lnTo>
                  <a:lnTo>
                    <a:pt x="144" y="989"/>
                  </a:lnTo>
                  <a:lnTo>
                    <a:pt x="124" y="965"/>
                  </a:lnTo>
                  <a:lnTo>
                    <a:pt x="89" y="898"/>
                  </a:lnTo>
                  <a:lnTo>
                    <a:pt x="85" y="817"/>
                  </a:lnTo>
                  <a:lnTo>
                    <a:pt x="75" y="788"/>
                  </a:lnTo>
                  <a:lnTo>
                    <a:pt x="43" y="789"/>
                  </a:lnTo>
                  <a:lnTo>
                    <a:pt x="2" y="702"/>
                  </a:lnTo>
                  <a:lnTo>
                    <a:pt x="0" y="678"/>
                  </a:lnTo>
                  <a:lnTo>
                    <a:pt x="12" y="654"/>
                  </a:lnTo>
                  <a:lnTo>
                    <a:pt x="43" y="623"/>
                  </a:lnTo>
                  <a:lnTo>
                    <a:pt x="78" y="600"/>
                  </a:lnTo>
                  <a:lnTo>
                    <a:pt x="127" y="565"/>
                  </a:lnTo>
                  <a:lnTo>
                    <a:pt x="182" y="503"/>
                  </a:lnTo>
                  <a:lnTo>
                    <a:pt x="243" y="449"/>
                  </a:lnTo>
                  <a:lnTo>
                    <a:pt x="340" y="325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8" name="Freeform 72"/>
            <p:cNvSpPr>
              <a:spLocks/>
            </p:cNvSpPr>
            <p:nvPr/>
          </p:nvSpPr>
          <p:spPr bwMode="auto">
            <a:xfrm flipH="1">
              <a:off x="5648" y="2594"/>
              <a:ext cx="448" cy="447"/>
            </a:xfrm>
            <a:custGeom>
              <a:avLst/>
              <a:gdLst>
                <a:gd name="T0" fmla="*/ 6 w 711"/>
                <a:gd name="T1" fmla="*/ 0 h 916"/>
                <a:gd name="T2" fmla="*/ 9 w 711"/>
                <a:gd name="T3" fmla="*/ 1 h 916"/>
                <a:gd name="T4" fmla="*/ 13 w 711"/>
                <a:gd name="T5" fmla="*/ 3 h 916"/>
                <a:gd name="T6" fmla="*/ 15 w 711"/>
                <a:gd name="T7" fmla="*/ 4 h 916"/>
                <a:gd name="T8" fmla="*/ 17 w 711"/>
                <a:gd name="T9" fmla="*/ 4 h 916"/>
                <a:gd name="T10" fmla="*/ 19 w 711"/>
                <a:gd name="T11" fmla="*/ 5 h 916"/>
                <a:gd name="T12" fmla="*/ 20 w 711"/>
                <a:gd name="T13" fmla="*/ 5 h 916"/>
                <a:gd name="T14" fmla="*/ 22 w 711"/>
                <a:gd name="T15" fmla="*/ 5 h 916"/>
                <a:gd name="T16" fmla="*/ 24 w 711"/>
                <a:gd name="T17" fmla="*/ 5 h 916"/>
                <a:gd name="T18" fmla="*/ 26 w 711"/>
                <a:gd name="T19" fmla="*/ 5 h 916"/>
                <a:gd name="T20" fmla="*/ 28 w 711"/>
                <a:gd name="T21" fmla="*/ 5 h 916"/>
                <a:gd name="T22" fmla="*/ 28 w 711"/>
                <a:gd name="T23" fmla="*/ 6 h 916"/>
                <a:gd name="T24" fmla="*/ 28 w 711"/>
                <a:gd name="T25" fmla="*/ 6 h 916"/>
                <a:gd name="T26" fmla="*/ 26 w 711"/>
                <a:gd name="T27" fmla="*/ 6 h 916"/>
                <a:gd name="T28" fmla="*/ 24 w 711"/>
                <a:gd name="T29" fmla="*/ 6 h 916"/>
                <a:gd name="T30" fmla="*/ 21 w 711"/>
                <a:gd name="T31" fmla="*/ 6 h 916"/>
                <a:gd name="T32" fmla="*/ 20 w 711"/>
                <a:gd name="T33" fmla="*/ 6 h 916"/>
                <a:gd name="T34" fmla="*/ 18 w 711"/>
                <a:gd name="T35" fmla="*/ 6 h 916"/>
                <a:gd name="T36" fmla="*/ 18 w 711"/>
                <a:gd name="T37" fmla="*/ 6 h 916"/>
                <a:gd name="T38" fmla="*/ 14 w 711"/>
                <a:gd name="T39" fmla="*/ 6 h 916"/>
                <a:gd name="T40" fmla="*/ 14 w 711"/>
                <a:gd name="T41" fmla="*/ 6 h 916"/>
                <a:gd name="T42" fmla="*/ 15 w 711"/>
                <a:gd name="T43" fmla="*/ 5 h 916"/>
                <a:gd name="T44" fmla="*/ 15 w 711"/>
                <a:gd name="T45" fmla="*/ 5 h 916"/>
                <a:gd name="T46" fmla="*/ 14 w 711"/>
                <a:gd name="T47" fmla="*/ 5 h 916"/>
                <a:gd name="T48" fmla="*/ 14 w 711"/>
                <a:gd name="T49" fmla="*/ 5 h 916"/>
                <a:gd name="T50" fmla="*/ 13 w 711"/>
                <a:gd name="T51" fmla="*/ 5 h 916"/>
                <a:gd name="T52" fmla="*/ 11 w 711"/>
                <a:gd name="T53" fmla="*/ 4 h 916"/>
                <a:gd name="T54" fmla="*/ 9 w 711"/>
                <a:gd name="T55" fmla="*/ 4 h 916"/>
                <a:gd name="T56" fmla="*/ 6 w 711"/>
                <a:gd name="T57" fmla="*/ 3 h 916"/>
                <a:gd name="T58" fmla="*/ 4 w 711"/>
                <a:gd name="T59" fmla="*/ 3 h 916"/>
                <a:gd name="T60" fmla="*/ 3 w 711"/>
                <a:gd name="T61" fmla="*/ 2 h 916"/>
                <a:gd name="T62" fmla="*/ 2 w 711"/>
                <a:gd name="T63" fmla="*/ 2 h 916"/>
                <a:gd name="T64" fmla="*/ 1 w 711"/>
                <a:gd name="T65" fmla="*/ 1 h 916"/>
                <a:gd name="T66" fmla="*/ 1 w 711"/>
                <a:gd name="T67" fmla="*/ 1 h 916"/>
                <a:gd name="T68" fmla="*/ 0 w 711"/>
                <a:gd name="T69" fmla="*/ 0 h 916"/>
                <a:gd name="T70" fmla="*/ 6 w 711"/>
                <a:gd name="T71" fmla="*/ 0 h 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1"/>
                <a:gd name="T109" fmla="*/ 0 h 916"/>
                <a:gd name="T110" fmla="*/ 711 w 711"/>
                <a:gd name="T111" fmla="*/ 916 h 9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1" h="916">
                  <a:moveTo>
                    <a:pt x="145" y="0"/>
                  </a:moveTo>
                  <a:lnTo>
                    <a:pt x="231" y="201"/>
                  </a:lnTo>
                  <a:lnTo>
                    <a:pt x="341" y="458"/>
                  </a:lnTo>
                  <a:lnTo>
                    <a:pt x="387" y="598"/>
                  </a:lnTo>
                  <a:lnTo>
                    <a:pt x="437" y="688"/>
                  </a:lnTo>
                  <a:lnTo>
                    <a:pt x="479" y="750"/>
                  </a:lnTo>
                  <a:lnTo>
                    <a:pt x="507" y="782"/>
                  </a:lnTo>
                  <a:lnTo>
                    <a:pt x="562" y="824"/>
                  </a:lnTo>
                  <a:lnTo>
                    <a:pt x="602" y="839"/>
                  </a:lnTo>
                  <a:lnTo>
                    <a:pt x="659" y="848"/>
                  </a:lnTo>
                  <a:lnTo>
                    <a:pt x="703" y="848"/>
                  </a:lnTo>
                  <a:lnTo>
                    <a:pt x="711" y="874"/>
                  </a:lnTo>
                  <a:lnTo>
                    <a:pt x="704" y="896"/>
                  </a:lnTo>
                  <a:lnTo>
                    <a:pt x="666" y="910"/>
                  </a:lnTo>
                  <a:lnTo>
                    <a:pt x="602" y="916"/>
                  </a:lnTo>
                  <a:lnTo>
                    <a:pt x="527" y="912"/>
                  </a:lnTo>
                  <a:lnTo>
                    <a:pt x="492" y="894"/>
                  </a:lnTo>
                  <a:lnTo>
                    <a:pt x="456" y="886"/>
                  </a:lnTo>
                  <a:lnTo>
                    <a:pt x="446" y="910"/>
                  </a:lnTo>
                  <a:lnTo>
                    <a:pt x="368" y="909"/>
                  </a:lnTo>
                  <a:lnTo>
                    <a:pt x="368" y="886"/>
                  </a:lnTo>
                  <a:lnTo>
                    <a:pt x="380" y="836"/>
                  </a:lnTo>
                  <a:lnTo>
                    <a:pt x="380" y="799"/>
                  </a:lnTo>
                  <a:lnTo>
                    <a:pt x="365" y="758"/>
                  </a:lnTo>
                  <a:lnTo>
                    <a:pt x="352" y="737"/>
                  </a:lnTo>
                  <a:lnTo>
                    <a:pt x="310" y="692"/>
                  </a:lnTo>
                  <a:lnTo>
                    <a:pt x="282" y="660"/>
                  </a:lnTo>
                  <a:lnTo>
                    <a:pt x="235" y="614"/>
                  </a:lnTo>
                  <a:lnTo>
                    <a:pt x="156" y="523"/>
                  </a:lnTo>
                  <a:lnTo>
                    <a:pt x="108" y="449"/>
                  </a:lnTo>
                  <a:lnTo>
                    <a:pt x="66" y="369"/>
                  </a:lnTo>
                  <a:lnTo>
                    <a:pt x="35" y="292"/>
                  </a:lnTo>
                  <a:lnTo>
                    <a:pt x="18" y="221"/>
                  </a:lnTo>
                  <a:lnTo>
                    <a:pt x="7" y="144"/>
                  </a:lnTo>
                  <a:lnTo>
                    <a:pt x="0" y="5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9" name="Freeform 73"/>
            <p:cNvSpPr>
              <a:spLocks/>
            </p:cNvSpPr>
            <p:nvPr/>
          </p:nvSpPr>
          <p:spPr bwMode="auto">
            <a:xfrm flipH="1">
              <a:off x="6099" y="2841"/>
              <a:ext cx="151" cy="199"/>
            </a:xfrm>
            <a:custGeom>
              <a:avLst/>
              <a:gdLst>
                <a:gd name="T0" fmla="*/ 2 w 242"/>
                <a:gd name="T1" fmla="*/ 0 h 406"/>
                <a:gd name="T2" fmla="*/ 2 w 242"/>
                <a:gd name="T3" fmla="*/ 0 h 406"/>
                <a:gd name="T4" fmla="*/ 3 w 242"/>
                <a:gd name="T5" fmla="*/ 0 h 406"/>
                <a:gd name="T6" fmla="*/ 4 w 242"/>
                <a:gd name="T7" fmla="*/ 0 h 406"/>
                <a:gd name="T8" fmla="*/ 4 w 242"/>
                <a:gd name="T9" fmla="*/ 0 h 406"/>
                <a:gd name="T10" fmla="*/ 5 w 242"/>
                <a:gd name="T11" fmla="*/ 0 h 406"/>
                <a:gd name="T12" fmla="*/ 6 w 242"/>
                <a:gd name="T13" fmla="*/ 0 h 406"/>
                <a:gd name="T14" fmla="*/ 7 w 242"/>
                <a:gd name="T15" fmla="*/ 0 h 406"/>
                <a:gd name="T16" fmla="*/ 7 w 242"/>
                <a:gd name="T17" fmla="*/ 0 h 406"/>
                <a:gd name="T18" fmla="*/ 7 w 242"/>
                <a:gd name="T19" fmla="*/ 1 h 406"/>
                <a:gd name="T20" fmla="*/ 7 w 242"/>
                <a:gd name="T21" fmla="*/ 1 h 406"/>
                <a:gd name="T22" fmla="*/ 7 w 242"/>
                <a:gd name="T23" fmla="*/ 1 h 406"/>
                <a:gd name="T24" fmla="*/ 9 w 242"/>
                <a:gd name="T25" fmla="*/ 2 h 406"/>
                <a:gd name="T26" fmla="*/ 9 w 242"/>
                <a:gd name="T27" fmla="*/ 2 h 406"/>
                <a:gd name="T28" fmla="*/ 9 w 242"/>
                <a:gd name="T29" fmla="*/ 2 h 406"/>
                <a:gd name="T30" fmla="*/ 8 w 242"/>
                <a:gd name="T31" fmla="*/ 2 h 406"/>
                <a:gd name="T32" fmla="*/ 7 w 242"/>
                <a:gd name="T33" fmla="*/ 3 h 406"/>
                <a:gd name="T34" fmla="*/ 6 w 242"/>
                <a:gd name="T35" fmla="*/ 3 h 406"/>
                <a:gd name="T36" fmla="*/ 6 w 242"/>
                <a:gd name="T37" fmla="*/ 2 h 406"/>
                <a:gd name="T38" fmla="*/ 4 w 242"/>
                <a:gd name="T39" fmla="*/ 2 h 406"/>
                <a:gd name="T40" fmla="*/ 3 w 242"/>
                <a:gd name="T41" fmla="*/ 2 h 406"/>
                <a:gd name="T42" fmla="*/ 3 w 242"/>
                <a:gd name="T43" fmla="*/ 1 h 406"/>
                <a:gd name="T44" fmla="*/ 2 w 242"/>
                <a:gd name="T45" fmla="*/ 1 h 406"/>
                <a:gd name="T46" fmla="*/ 1 w 242"/>
                <a:gd name="T47" fmla="*/ 1 h 406"/>
                <a:gd name="T48" fmla="*/ 0 w 242"/>
                <a:gd name="T49" fmla="*/ 0 h 406"/>
                <a:gd name="T50" fmla="*/ 1 w 242"/>
                <a:gd name="T51" fmla="*/ 0 h 406"/>
                <a:gd name="T52" fmla="*/ 1 w 242"/>
                <a:gd name="T53" fmla="*/ 0 h 406"/>
                <a:gd name="T54" fmla="*/ 1 w 242"/>
                <a:gd name="T55" fmla="*/ 0 h 406"/>
                <a:gd name="T56" fmla="*/ 2 w 242"/>
                <a:gd name="T57" fmla="*/ 0 h 4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"/>
                <a:gd name="T88" fmla="*/ 0 h 406"/>
                <a:gd name="T89" fmla="*/ 242 w 242"/>
                <a:gd name="T90" fmla="*/ 406 h 4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" h="406">
                  <a:moveTo>
                    <a:pt x="81" y="0"/>
                  </a:moveTo>
                  <a:lnTo>
                    <a:pt x="79" y="24"/>
                  </a:lnTo>
                  <a:lnTo>
                    <a:pt x="87" y="40"/>
                  </a:lnTo>
                  <a:lnTo>
                    <a:pt x="97" y="56"/>
                  </a:lnTo>
                  <a:lnTo>
                    <a:pt x="117" y="71"/>
                  </a:lnTo>
                  <a:lnTo>
                    <a:pt x="141" y="78"/>
                  </a:lnTo>
                  <a:lnTo>
                    <a:pt x="163" y="80"/>
                  </a:lnTo>
                  <a:lnTo>
                    <a:pt x="179" y="75"/>
                  </a:lnTo>
                  <a:lnTo>
                    <a:pt x="176" y="104"/>
                  </a:lnTo>
                  <a:lnTo>
                    <a:pt x="176" y="138"/>
                  </a:lnTo>
                  <a:lnTo>
                    <a:pt x="183" y="189"/>
                  </a:lnTo>
                  <a:lnTo>
                    <a:pt x="206" y="233"/>
                  </a:lnTo>
                  <a:lnTo>
                    <a:pt x="227" y="281"/>
                  </a:lnTo>
                  <a:lnTo>
                    <a:pt x="239" y="314"/>
                  </a:lnTo>
                  <a:lnTo>
                    <a:pt x="242" y="350"/>
                  </a:lnTo>
                  <a:lnTo>
                    <a:pt x="222" y="398"/>
                  </a:lnTo>
                  <a:lnTo>
                    <a:pt x="193" y="406"/>
                  </a:lnTo>
                  <a:lnTo>
                    <a:pt x="166" y="406"/>
                  </a:lnTo>
                  <a:lnTo>
                    <a:pt x="143" y="399"/>
                  </a:lnTo>
                  <a:lnTo>
                    <a:pt x="121" y="369"/>
                  </a:lnTo>
                  <a:lnTo>
                    <a:pt x="87" y="303"/>
                  </a:lnTo>
                  <a:lnTo>
                    <a:pt x="86" y="238"/>
                  </a:lnTo>
                  <a:lnTo>
                    <a:pt x="76" y="200"/>
                  </a:lnTo>
                  <a:lnTo>
                    <a:pt x="45" y="200"/>
                  </a:lnTo>
                  <a:lnTo>
                    <a:pt x="0" y="110"/>
                  </a:lnTo>
                  <a:lnTo>
                    <a:pt x="2" y="72"/>
                  </a:lnTo>
                  <a:lnTo>
                    <a:pt x="15" y="55"/>
                  </a:lnTo>
                  <a:lnTo>
                    <a:pt x="42" y="2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F1F00"/>
            </a:solidFill>
            <a:ln w="6350">
              <a:solidFill>
                <a:srgbClr val="3F1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0" name="Freeform 74"/>
            <p:cNvSpPr>
              <a:spLocks/>
            </p:cNvSpPr>
            <p:nvPr/>
          </p:nvSpPr>
          <p:spPr bwMode="auto">
            <a:xfrm flipH="1">
              <a:off x="5643" y="2975"/>
              <a:ext cx="228" cy="71"/>
            </a:xfrm>
            <a:custGeom>
              <a:avLst/>
              <a:gdLst>
                <a:gd name="T0" fmla="*/ 1 w 359"/>
                <a:gd name="T1" fmla="*/ 0 h 144"/>
                <a:gd name="T2" fmla="*/ 1 w 359"/>
                <a:gd name="T3" fmla="*/ 0 h 144"/>
                <a:gd name="T4" fmla="*/ 3 w 359"/>
                <a:gd name="T5" fmla="*/ 0 h 144"/>
                <a:gd name="T6" fmla="*/ 3 w 359"/>
                <a:gd name="T7" fmla="*/ 0 h 144"/>
                <a:gd name="T8" fmla="*/ 4 w 359"/>
                <a:gd name="T9" fmla="*/ 0 h 144"/>
                <a:gd name="T10" fmla="*/ 6 w 359"/>
                <a:gd name="T11" fmla="*/ 0 h 144"/>
                <a:gd name="T12" fmla="*/ 6 w 359"/>
                <a:gd name="T13" fmla="*/ 0 h 144"/>
                <a:gd name="T14" fmla="*/ 7 w 359"/>
                <a:gd name="T15" fmla="*/ 0 h 144"/>
                <a:gd name="T16" fmla="*/ 9 w 359"/>
                <a:gd name="T17" fmla="*/ 0 h 144"/>
                <a:gd name="T18" fmla="*/ 10 w 359"/>
                <a:gd name="T19" fmla="*/ 0 h 144"/>
                <a:gd name="T20" fmla="*/ 11 w 359"/>
                <a:gd name="T21" fmla="*/ 0 h 144"/>
                <a:gd name="T22" fmla="*/ 13 w 359"/>
                <a:gd name="T23" fmla="*/ 0 h 144"/>
                <a:gd name="T24" fmla="*/ 15 w 359"/>
                <a:gd name="T25" fmla="*/ 0 h 144"/>
                <a:gd name="T26" fmla="*/ 15 w 359"/>
                <a:gd name="T27" fmla="*/ 0 h 144"/>
                <a:gd name="T28" fmla="*/ 15 w 359"/>
                <a:gd name="T29" fmla="*/ 0 h 144"/>
                <a:gd name="T30" fmla="*/ 13 w 359"/>
                <a:gd name="T31" fmla="*/ 1 h 144"/>
                <a:gd name="T32" fmla="*/ 10 w 359"/>
                <a:gd name="T33" fmla="*/ 1 h 144"/>
                <a:gd name="T34" fmla="*/ 7 w 359"/>
                <a:gd name="T35" fmla="*/ 1 h 144"/>
                <a:gd name="T36" fmla="*/ 5 w 359"/>
                <a:gd name="T37" fmla="*/ 0 h 144"/>
                <a:gd name="T38" fmla="*/ 4 w 359"/>
                <a:gd name="T39" fmla="*/ 0 h 144"/>
                <a:gd name="T40" fmla="*/ 4 w 359"/>
                <a:gd name="T41" fmla="*/ 1 h 144"/>
                <a:gd name="T42" fmla="*/ 1 w 359"/>
                <a:gd name="T43" fmla="*/ 1 h 144"/>
                <a:gd name="T44" fmla="*/ 0 w 359"/>
                <a:gd name="T45" fmla="*/ 0 h 144"/>
                <a:gd name="T46" fmla="*/ 1 w 359"/>
                <a:gd name="T47" fmla="*/ 0 h 144"/>
                <a:gd name="T48" fmla="*/ 1 w 359"/>
                <a:gd name="T49" fmla="*/ 0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9"/>
                <a:gd name="T76" fmla="*/ 0 h 144"/>
                <a:gd name="T77" fmla="*/ 359 w 359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9" h="144">
                  <a:moveTo>
                    <a:pt x="15" y="16"/>
                  </a:moveTo>
                  <a:lnTo>
                    <a:pt x="33" y="20"/>
                  </a:lnTo>
                  <a:lnTo>
                    <a:pt x="61" y="21"/>
                  </a:lnTo>
                  <a:lnTo>
                    <a:pt x="79" y="24"/>
                  </a:lnTo>
                  <a:lnTo>
                    <a:pt x="106" y="20"/>
                  </a:lnTo>
                  <a:lnTo>
                    <a:pt x="130" y="12"/>
                  </a:lnTo>
                  <a:lnTo>
                    <a:pt x="150" y="0"/>
                  </a:lnTo>
                  <a:lnTo>
                    <a:pt x="177" y="21"/>
                  </a:lnTo>
                  <a:lnTo>
                    <a:pt x="208" y="41"/>
                  </a:lnTo>
                  <a:lnTo>
                    <a:pt x="237" y="53"/>
                  </a:lnTo>
                  <a:lnTo>
                    <a:pt x="270" y="58"/>
                  </a:lnTo>
                  <a:lnTo>
                    <a:pt x="312" y="61"/>
                  </a:lnTo>
                  <a:lnTo>
                    <a:pt x="350" y="62"/>
                  </a:lnTo>
                  <a:lnTo>
                    <a:pt x="359" y="96"/>
                  </a:lnTo>
                  <a:lnTo>
                    <a:pt x="353" y="122"/>
                  </a:lnTo>
                  <a:lnTo>
                    <a:pt x="320" y="140"/>
                  </a:lnTo>
                  <a:lnTo>
                    <a:pt x="230" y="144"/>
                  </a:lnTo>
                  <a:lnTo>
                    <a:pt x="163" y="138"/>
                  </a:lnTo>
                  <a:lnTo>
                    <a:pt x="129" y="117"/>
                  </a:lnTo>
                  <a:lnTo>
                    <a:pt x="101" y="113"/>
                  </a:lnTo>
                  <a:lnTo>
                    <a:pt x="102" y="136"/>
                  </a:lnTo>
                  <a:lnTo>
                    <a:pt x="2" y="137"/>
                  </a:lnTo>
                  <a:lnTo>
                    <a:pt x="0" y="109"/>
                  </a:lnTo>
                  <a:lnTo>
                    <a:pt x="3" y="57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3F1F00"/>
            </a:solidFill>
            <a:ln w="6350">
              <a:solidFill>
                <a:srgbClr val="3F1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1" name="Freeform 75"/>
            <p:cNvSpPr>
              <a:spLocks/>
            </p:cNvSpPr>
            <p:nvPr/>
          </p:nvSpPr>
          <p:spPr bwMode="auto">
            <a:xfrm flipH="1">
              <a:off x="5850" y="2153"/>
              <a:ext cx="676" cy="686"/>
            </a:xfrm>
            <a:custGeom>
              <a:avLst/>
              <a:gdLst>
                <a:gd name="T0" fmla="*/ 11 w 1077"/>
                <a:gd name="T1" fmla="*/ 0 h 1405"/>
                <a:gd name="T2" fmla="*/ 13 w 1077"/>
                <a:gd name="T3" fmla="*/ 0 h 1405"/>
                <a:gd name="T4" fmla="*/ 13 w 1077"/>
                <a:gd name="T5" fmla="*/ 0 h 1405"/>
                <a:gd name="T6" fmla="*/ 14 w 1077"/>
                <a:gd name="T7" fmla="*/ 1 h 1405"/>
                <a:gd name="T8" fmla="*/ 13 w 1077"/>
                <a:gd name="T9" fmla="*/ 1 h 1405"/>
                <a:gd name="T10" fmla="*/ 14 w 1077"/>
                <a:gd name="T11" fmla="*/ 2 h 1405"/>
                <a:gd name="T12" fmla="*/ 15 w 1077"/>
                <a:gd name="T13" fmla="*/ 2 h 1405"/>
                <a:gd name="T14" fmla="*/ 16 w 1077"/>
                <a:gd name="T15" fmla="*/ 2 h 1405"/>
                <a:gd name="T16" fmla="*/ 15 w 1077"/>
                <a:gd name="T17" fmla="*/ 3 h 1405"/>
                <a:gd name="T18" fmla="*/ 16 w 1077"/>
                <a:gd name="T19" fmla="*/ 3 h 1405"/>
                <a:gd name="T20" fmla="*/ 16 w 1077"/>
                <a:gd name="T21" fmla="*/ 4 h 1405"/>
                <a:gd name="T22" fmla="*/ 16 w 1077"/>
                <a:gd name="T23" fmla="*/ 4 h 1405"/>
                <a:gd name="T24" fmla="*/ 16 w 1077"/>
                <a:gd name="T25" fmla="*/ 5 h 1405"/>
                <a:gd name="T26" fmla="*/ 19 w 1077"/>
                <a:gd name="T27" fmla="*/ 5 h 1405"/>
                <a:gd name="T28" fmla="*/ 22 w 1077"/>
                <a:gd name="T29" fmla="*/ 5 h 1405"/>
                <a:gd name="T30" fmla="*/ 29 w 1077"/>
                <a:gd name="T31" fmla="*/ 5 h 1405"/>
                <a:gd name="T32" fmla="*/ 35 w 1077"/>
                <a:gd name="T33" fmla="*/ 5 h 1405"/>
                <a:gd name="T34" fmla="*/ 40 w 1077"/>
                <a:gd name="T35" fmla="*/ 5 h 1405"/>
                <a:gd name="T36" fmla="*/ 41 w 1077"/>
                <a:gd name="T37" fmla="*/ 6 h 1405"/>
                <a:gd name="T38" fmla="*/ 35 w 1077"/>
                <a:gd name="T39" fmla="*/ 7 h 1405"/>
                <a:gd name="T40" fmla="*/ 30 w 1077"/>
                <a:gd name="T41" fmla="*/ 8 h 1405"/>
                <a:gd name="T42" fmla="*/ 22 w 1077"/>
                <a:gd name="T43" fmla="*/ 9 h 1405"/>
                <a:gd name="T44" fmla="*/ 14 w 1077"/>
                <a:gd name="T45" fmla="*/ 9 h 1405"/>
                <a:gd name="T46" fmla="*/ 7 w 1077"/>
                <a:gd name="T47" fmla="*/ 9 h 1405"/>
                <a:gd name="T48" fmla="*/ 3 w 1077"/>
                <a:gd name="T49" fmla="*/ 9 h 1405"/>
                <a:gd name="T50" fmla="*/ 5 w 1077"/>
                <a:gd name="T51" fmla="*/ 7 h 1405"/>
                <a:gd name="T52" fmla="*/ 4 w 1077"/>
                <a:gd name="T53" fmla="*/ 6 h 1405"/>
                <a:gd name="T54" fmla="*/ 4 w 1077"/>
                <a:gd name="T55" fmla="*/ 5 h 1405"/>
                <a:gd name="T56" fmla="*/ 6 w 1077"/>
                <a:gd name="T57" fmla="*/ 5 h 1405"/>
                <a:gd name="T58" fmla="*/ 5 w 1077"/>
                <a:gd name="T59" fmla="*/ 5 h 1405"/>
                <a:gd name="T60" fmla="*/ 3 w 1077"/>
                <a:gd name="T61" fmla="*/ 4 h 1405"/>
                <a:gd name="T62" fmla="*/ 1 w 1077"/>
                <a:gd name="T63" fmla="*/ 3 h 1405"/>
                <a:gd name="T64" fmla="*/ 1 w 1077"/>
                <a:gd name="T65" fmla="*/ 2 h 1405"/>
                <a:gd name="T66" fmla="*/ 2 w 1077"/>
                <a:gd name="T67" fmla="*/ 0 h 1405"/>
                <a:gd name="T68" fmla="*/ 4 w 1077"/>
                <a:gd name="T69" fmla="*/ 0 h 1405"/>
                <a:gd name="T70" fmla="*/ 8 w 1077"/>
                <a:gd name="T71" fmla="*/ 0 h 14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77"/>
                <a:gd name="T109" fmla="*/ 0 h 1405"/>
                <a:gd name="T110" fmla="*/ 1077 w 1077"/>
                <a:gd name="T111" fmla="*/ 1405 h 14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77" h="1405">
                  <a:moveTo>
                    <a:pt x="203" y="18"/>
                  </a:moveTo>
                  <a:lnTo>
                    <a:pt x="275" y="44"/>
                  </a:lnTo>
                  <a:lnTo>
                    <a:pt x="348" y="72"/>
                  </a:lnTo>
                  <a:lnTo>
                    <a:pt x="330" y="92"/>
                  </a:lnTo>
                  <a:lnTo>
                    <a:pt x="324" y="106"/>
                  </a:lnTo>
                  <a:lnTo>
                    <a:pt x="330" y="118"/>
                  </a:lnTo>
                  <a:lnTo>
                    <a:pt x="344" y="132"/>
                  </a:lnTo>
                  <a:lnTo>
                    <a:pt x="357" y="151"/>
                  </a:lnTo>
                  <a:lnTo>
                    <a:pt x="343" y="186"/>
                  </a:lnTo>
                  <a:lnTo>
                    <a:pt x="341" y="217"/>
                  </a:lnTo>
                  <a:lnTo>
                    <a:pt x="353" y="257"/>
                  </a:lnTo>
                  <a:lnTo>
                    <a:pt x="367" y="278"/>
                  </a:lnTo>
                  <a:lnTo>
                    <a:pt x="378" y="299"/>
                  </a:lnTo>
                  <a:lnTo>
                    <a:pt x="392" y="321"/>
                  </a:lnTo>
                  <a:lnTo>
                    <a:pt x="406" y="354"/>
                  </a:lnTo>
                  <a:lnTo>
                    <a:pt x="403" y="390"/>
                  </a:lnTo>
                  <a:lnTo>
                    <a:pt x="392" y="420"/>
                  </a:lnTo>
                  <a:lnTo>
                    <a:pt x="396" y="450"/>
                  </a:lnTo>
                  <a:lnTo>
                    <a:pt x="413" y="478"/>
                  </a:lnTo>
                  <a:lnTo>
                    <a:pt x="422" y="505"/>
                  </a:lnTo>
                  <a:lnTo>
                    <a:pt x="422" y="531"/>
                  </a:lnTo>
                  <a:lnTo>
                    <a:pt x="418" y="558"/>
                  </a:lnTo>
                  <a:lnTo>
                    <a:pt x="403" y="584"/>
                  </a:lnTo>
                  <a:lnTo>
                    <a:pt x="403" y="641"/>
                  </a:lnTo>
                  <a:lnTo>
                    <a:pt x="422" y="681"/>
                  </a:lnTo>
                  <a:lnTo>
                    <a:pt x="432" y="708"/>
                  </a:lnTo>
                  <a:lnTo>
                    <a:pt x="458" y="712"/>
                  </a:lnTo>
                  <a:lnTo>
                    <a:pt x="496" y="722"/>
                  </a:lnTo>
                  <a:lnTo>
                    <a:pt x="533" y="730"/>
                  </a:lnTo>
                  <a:lnTo>
                    <a:pt x="560" y="749"/>
                  </a:lnTo>
                  <a:lnTo>
                    <a:pt x="663" y="765"/>
                  </a:lnTo>
                  <a:lnTo>
                    <a:pt x="759" y="770"/>
                  </a:lnTo>
                  <a:lnTo>
                    <a:pt x="856" y="770"/>
                  </a:lnTo>
                  <a:lnTo>
                    <a:pt x="919" y="771"/>
                  </a:lnTo>
                  <a:lnTo>
                    <a:pt x="974" y="780"/>
                  </a:lnTo>
                  <a:lnTo>
                    <a:pt x="1032" y="796"/>
                  </a:lnTo>
                  <a:lnTo>
                    <a:pt x="1077" y="833"/>
                  </a:lnTo>
                  <a:lnTo>
                    <a:pt x="1066" y="897"/>
                  </a:lnTo>
                  <a:lnTo>
                    <a:pt x="996" y="987"/>
                  </a:lnTo>
                  <a:lnTo>
                    <a:pt x="921" y="1061"/>
                  </a:lnTo>
                  <a:lnTo>
                    <a:pt x="864" y="1121"/>
                  </a:lnTo>
                  <a:lnTo>
                    <a:pt x="785" y="1184"/>
                  </a:lnTo>
                  <a:lnTo>
                    <a:pt x="684" y="1245"/>
                  </a:lnTo>
                  <a:lnTo>
                    <a:pt x="577" y="1305"/>
                  </a:lnTo>
                  <a:lnTo>
                    <a:pt x="447" y="1355"/>
                  </a:lnTo>
                  <a:lnTo>
                    <a:pt x="357" y="1388"/>
                  </a:lnTo>
                  <a:lnTo>
                    <a:pt x="277" y="1401"/>
                  </a:lnTo>
                  <a:lnTo>
                    <a:pt x="176" y="1405"/>
                  </a:lnTo>
                  <a:lnTo>
                    <a:pt x="112" y="1405"/>
                  </a:lnTo>
                  <a:lnTo>
                    <a:pt x="69" y="1384"/>
                  </a:lnTo>
                  <a:lnTo>
                    <a:pt x="98" y="1217"/>
                  </a:lnTo>
                  <a:lnTo>
                    <a:pt x="126" y="1045"/>
                  </a:lnTo>
                  <a:lnTo>
                    <a:pt x="138" y="1009"/>
                  </a:lnTo>
                  <a:lnTo>
                    <a:pt x="112" y="952"/>
                  </a:lnTo>
                  <a:lnTo>
                    <a:pt x="103" y="894"/>
                  </a:lnTo>
                  <a:lnTo>
                    <a:pt x="116" y="823"/>
                  </a:lnTo>
                  <a:lnTo>
                    <a:pt x="136" y="788"/>
                  </a:lnTo>
                  <a:lnTo>
                    <a:pt x="167" y="774"/>
                  </a:lnTo>
                  <a:lnTo>
                    <a:pt x="162" y="739"/>
                  </a:lnTo>
                  <a:lnTo>
                    <a:pt x="124" y="726"/>
                  </a:lnTo>
                  <a:lnTo>
                    <a:pt x="83" y="695"/>
                  </a:lnTo>
                  <a:lnTo>
                    <a:pt x="55" y="655"/>
                  </a:lnTo>
                  <a:lnTo>
                    <a:pt x="19" y="523"/>
                  </a:lnTo>
                  <a:lnTo>
                    <a:pt x="6" y="438"/>
                  </a:lnTo>
                  <a:lnTo>
                    <a:pt x="0" y="359"/>
                  </a:lnTo>
                  <a:lnTo>
                    <a:pt x="4" y="283"/>
                  </a:lnTo>
                  <a:lnTo>
                    <a:pt x="14" y="204"/>
                  </a:lnTo>
                  <a:lnTo>
                    <a:pt x="41" y="120"/>
                  </a:lnTo>
                  <a:lnTo>
                    <a:pt x="71" y="68"/>
                  </a:lnTo>
                  <a:lnTo>
                    <a:pt x="100" y="34"/>
                  </a:lnTo>
                  <a:lnTo>
                    <a:pt x="138" y="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2" name="Line 76"/>
            <p:cNvSpPr>
              <a:spLocks noChangeShapeType="1"/>
            </p:cNvSpPr>
            <p:nvPr/>
          </p:nvSpPr>
          <p:spPr bwMode="auto">
            <a:xfrm flipH="1">
              <a:off x="5605" y="2466"/>
              <a:ext cx="202" cy="123"/>
            </a:xfrm>
            <a:prstGeom prst="line">
              <a:avLst/>
            </a:prstGeom>
            <a:noFill/>
            <a:ln w="12700">
              <a:solidFill>
                <a:srgbClr val="7F5F3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3" name="Freeform 77"/>
            <p:cNvSpPr>
              <a:spLocks/>
            </p:cNvSpPr>
            <p:nvPr/>
          </p:nvSpPr>
          <p:spPr bwMode="auto">
            <a:xfrm flipH="1">
              <a:off x="5584" y="2226"/>
              <a:ext cx="648" cy="814"/>
            </a:xfrm>
            <a:custGeom>
              <a:avLst/>
              <a:gdLst>
                <a:gd name="T0" fmla="*/ 40 w 1030"/>
                <a:gd name="T1" fmla="*/ 0 h 1669"/>
                <a:gd name="T2" fmla="*/ 7 w 1030"/>
                <a:gd name="T3" fmla="*/ 1 h 1669"/>
                <a:gd name="T4" fmla="*/ 40 w 1030"/>
                <a:gd name="T5" fmla="*/ 1 h 1669"/>
                <a:gd name="T6" fmla="*/ 40 w 1030"/>
                <a:gd name="T7" fmla="*/ 10 h 1669"/>
                <a:gd name="T8" fmla="*/ 39 w 1030"/>
                <a:gd name="T9" fmla="*/ 11 h 1669"/>
                <a:gd name="T10" fmla="*/ 35 w 1030"/>
                <a:gd name="T11" fmla="*/ 11 h 1669"/>
                <a:gd name="T12" fmla="*/ 0 w 1030"/>
                <a:gd name="T13" fmla="*/ 11 h 1669"/>
                <a:gd name="T14" fmla="*/ 0 w 1030"/>
                <a:gd name="T15" fmla="*/ 10 h 1669"/>
                <a:gd name="T16" fmla="*/ 35 w 1030"/>
                <a:gd name="T17" fmla="*/ 10 h 1669"/>
                <a:gd name="T18" fmla="*/ 38 w 1030"/>
                <a:gd name="T19" fmla="*/ 10 h 1669"/>
                <a:gd name="T20" fmla="*/ 38 w 1030"/>
                <a:gd name="T21" fmla="*/ 10 h 1669"/>
                <a:gd name="T22" fmla="*/ 38 w 1030"/>
                <a:gd name="T23" fmla="*/ 3 h 1669"/>
                <a:gd name="T24" fmla="*/ 1 w 1030"/>
                <a:gd name="T25" fmla="*/ 3 h 1669"/>
                <a:gd name="T26" fmla="*/ 1 w 1030"/>
                <a:gd name="T27" fmla="*/ 1 h 1669"/>
                <a:gd name="T28" fmla="*/ 40 w 1030"/>
                <a:gd name="T29" fmla="*/ 0 h 1669"/>
                <a:gd name="T30" fmla="*/ 40 w 1030"/>
                <a:gd name="T31" fmla="*/ 0 h 16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30"/>
                <a:gd name="T49" fmla="*/ 0 h 1669"/>
                <a:gd name="T50" fmla="*/ 1030 w 1030"/>
                <a:gd name="T51" fmla="*/ 1669 h 16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30" h="1669">
                  <a:moveTo>
                    <a:pt x="1016" y="39"/>
                  </a:moveTo>
                  <a:lnTo>
                    <a:pt x="173" y="247"/>
                  </a:lnTo>
                  <a:lnTo>
                    <a:pt x="1030" y="247"/>
                  </a:lnTo>
                  <a:lnTo>
                    <a:pt x="1030" y="1601"/>
                  </a:lnTo>
                  <a:lnTo>
                    <a:pt x="987" y="1652"/>
                  </a:lnTo>
                  <a:lnTo>
                    <a:pt x="902" y="1669"/>
                  </a:lnTo>
                  <a:lnTo>
                    <a:pt x="0" y="1669"/>
                  </a:lnTo>
                  <a:lnTo>
                    <a:pt x="0" y="1610"/>
                  </a:lnTo>
                  <a:lnTo>
                    <a:pt x="894" y="1610"/>
                  </a:lnTo>
                  <a:lnTo>
                    <a:pt x="961" y="1584"/>
                  </a:lnTo>
                  <a:lnTo>
                    <a:pt x="970" y="1525"/>
                  </a:lnTo>
                  <a:lnTo>
                    <a:pt x="970" y="526"/>
                  </a:lnTo>
                  <a:lnTo>
                    <a:pt x="13" y="526"/>
                  </a:lnTo>
                  <a:lnTo>
                    <a:pt x="13" y="255"/>
                  </a:lnTo>
                  <a:lnTo>
                    <a:pt x="1012" y="0"/>
                  </a:lnTo>
                  <a:lnTo>
                    <a:pt x="1016" y="39"/>
                  </a:lnTo>
                  <a:close/>
                </a:path>
              </a:pathLst>
            </a:custGeom>
            <a:solidFill>
              <a:srgbClr val="7F5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4" name="Line 78"/>
            <p:cNvSpPr>
              <a:spLocks noChangeShapeType="1"/>
            </p:cNvSpPr>
            <p:nvPr/>
          </p:nvSpPr>
          <p:spPr bwMode="auto">
            <a:xfrm flipH="1">
              <a:off x="5611" y="2265"/>
              <a:ext cx="53" cy="84"/>
            </a:xfrm>
            <a:prstGeom prst="line">
              <a:avLst/>
            </a:prstGeom>
            <a:noFill/>
            <a:ln w="12700">
              <a:solidFill>
                <a:srgbClr val="7F5F3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5" name="Freeform 79"/>
            <p:cNvSpPr>
              <a:spLocks/>
            </p:cNvSpPr>
            <p:nvPr/>
          </p:nvSpPr>
          <p:spPr bwMode="auto">
            <a:xfrm flipH="1">
              <a:off x="5979" y="2222"/>
              <a:ext cx="518" cy="279"/>
            </a:xfrm>
            <a:custGeom>
              <a:avLst/>
              <a:gdLst>
                <a:gd name="T0" fmla="*/ 27 w 822"/>
                <a:gd name="T1" fmla="*/ 0 h 571"/>
                <a:gd name="T2" fmla="*/ 25 w 822"/>
                <a:gd name="T3" fmla="*/ 0 h 571"/>
                <a:gd name="T4" fmla="*/ 26 w 822"/>
                <a:gd name="T5" fmla="*/ 0 h 571"/>
                <a:gd name="T6" fmla="*/ 25 w 822"/>
                <a:gd name="T7" fmla="*/ 0 h 571"/>
                <a:gd name="T8" fmla="*/ 23 w 822"/>
                <a:gd name="T9" fmla="*/ 0 h 571"/>
                <a:gd name="T10" fmla="*/ 23 w 822"/>
                <a:gd name="T11" fmla="*/ 1 h 571"/>
                <a:gd name="T12" fmla="*/ 22 w 822"/>
                <a:gd name="T13" fmla="*/ 1 h 571"/>
                <a:gd name="T14" fmla="*/ 20 w 822"/>
                <a:gd name="T15" fmla="*/ 1 h 571"/>
                <a:gd name="T16" fmla="*/ 16 w 822"/>
                <a:gd name="T17" fmla="*/ 2 h 571"/>
                <a:gd name="T18" fmla="*/ 13 w 822"/>
                <a:gd name="T19" fmla="*/ 2 h 571"/>
                <a:gd name="T20" fmla="*/ 10 w 822"/>
                <a:gd name="T21" fmla="*/ 2 h 571"/>
                <a:gd name="T22" fmla="*/ 10 w 822"/>
                <a:gd name="T23" fmla="*/ 2 h 571"/>
                <a:gd name="T24" fmla="*/ 9 w 822"/>
                <a:gd name="T25" fmla="*/ 1 h 571"/>
                <a:gd name="T26" fmla="*/ 8 w 822"/>
                <a:gd name="T27" fmla="*/ 0 h 571"/>
                <a:gd name="T28" fmla="*/ 7 w 822"/>
                <a:gd name="T29" fmla="*/ 0 h 571"/>
                <a:gd name="T30" fmla="*/ 6 w 822"/>
                <a:gd name="T31" fmla="*/ 0 h 571"/>
                <a:gd name="T32" fmla="*/ 4 w 822"/>
                <a:gd name="T33" fmla="*/ 0 h 571"/>
                <a:gd name="T34" fmla="*/ 3 w 822"/>
                <a:gd name="T35" fmla="*/ 0 h 571"/>
                <a:gd name="T36" fmla="*/ 2 w 822"/>
                <a:gd name="T37" fmla="*/ 0 h 571"/>
                <a:gd name="T38" fmla="*/ 1 w 822"/>
                <a:gd name="T39" fmla="*/ 0 h 571"/>
                <a:gd name="T40" fmla="*/ 0 w 822"/>
                <a:gd name="T41" fmla="*/ 0 h 571"/>
                <a:gd name="T42" fmla="*/ 1 w 822"/>
                <a:gd name="T43" fmla="*/ 1 h 571"/>
                <a:gd name="T44" fmla="*/ 2 w 822"/>
                <a:gd name="T45" fmla="*/ 2 h 571"/>
                <a:gd name="T46" fmla="*/ 4 w 822"/>
                <a:gd name="T47" fmla="*/ 3 h 571"/>
                <a:gd name="T48" fmla="*/ 5 w 822"/>
                <a:gd name="T49" fmla="*/ 3 h 571"/>
                <a:gd name="T50" fmla="*/ 6 w 822"/>
                <a:gd name="T51" fmla="*/ 3 h 571"/>
                <a:gd name="T52" fmla="*/ 7 w 822"/>
                <a:gd name="T53" fmla="*/ 4 h 571"/>
                <a:gd name="T54" fmla="*/ 8 w 822"/>
                <a:gd name="T55" fmla="*/ 4 h 571"/>
                <a:gd name="T56" fmla="*/ 9 w 822"/>
                <a:gd name="T57" fmla="*/ 3 h 571"/>
                <a:gd name="T58" fmla="*/ 13 w 822"/>
                <a:gd name="T59" fmla="*/ 3 h 571"/>
                <a:gd name="T60" fmla="*/ 17 w 822"/>
                <a:gd name="T61" fmla="*/ 3 h 571"/>
                <a:gd name="T62" fmla="*/ 20 w 822"/>
                <a:gd name="T63" fmla="*/ 2 h 571"/>
                <a:gd name="T64" fmla="*/ 23 w 822"/>
                <a:gd name="T65" fmla="*/ 1 h 571"/>
                <a:gd name="T66" fmla="*/ 24 w 822"/>
                <a:gd name="T67" fmla="*/ 1 h 571"/>
                <a:gd name="T68" fmla="*/ 26 w 822"/>
                <a:gd name="T69" fmla="*/ 1 h 571"/>
                <a:gd name="T70" fmla="*/ 28 w 822"/>
                <a:gd name="T71" fmla="*/ 1 h 571"/>
                <a:gd name="T72" fmla="*/ 31 w 822"/>
                <a:gd name="T73" fmla="*/ 1 h 571"/>
                <a:gd name="T74" fmla="*/ 32 w 822"/>
                <a:gd name="T75" fmla="*/ 0 h 571"/>
                <a:gd name="T76" fmla="*/ 32 w 822"/>
                <a:gd name="T77" fmla="*/ 0 h 571"/>
                <a:gd name="T78" fmla="*/ 32 w 822"/>
                <a:gd name="T79" fmla="*/ 0 h 571"/>
                <a:gd name="T80" fmla="*/ 32 w 822"/>
                <a:gd name="T81" fmla="*/ 0 h 571"/>
                <a:gd name="T82" fmla="*/ 32 w 822"/>
                <a:gd name="T83" fmla="*/ 0 h 571"/>
                <a:gd name="T84" fmla="*/ 32 w 822"/>
                <a:gd name="T85" fmla="*/ 0 h 571"/>
                <a:gd name="T86" fmla="*/ 31 w 822"/>
                <a:gd name="T87" fmla="*/ 0 h 571"/>
                <a:gd name="T88" fmla="*/ 30 w 822"/>
                <a:gd name="T89" fmla="*/ 0 h 571"/>
                <a:gd name="T90" fmla="*/ 30 w 822"/>
                <a:gd name="T91" fmla="*/ 0 h 571"/>
                <a:gd name="T92" fmla="*/ 28 w 822"/>
                <a:gd name="T93" fmla="*/ 0 h 571"/>
                <a:gd name="T94" fmla="*/ 28 w 822"/>
                <a:gd name="T95" fmla="*/ 0 h 571"/>
                <a:gd name="T96" fmla="*/ 27 w 822"/>
                <a:gd name="T97" fmla="*/ 0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2"/>
                <a:gd name="T148" fmla="*/ 0 h 571"/>
                <a:gd name="T149" fmla="*/ 822 w 822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2" h="571">
                  <a:moveTo>
                    <a:pt x="688" y="79"/>
                  </a:moveTo>
                  <a:lnTo>
                    <a:pt x="637" y="111"/>
                  </a:lnTo>
                  <a:lnTo>
                    <a:pt x="657" y="69"/>
                  </a:lnTo>
                  <a:lnTo>
                    <a:pt x="627" y="62"/>
                  </a:lnTo>
                  <a:lnTo>
                    <a:pt x="589" y="103"/>
                  </a:lnTo>
                  <a:lnTo>
                    <a:pt x="572" y="148"/>
                  </a:lnTo>
                  <a:lnTo>
                    <a:pt x="557" y="182"/>
                  </a:lnTo>
                  <a:lnTo>
                    <a:pt x="504" y="214"/>
                  </a:lnTo>
                  <a:lnTo>
                    <a:pt x="411" y="280"/>
                  </a:lnTo>
                  <a:lnTo>
                    <a:pt x="314" y="354"/>
                  </a:lnTo>
                  <a:lnTo>
                    <a:pt x="251" y="395"/>
                  </a:lnTo>
                  <a:lnTo>
                    <a:pt x="246" y="300"/>
                  </a:lnTo>
                  <a:lnTo>
                    <a:pt x="232" y="202"/>
                  </a:lnTo>
                  <a:lnTo>
                    <a:pt x="200" y="103"/>
                  </a:lnTo>
                  <a:lnTo>
                    <a:pt x="172" y="46"/>
                  </a:lnTo>
                  <a:lnTo>
                    <a:pt x="144" y="21"/>
                  </a:lnTo>
                  <a:lnTo>
                    <a:pt x="108" y="0"/>
                  </a:lnTo>
                  <a:lnTo>
                    <a:pt x="72" y="3"/>
                  </a:lnTo>
                  <a:lnTo>
                    <a:pt x="35" y="21"/>
                  </a:lnTo>
                  <a:lnTo>
                    <a:pt x="7" y="54"/>
                  </a:lnTo>
                  <a:lnTo>
                    <a:pt x="0" y="111"/>
                  </a:lnTo>
                  <a:lnTo>
                    <a:pt x="19" y="214"/>
                  </a:lnTo>
                  <a:lnTo>
                    <a:pt x="43" y="313"/>
                  </a:lnTo>
                  <a:lnTo>
                    <a:pt x="100" y="444"/>
                  </a:lnTo>
                  <a:lnTo>
                    <a:pt x="128" y="502"/>
                  </a:lnTo>
                  <a:lnTo>
                    <a:pt x="152" y="547"/>
                  </a:lnTo>
                  <a:lnTo>
                    <a:pt x="180" y="571"/>
                  </a:lnTo>
                  <a:lnTo>
                    <a:pt x="197" y="571"/>
                  </a:lnTo>
                  <a:lnTo>
                    <a:pt x="242" y="543"/>
                  </a:lnTo>
                  <a:lnTo>
                    <a:pt x="335" y="489"/>
                  </a:lnTo>
                  <a:lnTo>
                    <a:pt x="431" y="424"/>
                  </a:lnTo>
                  <a:lnTo>
                    <a:pt x="512" y="330"/>
                  </a:lnTo>
                  <a:lnTo>
                    <a:pt x="581" y="251"/>
                  </a:lnTo>
                  <a:lnTo>
                    <a:pt x="613" y="223"/>
                  </a:lnTo>
                  <a:lnTo>
                    <a:pt x="681" y="186"/>
                  </a:lnTo>
                  <a:lnTo>
                    <a:pt x="726" y="165"/>
                  </a:lnTo>
                  <a:lnTo>
                    <a:pt x="771" y="144"/>
                  </a:lnTo>
                  <a:lnTo>
                    <a:pt x="791" y="125"/>
                  </a:lnTo>
                  <a:lnTo>
                    <a:pt x="810" y="104"/>
                  </a:lnTo>
                  <a:lnTo>
                    <a:pt x="817" y="83"/>
                  </a:lnTo>
                  <a:lnTo>
                    <a:pt x="820" y="85"/>
                  </a:lnTo>
                  <a:lnTo>
                    <a:pt x="822" y="55"/>
                  </a:lnTo>
                  <a:lnTo>
                    <a:pt x="796" y="41"/>
                  </a:lnTo>
                  <a:lnTo>
                    <a:pt x="774" y="32"/>
                  </a:lnTo>
                  <a:lnTo>
                    <a:pt x="760" y="32"/>
                  </a:lnTo>
                  <a:lnTo>
                    <a:pt x="741" y="24"/>
                  </a:lnTo>
                  <a:lnTo>
                    <a:pt x="729" y="20"/>
                  </a:lnTo>
                  <a:lnTo>
                    <a:pt x="712" y="44"/>
                  </a:lnTo>
                  <a:lnTo>
                    <a:pt x="688" y="79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6" name="Freeform 80"/>
            <p:cNvSpPr>
              <a:spLocks/>
            </p:cNvSpPr>
            <p:nvPr/>
          </p:nvSpPr>
          <p:spPr bwMode="auto">
            <a:xfrm flipH="1">
              <a:off x="6123" y="2315"/>
              <a:ext cx="40" cy="30"/>
            </a:xfrm>
            <a:custGeom>
              <a:avLst/>
              <a:gdLst>
                <a:gd name="T0" fmla="*/ 1 w 62"/>
                <a:gd name="T1" fmla="*/ 0 h 62"/>
                <a:gd name="T2" fmla="*/ 1 w 62"/>
                <a:gd name="T3" fmla="*/ 0 h 62"/>
                <a:gd name="T4" fmla="*/ 2 w 62"/>
                <a:gd name="T5" fmla="*/ 0 h 62"/>
                <a:gd name="T6" fmla="*/ 3 w 62"/>
                <a:gd name="T7" fmla="*/ 0 h 62"/>
                <a:gd name="T8" fmla="*/ 3 w 62"/>
                <a:gd name="T9" fmla="*/ 0 h 62"/>
                <a:gd name="T10" fmla="*/ 3 w 62"/>
                <a:gd name="T11" fmla="*/ 0 h 62"/>
                <a:gd name="T12" fmla="*/ 1 w 62"/>
                <a:gd name="T13" fmla="*/ 0 h 62"/>
                <a:gd name="T14" fmla="*/ 1 w 62"/>
                <a:gd name="T15" fmla="*/ 0 h 62"/>
                <a:gd name="T16" fmla="*/ 0 w 62"/>
                <a:gd name="T17" fmla="*/ 0 h 62"/>
                <a:gd name="T18" fmla="*/ 1 w 62"/>
                <a:gd name="T19" fmla="*/ 0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62"/>
                <a:gd name="T32" fmla="*/ 62 w 62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62">
                  <a:moveTo>
                    <a:pt x="14" y="0"/>
                  </a:moveTo>
                  <a:lnTo>
                    <a:pt x="31" y="20"/>
                  </a:lnTo>
                  <a:lnTo>
                    <a:pt x="44" y="34"/>
                  </a:lnTo>
                  <a:lnTo>
                    <a:pt x="59" y="48"/>
                  </a:lnTo>
                  <a:lnTo>
                    <a:pt x="62" y="51"/>
                  </a:lnTo>
                  <a:lnTo>
                    <a:pt x="50" y="62"/>
                  </a:lnTo>
                  <a:lnTo>
                    <a:pt x="23" y="40"/>
                  </a:lnTo>
                  <a:lnTo>
                    <a:pt x="7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0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7" name="Freeform 81"/>
            <p:cNvSpPr>
              <a:spLocks/>
            </p:cNvSpPr>
            <p:nvPr/>
          </p:nvSpPr>
          <p:spPr bwMode="auto">
            <a:xfrm flipH="1">
              <a:off x="6269" y="2021"/>
              <a:ext cx="175" cy="166"/>
            </a:xfrm>
            <a:custGeom>
              <a:avLst/>
              <a:gdLst>
                <a:gd name="T0" fmla="*/ 10 w 278"/>
                <a:gd name="T1" fmla="*/ 0 h 339"/>
                <a:gd name="T2" fmla="*/ 10 w 278"/>
                <a:gd name="T3" fmla="*/ 0 h 339"/>
                <a:gd name="T4" fmla="*/ 10 w 278"/>
                <a:gd name="T5" fmla="*/ 0 h 339"/>
                <a:gd name="T6" fmla="*/ 10 w 278"/>
                <a:gd name="T7" fmla="*/ 0 h 339"/>
                <a:gd name="T8" fmla="*/ 10 w 278"/>
                <a:gd name="T9" fmla="*/ 0 h 339"/>
                <a:gd name="T10" fmla="*/ 10 w 278"/>
                <a:gd name="T11" fmla="*/ 0 h 339"/>
                <a:gd name="T12" fmla="*/ 10 w 278"/>
                <a:gd name="T13" fmla="*/ 0 h 339"/>
                <a:gd name="T14" fmla="*/ 10 w 278"/>
                <a:gd name="T15" fmla="*/ 0 h 339"/>
                <a:gd name="T16" fmla="*/ 10 w 278"/>
                <a:gd name="T17" fmla="*/ 0 h 339"/>
                <a:gd name="T18" fmla="*/ 11 w 278"/>
                <a:gd name="T19" fmla="*/ 0 h 339"/>
                <a:gd name="T20" fmla="*/ 11 w 278"/>
                <a:gd name="T21" fmla="*/ 0 h 339"/>
                <a:gd name="T22" fmla="*/ 11 w 278"/>
                <a:gd name="T23" fmla="*/ 1 h 339"/>
                <a:gd name="T24" fmla="*/ 10 w 278"/>
                <a:gd name="T25" fmla="*/ 1 h 339"/>
                <a:gd name="T26" fmla="*/ 10 w 278"/>
                <a:gd name="T27" fmla="*/ 1 h 339"/>
                <a:gd name="T28" fmla="*/ 10 w 278"/>
                <a:gd name="T29" fmla="*/ 1 h 339"/>
                <a:gd name="T30" fmla="*/ 10 w 278"/>
                <a:gd name="T31" fmla="*/ 1 h 339"/>
                <a:gd name="T32" fmla="*/ 10 w 278"/>
                <a:gd name="T33" fmla="*/ 1 h 339"/>
                <a:gd name="T34" fmla="*/ 10 w 278"/>
                <a:gd name="T35" fmla="*/ 1 h 339"/>
                <a:gd name="T36" fmla="*/ 10 w 278"/>
                <a:gd name="T37" fmla="*/ 1 h 339"/>
                <a:gd name="T38" fmla="*/ 10 w 278"/>
                <a:gd name="T39" fmla="*/ 1 h 339"/>
                <a:gd name="T40" fmla="*/ 10 w 278"/>
                <a:gd name="T41" fmla="*/ 1 h 339"/>
                <a:gd name="T42" fmla="*/ 10 w 278"/>
                <a:gd name="T43" fmla="*/ 1 h 339"/>
                <a:gd name="T44" fmla="*/ 10 w 278"/>
                <a:gd name="T45" fmla="*/ 1 h 339"/>
                <a:gd name="T46" fmla="*/ 10 w 278"/>
                <a:gd name="T47" fmla="*/ 1 h 339"/>
                <a:gd name="T48" fmla="*/ 10 w 278"/>
                <a:gd name="T49" fmla="*/ 1 h 339"/>
                <a:gd name="T50" fmla="*/ 10 w 278"/>
                <a:gd name="T51" fmla="*/ 1 h 339"/>
                <a:gd name="T52" fmla="*/ 9 w 278"/>
                <a:gd name="T53" fmla="*/ 1 h 339"/>
                <a:gd name="T54" fmla="*/ 8 w 278"/>
                <a:gd name="T55" fmla="*/ 1 h 339"/>
                <a:gd name="T56" fmla="*/ 8 w 278"/>
                <a:gd name="T57" fmla="*/ 1 h 339"/>
                <a:gd name="T58" fmla="*/ 8 w 278"/>
                <a:gd name="T59" fmla="*/ 1 h 339"/>
                <a:gd name="T60" fmla="*/ 7 w 278"/>
                <a:gd name="T61" fmla="*/ 1 h 339"/>
                <a:gd name="T62" fmla="*/ 7 w 278"/>
                <a:gd name="T63" fmla="*/ 1 h 339"/>
                <a:gd name="T64" fmla="*/ 7 w 278"/>
                <a:gd name="T65" fmla="*/ 2 h 339"/>
                <a:gd name="T66" fmla="*/ 7 w 278"/>
                <a:gd name="T67" fmla="*/ 2 h 339"/>
                <a:gd name="T68" fmla="*/ 7 w 278"/>
                <a:gd name="T69" fmla="*/ 2 h 339"/>
                <a:gd name="T70" fmla="*/ 6 w 278"/>
                <a:gd name="T71" fmla="*/ 2 h 339"/>
                <a:gd name="T72" fmla="*/ 4 w 278"/>
                <a:gd name="T73" fmla="*/ 2 h 339"/>
                <a:gd name="T74" fmla="*/ 3 w 278"/>
                <a:gd name="T75" fmla="*/ 2 h 339"/>
                <a:gd name="T76" fmla="*/ 2 w 278"/>
                <a:gd name="T77" fmla="*/ 2 h 339"/>
                <a:gd name="T78" fmla="*/ 1 w 278"/>
                <a:gd name="T79" fmla="*/ 2 h 339"/>
                <a:gd name="T80" fmla="*/ 0 w 278"/>
                <a:gd name="T81" fmla="*/ 1 h 339"/>
                <a:gd name="T82" fmla="*/ 1 w 278"/>
                <a:gd name="T83" fmla="*/ 0 h 339"/>
                <a:gd name="T84" fmla="*/ 10 w 278"/>
                <a:gd name="T85" fmla="*/ 0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8"/>
                <a:gd name="T130" fmla="*/ 0 h 339"/>
                <a:gd name="T131" fmla="*/ 278 w 278"/>
                <a:gd name="T132" fmla="*/ 339 h 3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8" h="339">
                  <a:moveTo>
                    <a:pt x="254" y="3"/>
                  </a:moveTo>
                  <a:lnTo>
                    <a:pt x="261" y="38"/>
                  </a:lnTo>
                  <a:lnTo>
                    <a:pt x="260" y="59"/>
                  </a:lnTo>
                  <a:lnTo>
                    <a:pt x="257" y="69"/>
                  </a:lnTo>
                  <a:lnTo>
                    <a:pt x="253" y="77"/>
                  </a:lnTo>
                  <a:lnTo>
                    <a:pt x="251" y="86"/>
                  </a:lnTo>
                  <a:lnTo>
                    <a:pt x="254" y="98"/>
                  </a:lnTo>
                  <a:lnTo>
                    <a:pt x="261" y="107"/>
                  </a:lnTo>
                  <a:lnTo>
                    <a:pt x="270" y="113"/>
                  </a:lnTo>
                  <a:lnTo>
                    <a:pt x="278" y="121"/>
                  </a:lnTo>
                  <a:lnTo>
                    <a:pt x="278" y="127"/>
                  </a:lnTo>
                  <a:lnTo>
                    <a:pt x="277" y="134"/>
                  </a:lnTo>
                  <a:lnTo>
                    <a:pt x="270" y="136"/>
                  </a:lnTo>
                  <a:lnTo>
                    <a:pt x="257" y="138"/>
                  </a:lnTo>
                  <a:lnTo>
                    <a:pt x="257" y="146"/>
                  </a:lnTo>
                  <a:lnTo>
                    <a:pt x="261" y="155"/>
                  </a:lnTo>
                  <a:lnTo>
                    <a:pt x="265" y="163"/>
                  </a:lnTo>
                  <a:lnTo>
                    <a:pt x="267" y="169"/>
                  </a:lnTo>
                  <a:lnTo>
                    <a:pt x="257" y="179"/>
                  </a:lnTo>
                  <a:lnTo>
                    <a:pt x="263" y="182"/>
                  </a:lnTo>
                  <a:lnTo>
                    <a:pt x="267" y="190"/>
                  </a:lnTo>
                  <a:lnTo>
                    <a:pt x="258" y="206"/>
                  </a:lnTo>
                  <a:lnTo>
                    <a:pt x="263" y="213"/>
                  </a:lnTo>
                  <a:lnTo>
                    <a:pt x="263" y="225"/>
                  </a:lnTo>
                  <a:lnTo>
                    <a:pt x="257" y="239"/>
                  </a:lnTo>
                  <a:lnTo>
                    <a:pt x="248" y="246"/>
                  </a:lnTo>
                  <a:lnTo>
                    <a:pt x="230" y="249"/>
                  </a:lnTo>
                  <a:lnTo>
                    <a:pt x="215" y="248"/>
                  </a:lnTo>
                  <a:lnTo>
                    <a:pt x="198" y="244"/>
                  </a:lnTo>
                  <a:lnTo>
                    <a:pt x="188" y="241"/>
                  </a:lnTo>
                  <a:lnTo>
                    <a:pt x="179" y="238"/>
                  </a:lnTo>
                  <a:lnTo>
                    <a:pt x="175" y="259"/>
                  </a:lnTo>
                  <a:lnTo>
                    <a:pt x="177" y="277"/>
                  </a:lnTo>
                  <a:lnTo>
                    <a:pt x="177" y="308"/>
                  </a:lnTo>
                  <a:lnTo>
                    <a:pt x="175" y="339"/>
                  </a:lnTo>
                  <a:lnTo>
                    <a:pt x="140" y="339"/>
                  </a:lnTo>
                  <a:lnTo>
                    <a:pt x="106" y="332"/>
                  </a:lnTo>
                  <a:lnTo>
                    <a:pt x="69" y="320"/>
                  </a:lnTo>
                  <a:lnTo>
                    <a:pt x="45" y="310"/>
                  </a:lnTo>
                  <a:lnTo>
                    <a:pt x="17" y="282"/>
                  </a:lnTo>
                  <a:lnTo>
                    <a:pt x="0" y="261"/>
                  </a:lnTo>
                  <a:lnTo>
                    <a:pt x="2" y="0"/>
                  </a:lnTo>
                  <a:lnTo>
                    <a:pt x="254" y="3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8" name="Freeform 82"/>
            <p:cNvSpPr>
              <a:spLocks/>
            </p:cNvSpPr>
            <p:nvPr/>
          </p:nvSpPr>
          <p:spPr bwMode="auto">
            <a:xfrm flipH="1">
              <a:off x="6263" y="1960"/>
              <a:ext cx="298" cy="260"/>
            </a:xfrm>
            <a:custGeom>
              <a:avLst/>
              <a:gdLst>
                <a:gd name="T0" fmla="*/ 19 w 474"/>
                <a:gd name="T1" fmla="*/ 1 h 532"/>
                <a:gd name="T2" fmla="*/ 17 w 474"/>
                <a:gd name="T3" fmla="*/ 1 h 532"/>
                <a:gd name="T4" fmla="*/ 16 w 474"/>
                <a:gd name="T5" fmla="*/ 1 h 532"/>
                <a:gd name="T6" fmla="*/ 16 w 474"/>
                <a:gd name="T7" fmla="*/ 1 h 532"/>
                <a:gd name="T8" fmla="*/ 15 w 474"/>
                <a:gd name="T9" fmla="*/ 1 h 532"/>
                <a:gd name="T10" fmla="*/ 14 w 474"/>
                <a:gd name="T11" fmla="*/ 1 h 532"/>
                <a:gd name="T12" fmla="*/ 14 w 474"/>
                <a:gd name="T13" fmla="*/ 1 h 532"/>
                <a:gd name="T14" fmla="*/ 13 w 474"/>
                <a:gd name="T15" fmla="*/ 1 h 532"/>
                <a:gd name="T16" fmla="*/ 13 w 474"/>
                <a:gd name="T17" fmla="*/ 1 h 532"/>
                <a:gd name="T18" fmla="*/ 11 w 474"/>
                <a:gd name="T19" fmla="*/ 1 h 532"/>
                <a:gd name="T20" fmla="*/ 11 w 474"/>
                <a:gd name="T21" fmla="*/ 1 h 532"/>
                <a:gd name="T22" fmla="*/ 11 w 474"/>
                <a:gd name="T23" fmla="*/ 1 h 532"/>
                <a:gd name="T24" fmla="*/ 10 w 474"/>
                <a:gd name="T25" fmla="*/ 1 h 532"/>
                <a:gd name="T26" fmla="*/ 10 w 474"/>
                <a:gd name="T27" fmla="*/ 1 h 532"/>
                <a:gd name="T28" fmla="*/ 9 w 474"/>
                <a:gd name="T29" fmla="*/ 1 h 532"/>
                <a:gd name="T30" fmla="*/ 9 w 474"/>
                <a:gd name="T31" fmla="*/ 1 h 532"/>
                <a:gd name="T32" fmla="*/ 9 w 474"/>
                <a:gd name="T33" fmla="*/ 1 h 532"/>
                <a:gd name="T34" fmla="*/ 9 w 474"/>
                <a:gd name="T35" fmla="*/ 1 h 532"/>
                <a:gd name="T36" fmla="*/ 9 w 474"/>
                <a:gd name="T37" fmla="*/ 1 h 532"/>
                <a:gd name="T38" fmla="*/ 9 w 474"/>
                <a:gd name="T39" fmla="*/ 2 h 532"/>
                <a:gd name="T40" fmla="*/ 9 w 474"/>
                <a:gd name="T41" fmla="*/ 2 h 532"/>
                <a:gd name="T42" fmla="*/ 9 w 474"/>
                <a:gd name="T43" fmla="*/ 2 h 532"/>
                <a:gd name="T44" fmla="*/ 9 w 474"/>
                <a:gd name="T45" fmla="*/ 2 h 532"/>
                <a:gd name="T46" fmla="*/ 9 w 474"/>
                <a:gd name="T47" fmla="*/ 2 h 532"/>
                <a:gd name="T48" fmla="*/ 9 w 474"/>
                <a:gd name="T49" fmla="*/ 3 h 532"/>
                <a:gd name="T50" fmla="*/ 8 w 474"/>
                <a:gd name="T51" fmla="*/ 3 h 532"/>
                <a:gd name="T52" fmla="*/ 7 w 474"/>
                <a:gd name="T53" fmla="*/ 3 h 532"/>
                <a:gd name="T54" fmla="*/ 6 w 474"/>
                <a:gd name="T55" fmla="*/ 3 h 532"/>
                <a:gd name="T56" fmla="*/ 5 w 474"/>
                <a:gd name="T57" fmla="*/ 3 h 532"/>
                <a:gd name="T58" fmla="*/ 4 w 474"/>
                <a:gd name="T59" fmla="*/ 3 h 532"/>
                <a:gd name="T60" fmla="*/ 3 w 474"/>
                <a:gd name="T61" fmla="*/ 3 h 532"/>
                <a:gd name="T62" fmla="*/ 3 w 474"/>
                <a:gd name="T63" fmla="*/ 3 h 532"/>
                <a:gd name="T64" fmla="*/ 2 w 474"/>
                <a:gd name="T65" fmla="*/ 3 h 532"/>
                <a:gd name="T66" fmla="*/ 1 w 474"/>
                <a:gd name="T67" fmla="*/ 3 h 532"/>
                <a:gd name="T68" fmla="*/ 2 w 474"/>
                <a:gd name="T69" fmla="*/ 3 h 532"/>
                <a:gd name="T70" fmla="*/ 3 w 474"/>
                <a:gd name="T71" fmla="*/ 3 h 532"/>
                <a:gd name="T72" fmla="*/ 3 w 474"/>
                <a:gd name="T73" fmla="*/ 3 h 532"/>
                <a:gd name="T74" fmla="*/ 2 w 474"/>
                <a:gd name="T75" fmla="*/ 3 h 532"/>
                <a:gd name="T76" fmla="*/ 1 w 474"/>
                <a:gd name="T77" fmla="*/ 3 h 532"/>
                <a:gd name="T78" fmla="*/ 1 w 474"/>
                <a:gd name="T79" fmla="*/ 3 h 532"/>
                <a:gd name="T80" fmla="*/ 0 w 474"/>
                <a:gd name="T81" fmla="*/ 3 h 532"/>
                <a:gd name="T82" fmla="*/ 1 w 474"/>
                <a:gd name="T83" fmla="*/ 2 h 532"/>
                <a:gd name="T84" fmla="*/ 2 w 474"/>
                <a:gd name="T85" fmla="*/ 2 h 532"/>
                <a:gd name="T86" fmla="*/ 3 w 474"/>
                <a:gd name="T87" fmla="*/ 2 h 532"/>
                <a:gd name="T88" fmla="*/ 3 w 474"/>
                <a:gd name="T89" fmla="*/ 2 h 532"/>
                <a:gd name="T90" fmla="*/ 3 w 474"/>
                <a:gd name="T91" fmla="*/ 1 h 532"/>
                <a:gd name="T92" fmla="*/ 3 w 474"/>
                <a:gd name="T93" fmla="*/ 1 h 532"/>
                <a:gd name="T94" fmla="*/ 3 w 474"/>
                <a:gd name="T95" fmla="*/ 1 h 532"/>
                <a:gd name="T96" fmla="*/ 3 w 474"/>
                <a:gd name="T97" fmla="*/ 0 h 532"/>
                <a:gd name="T98" fmla="*/ 4 w 474"/>
                <a:gd name="T99" fmla="*/ 0 h 532"/>
                <a:gd name="T100" fmla="*/ 5 w 474"/>
                <a:gd name="T101" fmla="*/ 0 h 532"/>
                <a:gd name="T102" fmla="*/ 6 w 474"/>
                <a:gd name="T103" fmla="*/ 0 h 532"/>
                <a:gd name="T104" fmla="*/ 8 w 474"/>
                <a:gd name="T105" fmla="*/ 0 h 532"/>
                <a:gd name="T106" fmla="*/ 9 w 474"/>
                <a:gd name="T107" fmla="*/ 0 h 532"/>
                <a:gd name="T108" fmla="*/ 10 w 474"/>
                <a:gd name="T109" fmla="*/ 0 h 532"/>
                <a:gd name="T110" fmla="*/ 12 w 474"/>
                <a:gd name="T111" fmla="*/ 0 h 532"/>
                <a:gd name="T112" fmla="*/ 13 w 474"/>
                <a:gd name="T113" fmla="*/ 0 h 532"/>
                <a:gd name="T114" fmla="*/ 15 w 474"/>
                <a:gd name="T115" fmla="*/ 0 h 532"/>
                <a:gd name="T116" fmla="*/ 16 w 474"/>
                <a:gd name="T117" fmla="*/ 0 h 532"/>
                <a:gd name="T118" fmla="*/ 17 w 474"/>
                <a:gd name="T119" fmla="*/ 0 h 532"/>
                <a:gd name="T120" fmla="*/ 18 w 474"/>
                <a:gd name="T121" fmla="*/ 0 h 532"/>
                <a:gd name="T122" fmla="*/ 18 w 474"/>
                <a:gd name="T123" fmla="*/ 0 h 532"/>
                <a:gd name="T124" fmla="*/ 19 w 474"/>
                <a:gd name="T125" fmla="*/ 1 h 5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4"/>
                <a:gd name="T190" fmla="*/ 0 h 532"/>
                <a:gd name="T191" fmla="*/ 474 w 474"/>
                <a:gd name="T192" fmla="*/ 532 h 5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4" h="532">
                  <a:moveTo>
                    <a:pt x="474" y="161"/>
                  </a:moveTo>
                  <a:lnTo>
                    <a:pt x="444" y="167"/>
                  </a:lnTo>
                  <a:lnTo>
                    <a:pt x="425" y="176"/>
                  </a:lnTo>
                  <a:lnTo>
                    <a:pt x="419" y="158"/>
                  </a:lnTo>
                  <a:lnTo>
                    <a:pt x="392" y="167"/>
                  </a:lnTo>
                  <a:lnTo>
                    <a:pt x="378" y="179"/>
                  </a:lnTo>
                  <a:lnTo>
                    <a:pt x="361" y="165"/>
                  </a:lnTo>
                  <a:lnTo>
                    <a:pt x="344" y="189"/>
                  </a:lnTo>
                  <a:lnTo>
                    <a:pt x="329" y="202"/>
                  </a:lnTo>
                  <a:lnTo>
                    <a:pt x="295" y="222"/>
                  </a:lnTo>
                  <a:lnTo>
                    <a:pt x="278" y="205"/>
                  </a:lnTo>
                  <a:lnTo>
                    <a:pt x="274" y="192"/>
                  </a:lnTo>
                  <a:lnTo>
                    <a:pt x="265" y="185"/>
                  </a:lnTo>
                  <a:lnTo>
                    <a:pt x="253" y="182"/>
                  </a:lnTo>
                  <a:lnTo>
                    <a:pt x="241" y="182"/>
                  </a:lnTo>
                  <a:lnTo>
                    <a:pt x="227" y="193"/>
                  </a:lnTo>
                  <a:lnTo>
                    <a:pt x="220" y="206"/>
                  </a:lnTo>
                  <a:lnTo>
                    <a:pt x="220" y="226"/>
                  </a:lnTo>
                  <a:lnTo>
                    <a:pt x="226" y="246"/>
                  </a:lnTo>
                  <a:lnTo>
                    <a:pt x="234" y="271"/>
                  </a:lnTo>
                  <a:lnTo>
                    <a:pt x="243" y="315"/>
                  </a:lnTo>
                  <a:lnTo>
                    <a:pt x="244" y="340"/>
                  </a:lnTo>
                  <a:lnTo>
                    <a:pt x="246" y="370"/>
                  </a:lnTo>
                  <a:lnTo>
                    <a:pt x="243" y="399"/>
                  </a:lnTo>
                  <a:lnTo>
                    <a:pt x="237" y="423"/>
                  </a:lnTo>
                  <a:lnTo>
                    <a:pt x="213" y="465"/>
                  </a:lnTo>
                  <a:lnTo>
                    <a:pt x="182" y="501"/>
                  </a:lnTo>
                  <a:lnTo>
                    <a:pt x="148" y="520"/>
                  </a:lnTo>
                  <a:lnTo>
                    <a:pt x="127" y="530"/>
                  </a:lnTo>
                  <a:lnTo>
                    <a:pt x="100" y="532"/>
                  </a:lnTo>
                  <a:lnTo>
                    <a:pt x="78" y="525"/>
                  </a:lnTo>
                  <a:lnTo>
                    <a:pt x="61" y="518"/>
                  </a:lnTo>
                  <a:lnTo>
                    <a:pt x="45" y="504"/>
                  </a:lnTo>
                  <a:lnTo>
                    <a:pt x="33" y="489"/>
                  </a:lnTo>
                  <a:lnTo>
                    <a:pt x="50" y="477"/>
                  </a:lnTo>
                  <a:lnTo>
                    <a:pt x="61" y="464"/>
                  </a:lnTo>
                  <a:lnTo>
                    <a:pt x="65" y="447"/>
                  </a:lnTo>
                  <a:lnTo>
                    <a:pt x="36" y="457"/>
                  </a:lnTo>
                  <a:lnTo>
                    <a:pt x="17" y="456"/>
                  </a:lnTo>
                  <a:lnTo>
                    <a:pt x="2" y="446"/>
                  </a:lnTo>
                  <a:lnTo>
                    <a:pt x="0" y="436"/>
                  </a:lnTo>
                  <a:lnTo>
                    <a:pt x="27" y="413"/>
                  </a:lnTo>
                  <a:lnTo>
                    <a:pt x="44" y="395"/>
                  </a:lnTo>
                  <a:lnTo>
                    <a:pt x="57" y="347"/>
                  </a:lnTo>
                  <a:lnTo>
                    <a:pt x="61" y="312"/>
                  </a:lnTo>
                  <a:lnTo>
                    <a:pt x="58" y="244"/>
                  </a:lnTo>
                  <a:lnTo>
                    <a:pt x="61" y="185"/>
                  </a:lnTo>
                  <a:lnTo>
                    <a:pt x="64" y="144"/>
                  </a:lnTo>
                  <a:lnTo>
                    <a:pt x="69" y="102"/>
                  </a:lnTo>
                  <a:lnTo>
                    <a:pt x="92" y="64"/>
                  </a:lnTo>
                  <a:lnTo>
                    <a:pt x="120" y="38"/>
                  </a:lnTo>
                  <a:lnTo>
                    <a:pt x="153" y="23"/>
                  </a:lnTo>
                  <a:lnTo>
                    <a:pt x="189" y="7"/>
                  </a:lnTo>
                  <a:lnTo>
                    <a:pt x="237" y="0"/>
                  </a:lnTo>
                  <a:lnTo>
                    <a:pt x="271" y="0"/>
                  </a:lnTo>
                  <a:lnTo>
                    <a:pt x="299" y="3"/>
                  </a:lnTo>
                  <a:lnTo>
                    <a:pt x="344" y="16"/>
                  </a:lnTo>
                  <a:lnTo>
                    <a:pt x="389" y="26"/>
                  </a:lnTo>
                  <a:lnTo>
                    <a:pt x="420" y="44"/>
                  </a:lnTo>
                  <a:lnTo>
                    <a:pt x="440" y="64"/>
                  </a:lnTo>
                  <a:lnTo>
                    <a:pt x="461" y="88"/>
                  </a:lnTo>
                  <a:lnTo>
                    <a:pt x="468" y="113"/>
                  </a:lnTo>
                  <a:lnTo>
                    <a:pt x="474" y="161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9" name="Freeform 83"/>
            <p:cNvSpPr>
              <a:spLocks/>
            </p:cNvSpPr>
            <p:nvPr/>
          </p:nvSpPr>
          <p:spPr bwMode="auto">
            <a:xfrm flipH="1">
              <a:off x="6335" y="1962"/>
              <a:ext cx="64" cy="100"/>
            </a:xfrm>
            <a:custGeom>
              <a:avLst/>
              <a:gdLst>
                <a:gd name="T0" fmla="*/ 1 w 107"/>
                <a:gd name="T1" fmla="*/ 0 h 207"/>
                <a:gd name="T2" fmla="*/ 0 w 107"/>
                <a:gd name="T3" fmla="*/ 1 h 207"/>
                <a:gd name="T4" fmla="*/ 1 w 107"/>
                <a:gd name="T5" fmla="*/ 1 h 207"/>
                <a:gd name="T6" fmla="*/ 1 w 107"/>
                <a:gd name="T7" fmla="*/ 1 h 207"/>
                <a:gd name="T8" fmla="*/ 1 w 107"/>
                <a:gd name="T9" fmla="*/ 1 h 207"/>
                <a:gd name="T10" fmla="*/ 1 w 107"/>
                <a:gd name="T11" fmla="*/ 1 h 207"/>
                <a:gd name="T12" fmla="*/ 3 w 107"/>
                <a:gd name="T13" fmla="*/ 0 h 207"/>
                <a:gd name="T14" fmla="*/ 2 w 107"/>
                <a:gd name="T15" fmla="*/ 0 h 207"/>
                <a:gd name="T16" fmla="*/ 1 w 10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207"/>
                <a:gd name="T29" fmla="*/ 107 w 10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207">
                  <a:moveTo>
                    <a:pt x="42" y="0"/>
                  </a:moveTo>
                  <a:lnTo>
                    <a:pt x="0" y="178"/>
                  </a:lnTo>
                  <a:lnTo>
                    <a:pt x="13" y="186"/>
                  </a:lnTo>
                  <a:lnTo>
                    <a:pt x="18" y="193"/>
                  </a:lnTo>
                  <a:lnTo>
                    <a:pt x="24" y="202"/>
                  </a:lnTo>
                  <a:lnTo>
                    <a:pt x="30" y="207"/>
                  </a:lnTo>
                  <a:lnTo>
                    <a:pt x="107" y="17"/>
                  </a:lnTo>
                  <a:lnTo>
                    <a:pt x="68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0" name="Freeform 84"/>
            <p:cNvSpPr>
              <a:spLocks/>
            </p:cNvSpPr>
            <p:nvPr/>
          </p:nvSpPr>
          <p:spPr bwMode="auto">
            <a:xfrm flipH="1">
              <a:off x="4534" y="1780"/>
              <a:ext cx="66" cy="247"/>
            </a:xfrm>
            <a:custGeom>
              <a:avLst/>
              <a:gdLst>
                <a:gd name="T0" fmla="*/ 0 w 106"/>
                <a:gd name="T1" fmla="*/ 0 h 504"/>
                <a:gd name="T2" fmla="*/ 1 w 106"/>
                <a:gd name="T3" fmla="*/ 1 h 504"/>
                <a:gd name="T4" fmla="*/ 1 w 106"/>
                <a:gd name="T5" fmla="*/ 1 h 504"/>
                <a:gd name="T6" fmla="*/ 1 w 106"/>
                <a:gd name="T7" fmla="*/ 2 h 504"/>
                <a:gd name="T8" fmla="*/ 1 w 106"/>
                <a:gd name="T9" fmla="*/ 3 h 504"/>
                <a:gd name="T10" fmla="*/ 2 w 106"/>
                <a:gd name="T11" fmla="*/ 3 h 504"/>
                <a:gd name="T12" fmla="*/ 4 w 106"/>
                <a:gd name="T13" fmla="*/ 3 h 504"/>
                <a:gd name="T14" fmla="*/ 4 w 106"/>
                <a:gd name="T15" fmla="*/ 2 h 504"/>
                <a:gd name="T16" fmla="*/ 2 w 106"/>
                <a:gd name="T17" fmla="*/ 2 h 504"/>
                <a:gd name="T18" fmla="*/ 2 w 106"/>
                <a:gd name="T19" fmla="*/ 1 h 504"/>
                <a:gd name="T20" fmla="*/ 2 w 106"/>
                <a:gd name="T21" fmla="*/ 0 h 504"/>
                <a:gd name="T22" fmla="*/ 1 w 106"/>
                <a:gd name="T23" fmla="*/ 0 h 504"/>
                <a:gd name="T24" fmla="*/ 0 w 106"/>
                <a:gd name="T25" fmla="*/ 0 h 5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"/>
                <a:gd name="T40" fmla="*/ 0 h 504"/>
                <a:gd name="T41" fmla="*/ 106 w 106"/>
                <a:gd name="T42" fmla="*/ 504 h 5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" h="504">
                  <a:moveTo>
                    <a:pt x="0" y="42"/>
                  </a:moveTo>
                  <a:lnTo>
                    <a:pt x="5" y="140"/>
                  </a:lnTo>
                  <a:lnTo>
                    <a:pt x="15" y="246"/>
                  </a:lnTo>
                  <a:lnTo>
                    <a:pt x="29" y="349"/>
                  </a:lnTo>
                  <a:lnTo>
                    <a:pt x="39" y="403"/>
                  </a:lnTo>
                  <a:lnTo>
                    <a:pt x="58" y="504"/>
                  </a:lnTo>
                  <a:lnTo>
                    <a:pt x="106" y="434"/>
                  </a:lnTo>
                  <a:lnTo>
                    <a:pt x="90" y="370"/>
                  </a:lnTo>
                  <a:lnTo>
                    <a:pt x="73" y="269"/>
                  </a:lnTo>
                  <a:lnTo>
                    <a:pt x="62" y="186"/>
                  </a:lnTo>
                  <a:lnTo>
                    <a:pt x="53" y="94"/>
                  </a:lnTo>
                  <a:lnTo>
                    <a:pt x="48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1" name="Rectangle 85"/>
            <p:cNvSpPr>
              <a:spLocks noChangeArrowheads="1"/>
            </p:cNvSpPr>
            <p:nvPr/>
          </p:nvSpPr>
          <p:spPr bwMode="auto">
            <a:xfrm flipH="1">
              <a:off x="4160" y="1995"/>
              <a:ext cx="446" cy="59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2" name="Freeform 86"/>
            <p:cNvSpPr>
              <a:spLocks/>
            </p:cNvSpPr>
            <p:nvPr/>
          </p:nvSpPr>
          <p:spPr bwMode="auto">
            <a:xfrm flipH="1">
              <a:off x="4157" y="1949"/>
              <a:ext cx="446" cy="46"/>
            </a:xfrm>
            <a:custGeom>
              <a:avLst/>
              <a:gdLst>
                <a:gd name="T0" fmla="*/ 0 w 708"/>
                <a:gd name="T1" fmla="*/ 0 h 98"/>
                <a:gd name="T2" fmla="*/ 5 w 708"/>
                <a:gd name="T3" fmla="*/ 0 h 98"/>
                <a:gd name="T4" fmla="*/ 26 w 708"/>
                <a:gd name="T5" fmla="*/ 0 h 98"/>
                <a:gd name="T6" fmla="*/ 28 w 708"/>
                <a:gd name="T7" fmla="*/ 0 h 98"/>
                <a:gd name="T8" fmla="*/ 0 w 70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8"/>
                <a:gd name="T16" fmla="*/ 0 h 98"/>
                <a:gd name="T17" fmla="*/ 708 w 708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8" h="98">
                  <a:moveTo>
                    <a:pt x="0" y="97"/>
                  </a:moveTo>
                  <a:lnTo>
                    <a:pt x="131" y="0"/>
                  </a:lnTo>
                  <a:lnTo>
                    <a:pt x="668" y="0"/>
                  </a:lnTo>
                  <a:lnTo>
                    <a:pt x="708" y="98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3" name="Freeform 87"/>
            <p:cNvSpPr>
              <a:spLocks/>
            </p:cNvSpPr>
            <p:nvPr/>
          </p:nvSpPr>
          <p:spPr bwMode="auto">
            <a:xfrm flipH="1">
              <a:off x="4662" y="1677"/>
              <a:ext cx="31" cy="48"/>
            </a:xfrm>
            <a:custGeom>
              <a:avLst/>
              <a:gdLst>
                <a:gd name="T0" fmla="*/ 1 w 51"/>
                <a:gd name="T1" fmla="*/ 0 h 97"/>
                <a:gd name="T2" fmla="*/ 0 w 51"/>
                <a:gd name="T3" fmla="*/ 0 h 97"/>
                <a:gd name="T4" fmla="*/ 1 w 51"/>
                <a:gd name="T5" fmla="*/ 0 h 97"/>
                <a:gd name="T6" fmla="*/ 1 w 51"/>
                <a:gd name="T7" fmla="*/ 0 h 97"/>
                <a:gd name="T8" fmla="*/ 1 w 51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97"/>
                <a:gd name="T17" fmla="*/ 51 w 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97">
                  <a:moveTo>
                    <a:pt x="38" y="0"/>
                  </a:moveTo>
                  <a:lnTo>
                    <a:pt x="0" y="8"/>
                  </a:lnTo>
                  <a:lnTo>
                    <a:pt x="12" y="97"/>
                  </a:lnTo>
                  <a:lnTo>
                    <a:pt x="51" y="9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4" name="Rectangle 88"/>
            <p:cNvSpPr>
              <a:spLocks noChangeArrowheads="1"/>
            </p:cNvSpPr>
            <p:nvPr/>
          </p:nvSpPr>
          <p:spPr bwMode="auto">
            <a:xfrm flipH="1">
              <a:off x="4372" y="2038"/>
              <a:ext cx="43" cy="20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5" name="Rectangle 89"/>
            <p:cNvSpPr>
              <a:spLocks noChangeArrowheads="1"/>
            </p:cNvSpPr>
            <p:nvPr/>
          </p:nvSpPr>
          <p:spPr bwMode="auto">
            <a:xfrm flipH="1">
              <a:off x="4349" y="2235"/>
              <a:ext cx="92" cy="4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6" name="Freeform 90"/>
            <p:cNvSpPr>
              <a:spLocks/>
            </p:cNvSpPr>
            <p:nvPr/>
          </p:nvSpPr>
          <p:spPr bwMode="auto">
            <a:xfrm flipH="1">
              <a:off x="4393" y="2270"/>
              <a:ext cx="284" cy="90"/>
            </a:xfrm>
            <a:custGeom>
              <a:avLst/>
              <a:gdLst>
                <a:gd name="T0" fmla="*/ 15 w 452"/>
                <a:gd name="T1" fmla="*/ 0 h 188"/>
                <a:gd name="T2" fmla="*/ 13 w 452"/>
                <a:gd name="T3" fmla="*/ 0 h 188"/>
                <a:gd name="T4" fmla="*/ 11 w 452"/>
                <a:gd name="T5" fmla="*/ 0 h 188"/>
                <a:gd name="T6" fmla="*/ 9 w 452"/>
                <a:gd name="T7" fmla="*/ 0 h 188"/>
                <a:gd name="T8" fmla="*/ 8 w 452"/>
                <a:gd name="T9" fmla="*/ 0 h 188"/>
                <a:gd name="T10" fmla="*/ 7 w 452"/>
                <a:gd name="T11" fmla="*/ 0 h 188"/>
                <a:gd name="T12" fmla="*/ 6 w 452"/>
                <a:gd name="T13" fmla="*/ 0 h 188"/>
                <a:gd name="T14" fmla="*/ 6 w 452"/>
                <a:gd name="T15" fmla="*/ 0 h 188"/>
                <a:gd name="T16" fmla="*/ 5 w 452"/>
                <a:gd name="T17" fmla="*/ 0 h 188"/>
                <a:gd name="T18" fmla="*/ 4 w 452"/>
                <a:gd name="T19" fmla="*/ 0 h 188"/>
                <a:gd name="T20" fmla="*/ 3 w 452"/>
                <a:gd name="T21" fmla="*/ 0 h 188"/>
                <a:gd name="T22" fmla="*/ 3 w 452"/>
                <a:gd name="T23" fmla="*/ 1 h 188"/>
                <a:gd name="T24" fmla="*/ 2 w 452"/>
                <a:gd name="T25" fmla="*/ 1 h 188"/>
                <a:gd name="T26" fmla="*/ 0 w 452"/>
                <a:gd name="T27" fmla="*/ 1 h 188"/>
                <a:gd name="T28" fmla="*/ 0 w 452"/>
                <a:gd name="T29" fmla="*/ 1 h 188"/>
                <a:gd name="T30" fmla="*/ 10 w 452"/>
                <a:gd name="T31" fmla="*/ 1 h 188"/>
                <a:gd name="T32" fmla="*/ 10 w 452"/>
                <a:gd name="T33" fmla="*/ 1 h 188"/>
                <a:gd name="T34" fmla="*/ 11 w 452"/>
                <a:gd name="T35" fmla="*/ 1 h 188"/>
                <a:gd name="T36" fmla="*/ 11 w 452"/>
                <a:gd name="T37" fmla="*/ 0 h 188"/>
                <a:gd name="T38" fmla="*/ 11 w 452"/>
                <a:gd name="T39" fmla="*/ 0 h 188"/>
                <a:gd name="T40" fmla="*/ 12 w 452"/>
                <a:gd name="T41" fmla="*/ 0 h 188"/>
                <a:gd name="T42" fmla="*/ 13 w 452"/>
                <a:gd name="T43" fmla="*/ 0 h 188"/>
                <a:gd name="T44" fmla="*/ 13 w 452"/>
                <a:gd name="T45" fmla="*/ 0 h 188"/>
                <a:gd name="T46" fmla="*/ 14 w 452"/>
                <a:gd name="T47" fmla="*/ 0 h 188"/>
                <a:gd name="T48" fmla="*/ 15 w 452"/>
                <a:gd name="T49" fmla="*/ 0 h 188"/>
                <a:gd name="T50" fmla="*/ 16 w 452"/>
                <a:gd name="T51" fmla="*/ 0 h 188"/>
                <a:gd name="T52" fmla="*/ 17 w 452"/>
                <a:gd name="T53" fmla="*/ 0 h 188"/>
                <a:gd name="T54" fmla="*/ 18 w 452"/>
                <a:gd name="T55" fmla="*/ 0 h 188"/>
                <a:gd name="T56" fmla="*/ 18 w 452"/>
                <a:gd name="T57" fmla="*/ 0 h 188"/>
                <a:gd name="T58" fmla="*/ 16 w 452"/>
                <a:gd name="T59" fmla="*/ 0 h 188"/>
                <a:gd name="T60" fmla="*/ 15 w 452"/>
                <a:gd name="T61" fmla="*/ 0 h 1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2"/>
                <a:gd name="T94" fmla="*/ 0 h 188"/>
                <a:gd name="T95" fmla="*/ 452 w 452"/>
                <a:gd name="T96" fmla="*/ 188 h 1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2" h="188">
                  <a:moveTo>
                    <a:pt x="387" y="0"/>
                  </a:moveTo>
                  <a:lnTo>
                    <a:pt x="332" y="11"/>
                  </a:lnTo>
                  <a:lnTo>
                    <a:pt x="286" y="24"/>
                  </a:lnTo>
                  <a:lnTo>
                    <a:pt x="241" y="40"/>
                  </a:lnTo>
                  <a:lnTo>
                    <a:pt x="206" y="59"/>
                  </a:lnTo>
                  <a:lnTo>
                    <a:pt x="179" y="77"/>
                  </a:lnTo>
                  <a:lnTo>
                    <a:pt x="160" y="90"/>
                  </a:lnTo>
                  <a:lnTo>
                    <a:pt x="142" y="104"/>
                  </a:lnTo>
                  <a:lnTo>
                    <a:pt x="122" y="119"/>
                  </a:lnTo>
                  <a:lnTo>
                    <a:pt x="103" y="131"/>
                  </a:lnTo>
                  <a:lnTo>
                    <a:pt x="79" y="139"/>
                  </a:lnTo>
                  <a:lnTo>
                    <a:pt x="56" y="142"/>
                  </a:lnTo>
                  <a:lnTo>
                    <a:pt x="35" y="142"/>
                  </a:lnTo>
                  <a:lnTo>
                    <a:pt x="0" y="142"/>
                  </a:lnTo>
                  <a:lnTo>
                    <a:pt x="0" y="188"/>
                  </a:lnTo>
                  <a:lnTo>
                    <a:pt x="263" y="188"/>
                  </a:lnTo>
                  <a:lnTo>
                    <a:pt x="272" y="164"/>
                  </a:lnTo>
                  <a:lnTo>
                    <a:pt x="280" y="148"/>
                  </a:lnTo>
                  <a:lnTo>
                    <a:pt x="286" y="133"/>
                  </a:lnTo>
                  <a:lnTo>
                    <a:pt x="297" y="119"/>
                  </a:lnTo>
                  <a:lnTo>
                    <a:pt x="310" y="102"/>
                  </a:lnTo>
                  <a:lnTo>
                    <a:pt x="327" y="90"/>
                  </a:lnTo>
                  <a:lnTo>
                    <a:pt x="341" y="78"/>
                  </a:lnTo>
                  <a:lnTo>
                    <a:pt x="363" y="67"/>
                  </a:lnTo>
                  <a:lnTo>
                    <a:pt x="385" y="62"/>
                  </a:lnTo>
                  <a:lnTo>
                    <a:pt x="413" y="53"/>
                  </a:lnTo>
                  <a:lnTo>
                    <a:pt x="435" y="52"/>
                  </a:lnTo>
                  <a:lnTo>
                    <a:pt x="452" y="52"/>
                  </a:lnTo>
                  <a:lnTo>
                    <a:pt x="452" y="0"/>
                  </a:lnTo>
                  <a:lnTo>
                    <a:pt x="430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7" name="Freeform 91"/>
            <p:cNvSpPr>
              <a:spLocks/>
            </p:cNvSpPr>
            <p:nvPr/>
          </p:nvSpPr>
          <p:spPr bwMode="auto">
            <a:xfrm flipH="1">
              <a:off x="4109" y="2270"/>
              <a:ext cx="284" cy="90"/>
            </a:xfrm>
            <a:custGeom>
              <a:avLst/>
              <a:gdLst>
                <a:gd name="T0" fmla="*/ 3 w 453"/>
                <a:gd name="T1" fmla="*/ 0 h 188"/>
                <a:gd name="T2" fmla="*/ 4 w 453"/>
                <a:gd name="T3" fmla="*/ 0 h 188"/>
                <a:gd name="T4" fmla="*/ 6 w 453"/>
                <a:gd name="T5" fmla="*/ 0 h 188"/>
                <a:gd name="T6" fmla="*/ 8 w 453"/>
                <a:gd name="T7" fmla="*/ 0 h 188"/>
                <a:gd name="T8" fmla="*/ 9 w 453"/>
                <a:gd name="T9" fmla="*/ 0 h 188"/>
                <a:gd name="T10" fmla="*/ 11 w 453"/>
                <a:gd name="T11" fmla="*/ 0 h 188"/>
                <a:gd name="T12" fmla="*/ 11 w 453"/>
                <a:gd name="T13" fmla="*/ 0 h 188"/>
                <a:gd name="T14" fmla="*/ 12 w 453"/>
                <a:gd name="T15" fmla="*/ 0 h 188"/>
                <a:gd name="T16" fmla="*/ 13 w 453"/>
                <a:gd name="T17" fmla="*/ 0 h 188"/>
                <a:gd name="T18" fmla="*/ 13 w 453"/>
                <a:gd name="T19" fmla="*/ 0 h 188"/>
                <a:gd name="T20" fmla="*/ 14 w 453"/>
                <a:gd name="T21" fmla="*/ 0 h 188"/>
                <a:gd name="T22" fmla="*/ 15 w 453"/>
                <a:gd name="T23" fmla="*/ 1 h 188"/>
                <a:gd name="T24" fmla="*/ 16 w 453"/>
                <a:gd name="T25" fmla="*/ 1 h 188"/>
                <a:gd name="T26" fmla="*/ 18 w 453"/>
                <a:gd name="T27" fmla="*/ 1 h 188"/>
                <a:gd name="T28" fmla="*/ 18 w 453"/>
                <a:gd name="T29" fmla="*/ 1 h 188"/>
                <a:gd name="T30" fmla="*/ 7 w 453"/>
                <a:gd name="T31" fmla="*/ 1 h 188"/>
                <a:gd name="T32" fmla="*/ 7 w 453"/>
                <a:gd name="T33" fmla="*/ 1 h 188"/>
                <a:gd name="T34" fmla="*/ 7 w 453"/>
                <a:gd name="T35" fmla="*/ 1 h 188"/>
                <a:gd name="T36" fmla="*/ 6 w 453"/>
                <a:gd name="T37" fmla="*/ 0 h 188"/>
                <a:gd name="T38" fmla="*/ 6 w 453"/>
                <a:gd name="T39" fmla="*/ 0 h 188"/>
                <a:gd name="T40" fmla="*/ 6 w 453"/>
                <a:gd name="T41" fmla="*/ 0 h 188"/>
                <a:gd name="T42" fmla="*/ 5 w 453"/>
                <a:gd name="T43" fmla="*/ 0 h 188"/>
                <a:gd name="T44" fmla="*/ 4 w 453"/>
                <a:gd name="T45" fmla="*/ 0 h 188"/>
                <a:gd name="T46" fmla="*/ 4 w 453"/>
                <a:gd name="T47" fmla="*/ 0 h 188"/>
                <a:gd name="T48" fmla="*/ 3 w 453"/>
                <a:gd name="T49" fmla="*/ 0 h 188"/>
                <a:gd name="T50" fmla="*/ 2 w 453"/>
                <a:gd name="T51" fmla="*/ 0 h 188"/>
                <a:gd name="T52" fmla="*/ 1 w 453"/>
                <a:gd name="T53" fmla="*/ 0 h 188"/>
                <a:gd name="T54" fmla="*/ 0 w 453"/>
                <a:gd name="T55" fmla="*/ 0 h 188"/>
                <a:gd name="T56" fmla="*/ 0 w 453"/>
                <a:gd name="T57" fmla="*/ 0 h 188"/>
                <a:gd name="T58" fmla="*/ 1 w 453"/>
                <a:gd name="T59" fmla="*/ 0 h 188"/>
                <a:gd name="T60" fmla="*/ 3 w 453"/>
                <a:gd name="T61" fmla="*/ 0 h 1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3"/>
                <a:gd name="T94" fmla="*/ 0 h 188"/>
                <a:gd name="T95" fmla="*/ 453 w 453"/>
                <a:gd name="T96" fmla="*/ 188 h 1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3" h="188">
                  <a:moveTo>
                    <a:pt x="67" y="0"/>
                  </a:moveTo>
                  <a:lnTo>
                    <a:pt x="119" y="11"/>
                  </a:lnTo>
                  <a:lnTo>
                    <a:pt x="167" y="24"/>
                  </a:lnTo>
                  <a:lnTo>
                    <a:pt x="212" y="40"/>
                  </a:lnTo>
                  <a:lnTo>
                    <a:pt x="247" y="59"/>
                  </a:lnTo>
                  <a:lnTo>
                    <a:pt x="274" y="77"/>
                  </a:lnTo>
                  <a:lnTo>
                    <a:pt x="292" y="90"/>
                  </a:lnTo>
                  <a:lnTo>
                    <a:pt x="309" y="104"/>
                  </a:lnTo>
                  <a:lnTo>
                    <a:pt x="330" y="119"/>
                  </a:lnTo>
                  <a:lnTo>
                    <a:pt x="350" y="131"/>
                  </a:lnTo>
                  <a:lnTo>
                    <a:pt x="374" y="139"/>
                  </a:lnTo>
                  <a:lnTo>
                    <a:pt x="396" y="142"/>
                  </a:lnTo>
                  <a:lnTo>
                    <a:pt x="418" y="142"/>
                  </a:lnTo>
                  <a:lnTo>
                    <a:pt x="453" y="142"/>
                  </a:lnTo>
                  <a:lnTo>
                    <a:pt x="453" y="188"/>
                  </a:lnTo>
                  <a:lnTo>
                    <a:pt x="189" y="188"/>
                  </a:lnTo>
                  <a:lnTo>
                    <a:pt x="181" y="164"/>
                  </a:lnTo>
                  <a:lnTo>
                    <a:pt x="172" y="148"/>
                  </a:lnTo>
                  <a:lnTo>
                    <a:pt x="167" y="133"/>
                  </a:lnTo>
                  <a:lnTo>
                    <a:pt x="155" y="119"/>
                  </a:lnTo>
                  <a:lnTo>
                    <a:pt x="143" y="102"/>
                  </a:lnTo>
                  <a:lnTo>
                    <a:pt x="126" y="90"/>
                  </a:lnTo>
                  <a:lnTo>
                    <a:pt x="112" y="78"/>
                  </a:lnTo>
                  <a:lnTo>
                    <a:pt x="89" y="67"/>
                  </a:lnTo>
                  <a:lnTo>
                    <a:pt x="69" y="62"/>
                  </a:lnTo>
                  <a:lnTo>
                    <a:pt x="41" y="53"/>
                  </a:lnTo>
                  <a:lnTo>
                    <a:pt x="19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8" name="Freeform 92"/>
            <p:cNvSpPr>
              <a:spLocks/>
            </p:cNvSpPr>
            <p:nvPr/>
          </p:nvSpPr>
          <p:spPr bwMode="auto">
            <a:xfrm flipH="1">
              <a:off x="4491" y="1605"/>
              <a:ext cx="133" cy="219"/>
            </a:xfrm>
            <a:custGeom>
              <a:avLst/>
              <a:gdLst>
                <a:gd name="T0" fmla="*/ 0 w 211"/>
                <a:gd name="T1" fmla="*/ 0 h 444"/>
                <a:gd name="T2" fmla="*/ 5 w 211"/>
                <a:gd name="T3" fmla="*/ 0 h 444"/>
                <a:gd name="T4" fmla="*/ 6 w 211"/>
                <a:gd name="T5" fmla="*/ 0 h 444"/>
                <a:gd name="T6" fmla="*/ 7 w 211"/>
                <a:gd name="T7" fmla="*/ 0 h 444"/>
                <a:gd name="T8" fmla="*/ 8 w 211"/>
                <a:gd name="T9" fmla="*/ 0 h 444"/>
                <a:gd name="T10" fmla="*/ 8 w 211"/>
                <a:gd name="T11" fmla="*/ 1 h 444"/>
                <a:gd name="T12" fmla="*/ 8 w 211"/>
                <a:gd name="T13" fmla="*/ 1 h 444"/>
                <a:gd name="T14" fmla="*/ 8 w 211"/>
                <a:gd name="T15" fmla="*/ 2 h 444"/>
                <a:gd name="T16" fmla="*/ 8 w 211"/>
                <a:gd name="T17" fmla="*/ 2 h 444"/>
                <a:gd name="T18" fmla="*/ 8 w 211"/>
                <a:gd name="T19" fmla="*/ 2 h 444"/>
                <a:gd name="T20" fmla="*/ 8 w 211"/>
                <a:gd name="T21" fmla="*/ 2 h 444"/>
                <a:gd name="T22" fmla="*/ 8 w 211"/>
                <a:gd name="T23" fmla="*/ 2 h 444"/>
                <a:gd name="T24" fmla="*/ 8 w 211"/>
                <a:gd name="T25" fmla="*/ 3 h 444"/>
                <a:gd name="T26" fmla="*/ 6 w 211"/>
                <a:gd name="T27" fmla="*/ 3 h 444"/>
                <a:gd name="T28" fmla="*/ 1 w 211"/>
                <a:gd name="T29" fmla="*/ 3 h 444"/>
                <a:gd name="T30" fmla="*/ 0 w 211"/>
                <a:gd name="T31" fmla="*/ 0 h 4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444"/>
                <a:gd name="T50" fmla="*/ 211 w 211"/>
                <a:gd name="T51" fmla="*/ 444 h 4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444">
                  <a:moveTo>
                    <a:pt x="0" y="0"/>
                  </a:moveTo>
                  <a:lnTo>
                    <a:pt x="136" y="41"/>
                  </a:lnTo>
                  <a:lnTo>
                    <a:pt x="156" y="51"/>
                  </a:lnTo>
                  <a:lnTo>
                    <a:pt x="183" y="79"/>
                  </a:lnTo>
                  <a:lnTo>
                    <a:pt x="187" y="97"/>
                  </a:lnTo>
                  <a:lnTo>
                    <a:pt x="190" y="135"/>
                  </a:lnTo>
                  <a:lnTo>
                    <a:pt x="194" y="199"/>
                  </a:lnTo>
                  <a:lnTo>
                    <a:pt x="204" y="295"/>
                  </a:lnTo>
                  <a:lnTo>
                    <a:pt x="208" y="326"/>
                  </a:lnTo>
                  <a:lnTo>
                    <a:pt x="211" y="355"/>
                  </a:lnTo>
                  <a:lnTo>
                    <a:pt x="207" y="376"/>
                  </a:lnTo>
                  <a:lnTo>
                    <a:pt x="199" y="395"/>
                  </a:lnTo>
                  <a:lnTo>
                    <a:pt x="187" y="402"/>
                  </a:lnTo>
                  <a:lnTo>
                    <a:pt x="170" y="409"/>
                  </a:lnTo>
                  <a:lnTo>
                    <a:pt x="34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9" name="Freeform 93"/>
            <p:cNvSpPr>
              <a:spLocks/>
            </p:cNvSpPr>
            <p:nvPr/>
          </p:nvSpPr>
          <p:spPr bwMode="auto">
            <a:xfrm flipH="1">
              <a:off x="4574" y="1605"/>
              <a:ext cx="103" cy="221"/>
            </a:xfrm>
            <a:custGeom>
              <a:avLst/>
              <a:gdLst>
                <a:gd name="T0" fmla="*/ 1 w 166"/>
                <a:gd name="T1" fmla="*/ 0 h 451"/>
                <a:gd name="T2" fmla="*/ 1 w 166"/>
                <a:gd name="T3" fmla="*/ 0 h 451"/>
                <a:gd name="T4" fmla="*/ 1 w 166"/>
                <a:gd name="T5" fmla="*/ 0 h 451"/>
                <a:gd name="T6" fmla="*/ 2 w 166"/>
                <a:gd name="T7" fmla="*/ 0 h 451"/>
                <a:gd name="T8" fmla="*/ 4 w 166"/>
                <a:gd name="T9" fmla="*/ 0 h 451"/>
                <a:gd name="T10" fmla="*/ 4 w 166"/>
                <a:gd name="T11" fmla="*/ 0 h 451"/>
                <a:gd name="T12" fmla="*/ 4 w 166"/>
                <a:gd name="T13" fmla="*/ 0 h 451"/>
                <a:gd name="T14" fmla="*/ 5 w 166"/>
                <a:gd name="T15" fmla="*/ 1 h 451"/>
                <a:gd name="T16" fmla="*/ 6 w 166"/>
                <a:gd name="T17" fmla="*/ 2 h 451"/>
                <a:gd name="T18" fmla="*/ 6 w 166"/>
                <a:gd name="T19" fmla="*/ 2 h 451"/>
                <a:gd name="T20" fmla="*/ 6 w 166"/>
                <a:gd name="T21" fmla="*/ 3 h 451"/>
                <a:gd name="T22" fmla="*/ 6 w 166"/>
                <a:gd name="T23" fmla="*/ 3 h 451"/>
                <a:gd name="T24" fmla="*/ 5 w 166"/>
                <a:gd name="T25" fmla="*/ 3 h 451"/>
                <a:gd name="T26" fmla="*/ 4 w 166"/>
                <a:gd name="T27" fmla="*/ 3 h 451"/>
                <a:gd name="T28" fmla="*/ 2 w 166"/>
                <a:gd name="T29" fmla="*/ 3 h 451"/>
                <a:gd name="T30" fmla="*/ 2 w 166"/>
                <a:gd name="T31" fmla="*/ 3 h 451"/>
                <a:gd name="T32" fmla="*/ 2 w 166"/>
                <a:gd name="T33" fmla="*/ 3 h 451"/>
                <a:gd name="T34" fmla="*/ 1 w 166"/>
                <a:gd name="T35" fmla="*/ 2 h 451"/>
                <a:gd name="T36" fmla="*/ 1 w 166"/>
                <a:gd name="T37" fmla="*/ 2 h 451"/>
                <a:gd name="T38" fmla="*/ 1 w 166"/>
                <a:gd name="T39" fmla="*/ 1 h 451"/>
                <a:gd name="T40" fmla="*/ 0 w 166"/>
                <a:gd name="T41" fmla="*/ 0 h 451"/>
                <a:gd name="T42" fmla="*/ 0 w 166"/>
                <a:gd name="T43" fmla="*/ 0 h 451"/>
                <a:gd name="T44" fmla="*/ 1 w 166"/>
                <a:gd name="T45" fmla="*/ 0 h 4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451"/>
                <a:gd name="T71" fmla="*/ 166 w 166"/>
                <a:gd name="T72" fmla="*/ 451 h 4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451">
                  <a:moveTo>
                    <a:pt x="7" y="23"/>
                  </a:moveTo>
                  <a:lnTo>
                    <a:pt x="23" y="9"/>
                  </a:lnTo>
                  <a:lnTo>
                    <a:pt x="48" y="0"/>
                  </a:lnTo>
                  <a:lnTo>
                    <a:pt x="82" y="0"/>
                  </a:lnTo>
                  <a:lnTo>
                    <a:pt x="104" y="7"/>
                  </a:lnTo>
                  <a:lnTo>
                    <a:pt x="116" y="28"/>
                  </a:lnTo>
                  <a:lnTo>
                    <a:pt x="123" y="79"/>
                  </a:lnTo>
                  <a:lnTo>
                    <a:pt x="140" y="189"/>
                  </a:lnTo>
                  <a:lnTo>
                    <a:pt x="152" y="279"/>
                  </a:lnTo>
                  <a:lnTo>
                    <a:pt x="161" y="355"/>
                  </a:lnTo>
                  <a:lnTo>
                    <a:pt x="166" y="406"/>
                  </a:lnTo>
                  <a:lnTo>
                    <a:pt x="161" y="420"/>
                  </a:lnTo>
                  <a:lnTo>
                    <a:pt x="144" y="436"/>
                  </a:lnTo>
                  <a:lnTo>
                    <a:pt x="112" y="447"/>
                  </a:lnTo>
                  <a:lnTo>
                    <a:pt x="85" y="451"/>
                  </a:lnTo>
                  <a:lnTo>
                    <a:pt x="69" y="447"/>
                  </a:lnTo>
                  <a:lnTo>
                    <a:pt x="57" y="434"/>
                  </a:lnTo>
                  <a:lnTo>
                    <a:pt x="40" y="358"/>
                  </a:lnTo>
                  <a:lnTo>
                    <a:pt x="30" y="286"/>
                  </a:lnTo>
                  <a:lnTo>
                    <a:pt x="10" y="171"/>
                  </a:lnTo>
                  <a:lnTo>
                    <a:pt x="0" y="76"/>
                  </a:lnTo>
                  <a:lnTo>
                    <a:pt x="0" y="5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0" name="Freeform 94"/>
            <p:cNvSpPr>
              <a:spLocks/>
            </p:cNvSpPr>
            <p:nvPr/>
          </p:nvSpPr>
          <p:spPr bwMode="auto">
            <a:xfrm flipH="1">
              <a:off x="3967" y="1381"/>
              <a:ext cx="304" cy="238"/>
            </a:xfrm>
            <a:custGeom>
              <a:avLst/>
              <a:gdLst>
                <a:gd name="T0" fmla="*/ 0 w 488"/>
                <a:gd name="T1" fmla="*/ 2 h 487"/>
                <a:gd name="T2" fmla="*/ 12 w 488"/>
                <a:gd name="T3" fmla="*/ 3 h 487"/>
                <a:gd name="T4" fmla="*/ 18 w 488"/>
                <a:gd name="T5" fmla="*/ 0 h 487"/>
                <a:gd name="T6" fmla="*/ 6 w 488"/>
                <a:gd name="T7" fmla="*/ 0 h 487"/>
                <a:gd name="T8" fmla="*/ 0 w 488"/>
                <a:gd name="T9" fmla="*/ 2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8"/>
                <a:gd name="T16" fmla="*/ 0 h 487"/>
                <a:gd name="T17" fmla="*/ 488 w 488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8" h="487">
                  <a:moveTo>
                    <a:pt x="0" y="374"/>
                  </a:moveTo>
                  <a:lnTo>
                    <a:pt x="330" y="487"/>
                  </a:lnTo>
                  <a:lnTo>
                    <a:pt x="488" y="110"/>
                  </a:lnTo>
                  <a:lnTo>
                    <a:pt x="160" y="0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FF00"/>
            </a:solidFill>
            <a:ln w="63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1" name="Freeform 95"/>
            <p:cNvSpPr>
              <a:spLocks/>
            </p:cNvSpPr>
            <p:nvPr/>
          </p:nvSpPr>
          <p:spPr bwMode="auto">
            <a:xfrm flipH="1">
              <a:off x="3969" y="1350"/>
              <a:ext cx="151" cy="84"/>
            </a:xfrm>
            <a:custGeom>
              <a:avLst/>
              <a:gdLst>
                <a:gd name="T0" fmla="*/ 9 w 242"/>
                <a:gd name="T1" fmla="*/ 1 h 171"/>
                <a:gd name="T2" fmla="*/ 1 w 242"/>
                <a:gd name="T3" fmla="*/ 0 h 171"/>
                <a:gd name="T4" fmla="*/ 0 w 242"/>
                <a:gd name="T5" fmla="*/ 0 h 171"/>
                <a:gd name="T6" fmla="*/ 9 w 242"/>
                <a:gd name="T7" fmla="*/ 1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"/>
                <a:gd name="T13" fmla="*/ 0 h 171"/>
                <a:gd name="T14" fmla="*/ 242 w 242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" h="171">
                  <a:moveTo>
                    <a:pt x="242" y="171"/>
                  </a:moveTo>
                  <a:lnTo>
                    <a:pt x="38" y="0"/>
                  </a:lnTo>
                  <a:lnTo>
                    <a:pt x="0" y="91"/>
                  </a:lnTo>
                  <a:lnTo>
                    <a:pt x="242" y="171"/>
                  </a:lnTo>
                  <a:close/>
                </a:path>
              </a:pathLst>
            </a:custGeom>
            <a:solidFill>
              <a:srgbClr val="3F5F00"/>
            </a:solidFill>
            <a:ln w="6350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2" name="Freeform 96"/>
            <p:cNvSpPr>
              <a:spLocks/>
            </p:cNvSpPr>
            <p:nvPr/>
          </p:nvSpPr>
          <p:spPr bwMode="auto">
            <a:xfrm flipH="1">
              <a:off x="3927" y="1872"/>
              <a:ext cx="411" cy="488"/>
            </a:xfrm>
            <a:custGeom>
              <a:avLst/>
              <a:gdLst>
                <a:gd name="T0" fmla="*/ 25 w 649"/>
                <a:gd name="T1" fmla="*/ 0 h 998"/>
                <a:gd name="T2" fmla="*/ 26 w 649"/>
                <a:gd name="T3" fmla="*/ 0 h 998"/>
                <a:gd name="T4" fmla="*/ 27 w 649"/>
                <a:gd name="T5" fmla="*/ 0 h 998"/>
                <a:gd name="T6" fmla="*/ 26 w 649"/>
                <a:gd name="T7" fmla="*/ 1 h 998"/>
                <a:gd name="T8" fmla="*/ 24 w 649"/>
                <a:gd name="T9" fmla="*/ 2 h 998"/>
                <a:gd name="T10" fmla="*/ 22 w 649"/>
                <a:gd name="T11" fmla="*/ 2 h 998"/>
                <a:gd name="T12" fmla="*/ 17 w 649"/>
                <a:gd name="T13" fmla="*/ 3 h 998"/>
                <a:gd name="T14" fmla="*/ 14 w 649"/>
                <a:gd name="T15" fmla="*/ 3 h 998"/>
                <a:gd name="T16" fmla="*/ 9 w 649"/>
                <a:gd name="T17" fmla="*/ 4 h 998"/>
                <a:gd name="T18" fmla="*/ 8 w 649"/>
                <a:gd name="T19" fmla="*/ 4 h 998"/>
                <a:gd name="T20" fmla="*/ 7 w 649"/>
                <a:gd name="T21" fmla="*/ 4 h 998"/>
                <a:gd name="T22" fmla="*/ 7 w 649"/>
                <a:gd name="T23" fmla="*/ 5 h 998"/>
                <a:gd name="T24" fmla="*/ 7 w 649"/>
                <a:gd name="T25" fmla="*/ 5 h 998"/>
                <a:gd name="T26" fmla="*/ 7 w 649"/>
                <a:gd name="T27" fmla="*/ 5 h 998"/>
                <a:gd name="T28" fmla="*/ 8 w 649"/>
                <a:gd name="T29" fmla="*/ 5 h 998"/>
                <a:gd name="T30" fmla="*/ 9 w 649"/>
                <a:gd name="T31" fmla="*/ 6 h 998"/>
                <a:gd name="T32" fmla="*/ 9 w 649"/>
                <a:gd name="T33" fmla="*/ 6 h 998"/>
                <a:gd name="T34" fmla="*/ 9 w 649"/>
                <a:gd name="T35" fmla="*/ 6 h 998"/>
                <a:gd name="T36" fmla="*/ 9 w 649"/>
                <a:gd name="T37" fmla="*/ 6 h 998"/>
                <a:gd name="T38" fmla="*/ 7 w 649"/>
                <a:gd name="T39" fmla="*/ 7 h 998"/>
                <a:gd name="T40" fmla="*/ 6 w 649"/>
                <a:gd name="T41" fmla="*/ 7 h 998"/>
                <a:gd name="T42" fmla="*/ 5 w 649"/>
                <a:gd name="T43" fmla="*/ 6 h 998"/>
                <a:gd name="T44" fmla="*/ 4 w 649"/>
                <a:gd name="T45" fmla="*/ 6 h 998"/>
                <a:gd name="T46" fmla="*/ 4 w 649"/>
                <a:gd name="T47" fmla="*/ 5 h 998"/>
                <a:gd name="T48" fmla="*/ 3 w 649"/>
                <a:gd name="T49" fmla="*/ 5 h 998"/>
                <a:gd name="T50" fmla="*/ 2 w 649"/>
                <a:gd name="T51" fmla="*/ 5 h 998"/>
                <a:gd name="T52" fmla="*/ 1 w 649"/>
                <a:gd name="T53" fmla="*/ 5 h 998"/>
                <a:gd name="T54" fmla="*/ 0 w 649"/>
                <a:gd name="T55" fmla="*/ 4 h 998"/>
                <a:gd name="T56" fmla="*/ 1 w 649"/>
                <a:gd name="T57" fmla="*/ 4 h 998"/>
                <a:gd name="T58" fmla="*/ 2 w 649"/>
                <a:gd name="T59" fmla="*/ 4 h 998"/>
                <a:gd name="T60" fmla="*/ 3 w 649"/>
                <a:gd name="T61" fmla="*/ 4 h 998"/>
                <a:gd name="T62" fmla="*/ 5 w 649"/>
                <a:gd name="T63" fmla="*/ 4 h 998"/>
                <a:gd name="T64" fmla="*/ 7 w 649"/>
                <a:gd name="T65" fmla="*/ 3 h 998"/>
                <a:gd name="T66" fmla="*/ 10 w 649"/>
                <a:gd name="T67" fmla="*/ 3 h 998"/>
                <a:gd name="T68" fmla="*/ 14 w 649"/>
                <a:gd name="T69" fmla="*/ 2 h 998"/>
                <a:gd name="T70" fmla="*/ 25 w 649"/>
                <a:gd name="T71" fmla="*/ 0 h 9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9"/>
                <a:gd name="T109" fmla="*/ 0 h 998"/>
                <a:gd name="T110" fmla="*/ 649 w 649"/>
                <a:gd name="T111" fmla="*/ 998 h 9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9" h="998">
                  <a:moveTo>
                    <a:pt x="602" y="0"/>
                  </a:moveTo>
                  <a:lnTo>
                    <a:pt x="638" y="48"/>
                  </a:lnTo>
                  <a:lnTo>
                    <a:pt x="649" y="114"/>
                  </a:lnTo>
                  <a:lnTo>
                    <a:pt x="628" y="188"/>
                  </a:lnTo>
                  <a:lnTo>
                    <a:pt x="585" y="273"/>
                  </a:lnTo>
                  <a:lnTo>
                    <a:pt x="522" y="375"/>
                  </a:lnTo>
                  <a:lnTo>
                    <a:pt x="413" y="477"/>
                  </a:lnTo>
                  <a:lnTo>
                    <a:pt x="330" y="538"/>
                  </a:lnTo>
                  <a:lnTo>
                    <a:pt x="229" y="604"/>
                  </a:lnTo>
                  <a:lnTo>
                    <a:pt x="192" y="637"/>
                  </a:lnTo>
                  <a:lnTo>
                    <a:pt x="169" y="666"/>
                  </a:lnTo>
                  <a:lnTo>
                    <a:pt x="165" y="695"/>
                  </a:lnTo>
                  <a:lnTo>
                    <a:pt x="165" y="733"/>
                  </a:lnTo>
                  <a:lnTo>
                    <a:pt x="177" y="786"/>
                  </a:lnTo>
                  <a:lnTo>
                    <a:pt x="198" y="826"/>
                  </a:lnTo>
                  <a:lnTo>
                    <a:pt x="222" y="882"/>
                  </a:lnTo>
                  <a:lnTo>
                    <a:pt x="233" y="919"/>
                  </a:lnTo>
                  <a:lnTo>
                    <a:pt x="232" y="944"/>
                  </a:lnTo>
                  <a:lnTo>
                    <a:pt x="215" y="985"/>
                  </a:lnTo>
                  <a:lnTo>
                    <a:pt x="179" y="998"/>
                  </a:lnTo>
                  <a:lnTo>
                    <a:pt x="144" y="989"/>
                  </a:lnTo>
                  <a:lnTo>
                    <a:pt x="124" y="965"/>
                  </a:lnTo>
                  <a:lnTo>
                    <a:pt x="89" y="898"/>
                  </a:lnTo>
                  <a:lnTo>
                    <a:pt x="85" y="817"/>
                  </a:lnTo>
                  <a:lnTo>
                    <a:pt x="75" y="788"/>
                  </a:lnTo>
                  <a:lnTo>
                    <a:pt x="43" y="789"/>
                  </a:lnTo>
                  <a:lnTo>
                    <a:pt x="2" y="702"/>
                  </a:lnTo>
                  <a:lnTo>
                    <a:pt x="0" y="678"/>
                  </a:lnTo>
                  <a:lnTo>
                    <a:pt x="12" y="654"/>
                  </a:lnTo>
                  <a:lnTo>
                    <a:pt x="43" y="623"/>
                  </a:lnTo>
                  <a:lnTo>
                    <a:pt x="78" y="600"/>
                  </a:lnTo>
                  <a:lnTo>
                    <a:pt x="127" y="565"/>
                  </a:lnTo>
                  <a:lnTo>
                    <a:pt x="182" y="503"/>
                  </a:lnTo>
                  <a:lnTo>
                    <a:pt x="243" y="449"/>
                  </a:lnTo>
                  <a:lnTo>
                    <a:pt x="340" y="325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3" name="Freeform 97"/>
            <p:cNvSpPr>
              <a:spLocks/>
            </p:cNvSpPr>
            <p:nvPr/>
          </p:nvSpPr>
          <p:spPr bwMode="auto">
            <a:xfrm flipH="1">
              <a:off x="3738" y="1915"/>
              <a:ext cx="448" cy="447"/>
            </a:xfrm>
            <a:custGeom>
              <a:avLst/>
              <a:gdLst>
                <a:gd name="T0" fmla="*/ 6 w 711"/>
                <a:gd name="T1" fmla="*/ 0 h 916"/>
                <a:gd name="T2" fmla="*/ 9 w 711"/>
                <a:gd name="T3" fmla="*/ 1 h 916"/>
                <a:gd name="T4" fmla="*/ 13 w 711"/>
                <a:gd name="T5" fmla="*/ 3 h 916"/>
                <a:gd name="T6" fmla="*/ 15 w 711"/>
                <a:gd name="T7" fmla="*/ 4 h 916"/>
                <a:gd name="T8" fmla="*/ 17 w 711"/>
                <a:gd name="T9" fmla="*/ 4 h 916"/>
                <a:gd name="T10" fmla="*/ 19 w 711"/>
                <a:gd name="T11" fmla="*/ 5 h 916"/>
                <a:gd name="T12" fmla="*/ 20 w 711"/>
                <a:gd name="T13" fmla="*/ 5 h 916"/>
                <a:gd name="T14" fmla="*/ 22 w 711"/>
                <a:gd name="T15" fmla="*/ 5 h 916"/>
                <a:gd name="T16" fmla="*/ 24 w 711"/>
                <a:gd name="T17" fmla="*/ 5 h 916"/>
                <a:gd name="T18" fmla="*/ 26 w 711"/>
                <a:gd name="T19" fmla="*/ 5 h 916"/>
                <a:gd name="T20" fmla="*/ 28 w 711"/>
                <a:gd name="T21" fmla="*/ 5 h 916"/>
                <a:gd name="T22" fmla="*/ 28 w 711"/>
                <a:gd name="T23" fmla="*/ 6 h 916"/>
                <a:gd name="T24" fmla="*/ 28 w 711"/>
                <a:gd name="T25" fmla="*/ 6 h 916"/>
                <a:gd name="T26" fmla="*/ 26 w 711"/>
                <a:gd name="T27" fmla="*/ 6 h 916"/>
                <a:gd name="T28" fmla="*/ 24 w 711"/>
                <a:gd name="T29" fmla="*/ 6 h 916"/>
                <a:gd name="T30" fmla="*/ 21 w 711"/>
                <a:gd name="T31" fmla="*/ 6 h 916"/>
                <a:gd name="T32" fmla="*/ 20 w 711"/>
                <a:gd name="T33" fmla="*/ 6 h 916"/>
                <a:gd name="T34" fmla="*/ 18 w 711"/>
                <a:gd name="T35" fmla="*/ 6 h 916"/>
                <a:gd name="T36" fmla="*/ 18 w 711"/>
                <a:gd name="T37" fmla="*/ 6 h 916"/>
                <a:gd name="T38" fmla="*/ 14 w 711"/>
                <a:gd name="T39" fmla="*/ 6 h 916"/>
                <a:gd name="T40" fmla="*/ 14 w 711"/>
                <a:gd name="T41" fmla="*/ 6 h 916"/>
                <a:gd name="T42" fmla="*/ 15 w 711"/>
                <a:gd name="T43" fmla="*/ 5 h 916"/>
                <a:gd name="T44" fmla="*/ 15 w 711"/>
                <a:gd name="T45" fmla="*/ 5 h 916"/>
                <a:gd name="T46" fmla="*/ 14 w 711"/>
                <a:gd name="T47" fmla="*/ 5 h 916"/>
                <a:gd name="T48" fmla="*/ 14 w 711"/>
                <a:gd name="T49" fmla="*/ 5 h 916"/>
                <a:gd name="T50" fmla="*/ 13 w 711"/>
                <a:gd name="T51" fmla="*/ 5 h 916"/>
                <a:gd name="T52" fmla="*/ 11 w 711"/>
                <a:gd name="T53" fmla="*/ 4 h 916"/>
                <a:gd name="T54" fmla="*/ 9 w 711"/>
                <a:gd name="T55" fmla="*/ 4 h 916"/>
                <a:gd name="T56" fmla="*/ 6 w 711"/>
                <a:gd name="T57" fmla="*/ 3 h 916"/>
                <a:gd name="T58" fmla="*/ 4 w 711"/>
                <a:gd name="T59" fmla="*/ 3 h 916"/>
                <a:gd name="T60" fmla="*/ 3 w 711"/>
                <a:gd name="T61" fmla="*/ 2 h 916"/>
                <a:gd name="T62" fmla="*/ 2 w 711"/>
                <a:gd name="T63" fmla="*/ 2 h 916"/>
                <a:gd name="T64" fmla="*/ 1 w 711"/>
                <a:gd name="T65" fmla="*/ 1 h 916"/>
                <a:gd name="T66" fmla="*/ 1 w 711"/>
                <a:gd name="T67" fmla="*/ 1 h 916"/>
                <a:gd name="T68" fmla="*/ 0 w 711"/>
                <a:gd name="T69" fmla="*/ 0 h 916"/>
                <a:gd name="T70" fmla="*/ 6 w 711"/>
                <a:gd name="T71" fmla="*/ 0 h 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1"/>
                <a:gd name="T109" fmla="*/ 0 h 916"/>
                <a:gd name="T110" fmla="*/ 711 w 711"/>
                <a:gd name="T111" fmla="*/ 916 h 9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1" h="916">
                  <a:moveTo>
                    <a:pt x="145" y="0"/>
                  </a:moveTo>
                  <a:lnTo>
                    <a:pt x="231" y="201"/>
                  </a:lnTo>
                  <a:lnTo>
                    <a:pt x="341" y="458"/>
                  </a:lnTo>
                  <a:lnTo>
                    <a:pt x="387" y="598"/>
                  </a:lnTo>
                  <a:lnTo>
                    <a:pt x="437" y="688"/>
                  </a:lnTo>
                  <a:lnTo>
                    <a:pt x="479" y="750"/>
                  </a:lnTo>
                  <a:lnTo>
                    <a:pt x="507" y="782"/>
                  </a:lnTo>
                  <a:lnTo>
                    <a:pt x="562" y="824"/>
                  </a:lnTo>
                  <a:lnTo>
                    <a:pt x="602" y="839"/>
                  </a:lnTo>
                  <a:lnTo>
                    <a:pt x="659" y="848"/>
                  </a:lnTo>
                  <a:lnTo>
                    <a:pt x="703" y="848"/>
                  </a:lnTo>
                  <a:lnTo>
                    <a:pt x="711" y="874"/>
                  </a:lnTo>
                  <a:lnTo>
                    <a:pt x="704" y="896"/>
                  </a:lnTo>
                  <a:lnTo>
                    <a:pt x="666" y="910"/>
                  </a:lnTo>
                  <a:lnTo>
                    <a:pt x="602" y="916"/>
                  </a:lnTo>
                  <a:lnTo>
                    <a:pt x="527" y="912"/>
                  </a:lnTo>
                  <a:lnTo>
                    <a:pt x="492" y="894"/>
                  </a:lnTo>
                  <a:lnTo>
                    <a:pt x="456" y="886"/>
                  </a:lnTo>
                  <a:lnTo>
                    <a:pt x="446" y="910"/>
                  </a:lnTo>
                  <a:lnTo>
                    <a:pt x="368" y="909"/>
                  </a:lnTo>
                  <a:lnTo>
                    <a:pt x="368" y="886"/>
                  </a:lnTo>
                  <a:lnTo>
                    <a:pt x="380" y="836"/>
                  </a:lnTo>
                  <a:lnTo>
                    <a:pt x="380" y="799"/>
                  </a:lnTo>
                  <a:lnTo>
                    <a:pt x="365" y="758"/>
                  </a:lnTo>
                  <a:lnTo>
                    <a:pt x="352" y="737"/>
                  </a:lnTo>
                  <a:lnTo>
                    <a:pt x="310" y="692"/>
                  </a:lnTo>
                  <a:lnTo>
                    <a:pt x="282" y="660"/>
                  </a:lnTo>
                  <a:lnTo>
                    <a:pt x="235" y="614"/>
                  </a:lnTo>
                  <a:lnTo>
                    <a:pt x="156" y="523"/>
                  </a:lnTo>
                  <a:lnTo>
                    <a:pt x="108" y="449"/>
                  </a:lnTo>
                  <a:lnTo>
                    <a:pt x="66" y="369"/>
                  </a:lnTo>
                  <a:lnTo>
                    <a:pt x="35" y="292"/>
                  </a:lnTo>
                  <a:lnTo>
                    <a:pt x="18" y="221"/>
                  </a:lnTo>
                  <a:lnTo>
                    <a:pt x="7" y="144"/>
                  </a:lnTo>
                  <a:lnTo>
                    <a:pt x="0" y="5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4" name="Freeform 98"/>
            <p:cNvSpPr>
              <a:spLocks/>
            </p:cNvSpPr>
            <p:nvPr/>
          </p:nvSpPr>
          <p:spPr bwMode="auto">
            <a:xfrm flipH="1">
              <a:off x="4189" y="2161"/>
              <a:ext cx="151" cy="199"/>
            </a:xfrm>
            <a:custGeom>
              <a:avLst/>
              <a:gdLst>
                <a:gd name="T0" fmla="*/ 2 w 242"/>
                <a:gd name="T1" fmla="*/ 0 h 406"/>
                <a:gd name="T2" fmla="*/ 2 w 242"/>
                <a:gd name="T3" fmla="*/ 0 h 406"/>
                <a:gd name="T4" fmla="*/ 3 w 242"/>
                <a:gd name="T5" fmla="*/ 0 h 406"/>
                <a:gd name="T6" fmla="*/ 4 w 242"/>
                <a:gd name="T7" fmla="*/ 0 h 406"/>
                <a:gd name="T8" fmla="*/ 4 w 242"/>
                <a:gd name="T9" fmla="*/ 0 h 406"/>
                <a:gd name="T10" fmla="*/ 5 w 242"/>
                <a:gd name="T11" fmla="*/ 0 h 406"/>
                <a:gd name="T12" fmla="*/ 6 w 242"/>
                <a:gd name="T13" fmla="*/ 0 h 406"/>
                <a:gd name="T14" fmla="*/ 7 w 242"/>
                <a:gd name="T15" fmla="*/ 0 h 406"/>
                <a:gd name="T16" fmla="*/ 7 w 242"/>
                <a:gd name="T17" fmla="*/ 0 h 406"/>
                <a:gd name="T18" fmla="*/ 7 w 242"/>
                <a:gd name="T19" fmla="*/ 1 h 406"/>
                <a:gd name="T20" fmla="*/ 7 w 242"/>
                <a:gd name="T21" fmla="*/ 1 h 406"/>
                <a:gd name="T22" fmla="*/ 7 w 242"/>
                <a:gd name="T23" fmla="*/ 1 h 406"/>
                <a:gd name="T24" fmla="*/ 9 w 242"/>
                <a:gd name="T25" fmla="*/ 2 h 406"/>
                <a:gd name="T26" fmla="*/ 9 w 242"/>
                <a:gd name="T27" fmla="*/ 2 h 406"/>
                <a:gd name="T28" fmla="*/ 9 w 242"/>
                <a:gd name="T29" fmla="*/ 2 h 406"/>
                <a:gd name="T30" fmla="*/ 8 w 242"/>
                <a:gd name="T31" fmla="*/ 2 h 406"/>
                <a:gd name="T32" fmla="*/ 7 w 242"/>
                <a:gd name="T33" fmla="*/ 3 h 406"/>
                <a:gd name="T34" fmla="*/ 6 w 242"/>
                <a:gd name="T35" fmla="*/ 3 h 406"/>
                <a:gd name="T36" fmla="*/ 6 w 242"/>
                <a:gd name="T37" fmla="*/ 2 h 406"/>
                <a:gd name="T38" fmla="*/ 4 w 242"/>
                <a:gd name="T39" fmla="*/ 2 h 406"/>
                <a:gd name="T40" fmla="*/ 3 w 242"/>
                <a:gd name="T41" fmla="*/ 2 h 406"/>
                <a:gd name="T42" fmla="*/ 3 w 242"/>
                <a:gd name="T43" fmla="*/ 1 h 406"/>
                <a:gd name="T44" fmla="*/ 2 w 242"/>
                <a:gd name="T45" fmla="*/ 1 h 406"/>
                <a:gd name="T46" fmla="*/ 1 w 242"/>
                <a:gd name="T47" fmla="*/ 1 h 406"/>
                <a:gd name="T48" fmla="*/ 0 w 242"/>
                <a:gd name="T49" fmla="*/ 0 h 406"/>
                <a:gd name="T50" fmla="*/ 1 w 242"/>
                <a:gd name="T51" fmla="*/ 0 h 406"/>
                <a:gd name="T52" fmla="*/ 1 w 242"/>
                <a:gd name="T53" fmla="*/ 0 h 406"/>
                <a:gd name="T54" fmla="*/ 1 w 242"/>
                <a:gd name="T55" fmla="*/ 0 h 406"/>
                <a:gd name="T56" fmla="*/ 2 w 242"/>
                <a:gd name="T57" fmla="*/ 0 h 4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"/>
                <a:gd name="T88" fmla="*/ 0 h 406"/>
                <a:gd name="T89" fmla="*/ 242 w 242"/>
                <a:gd name="T90" fmla="*/ 406 h 4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" h="406">
                  <a:moveTo>
                    <a:pt x="81" y="0"/>
                  </a:moveTo>
                  <a:lnTo>
                    <a:pt x="79" y="24"/>
                  </a:lnTo>
                  <a:lnTo>
                    <a:pt x="87" y="40"/>
                  </a:lnTo>
                  <a:lnTo>
                    <a:pt x="97" y="56"/>
                  </a:lnTo>
                  <a:lnTo>
                    <a:pt x="117" y="71"/>
                  </a:lnTo>
                  <a:lnTo>
                    <a:pt x="141" y="78"/>
                  </a:lnTo>
                  <a:lnTo>
                    <a:pt x="163" y="80"/>
                  </a:lnTo>
                  <a:lnTo>
                    <a:pt x="179" y="75"/>
                  </a:lnTo>
                  <a:lnTo>
                    <a:pt x="176" y="104"/>
                  </a:lnTo>
                  <a:lnTo>
                    <a:pt x="176" y="138"/>
                  </a:lnTo>
                  <a:lnTo>
                    <a:pt x="183" y="189"/>
                  </a:lnTo>
                  <a:lnTo>
                    <a:pt x="206" y="233"/>
                  </a:lnTo>
                  <a:lnTo>
                    <a:pt x="227" y="281"/>
                  </a:lnTo>
                  <a:lnTo>
                    <a:pt x="239" y="314"/>
                  </a:lnTo>
                  <a:lnTo>
                    <a:pt x="242" y="350"/>
                  </a:lnTo>
                  <a:lnTo>
                    <a:pt x="222" y="398"/>
                  </a:lnTo>
                  <a:lnTo>
                    <a:pt x="193" y="406"/>
                  </a:lnTo>
                  <a:lnTo>
                    <a:pt x="166" y="406"/>
                  </a:lnTo>
                  <a:lnTo>
                    <a:pt x="143" y="399"/>
                  </a:lnTo>
                  <a:lnTo>
                    <a:pt x="121" y="369"/>
                  </a:lnTo>
                  <a:lnTo>
                    <a:pt x="87" y="303"/>
                  </a:lnTo>
                  <a:lnTo>
                    <a:pt x="86" y="238"/>
                  </a:lnTo>
                  <a:lnTo>
                    <a:pt x="76" y="200"/>
                  </a:lnTo>
                  <a:lnTo>
                    <a:pt x="45" y="200"/>
                  </a:lnTo>
                  <a:lnTo>
                    <a:pt x="0" y="110"/>
                  </a:lnTo>
                  <a:lnTo>
                    <a:pt x="2" y="72"/>
                  </a:lnTo>
                  <a:lnTo>
                    <a:pt x="15" y="55"/>
                  </a:lnTo>
                  <a:lnTo>
                    <a:pt x="42" y="2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F1F00"/>
            </a:solidFill>
            <a:ln w="6350">
              <a:solidFill>
                <a:srgbClr val="3F1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5" name="Freeform 99"/>
            <p:cNvSpPr>
              <a:spLocks/>
            </p:cNvSpPr>
            <p:nvPr/>
          </p:nvSpPr>
          <p:spPr bwMode="auto">
            <a:xfrm flipH="1">
              <a:off x="3733" y="2295"/>
              <a:ext cx="228" cy="72"/>
            </a:xfrm>
            <a:custGeom>
              <a:avLst/>
              <a:gdLst>
                <a:gd name="T0" fmla="*/ 1 w 359"/>
                <a:gd name="T1" fmla="*/ 1 h 144"/>
                <a:gd name="T2" fmla="*/ 1 w 359"/>
                <a:gd name="T3" fmla="*/ 1 h 144"/>
                <a:gd name="T4" fmla="*/ 3 w 359"/>
                <a:gd name="T5" fmla="*/ 1 h 144"/>
                <a:gd name="T6" fmla="*/ 3 w 359"/>
                <a:gd name="T7" fmla="*/ 1 h 144"/>
                <a:gd name="T8" fmla="*/ 4 w 359"/>
                <a:gd name="T9" fmla="*/ 1 h 144"/>
                <a:gd name="T10" fmla="*/ 6 w 359"/>
                <a:gd name="T11" fmla="*/ 1 h 144"/>
                <a:gd name="T12" fmla="*/ 6 w 359"/>
                <a:gd name="T13" fmla="*/ 0 h 144"/>
                <a:gd name="T14" fmla="*/ 7 w 359"/>
                <a:gd name="T15" fmla="*/ 1 h 144"/>
                <a:gd name="T16" fmla="*/ 9 w 359"/>
                <a:gd name="T17" fmla="*/ 1 h 144"/>
                <a:gd name="T18" fmla="*/ 10 w 359"/>
                <a:gd name="T19" fmla="*/ 1 h 144"/>
                <a:gd name="T20" fmla="*/ 11 w 359"/>
                <a:gd name="T21" fmla="*/ 1 h 144"/>
                <a:gd name="T22" fmla="*/ 13 w 359"/>
                <a:gd name="T23" fmla="*/ 1 h 144"/>
                <a:gd name="T24" fmla="*/ 15 w 359"/>
                <a:gd name="T25" fmla="*/ 1 h 144"/>
                <a:gd name="T26" fmla="*/ 15 w 359"/>
                <a:gd name="T27" fmla="*/ 1 h 144"/>
                <a:gd name="T28" fmla="*/ 15 w 359"/>
                <a:gd name="T29" fmla="*/ 1 h 144"/>
                <a:gd name="T30" fmla="*/ 13 w 359"/>
                <a:gd name="T31" fmla="*/ 1 h 144"/>
                <a:gd name="T32" fmla="*/ 10 w 359"/>
                <a:gd name="T33" fmla="*/ 1 h 144"/>
                <a:gd name="T34" fmla="*/ 7 w 359"/>
                <a:gd name="T35" fmla="*/ 1 h 144"/>
                <a:gd name="T36" fmla="*/ 5 w 359"/>
                <a:gd name="T37" fmla="*/ 1 h 144"/>
                <a:gd name="T38" fmla="*/ 4 w 359"/>
                <a:gd name="T39" fmla="*/ 1 h 144"/>
                <a:gd name="T40" fmla="*/ 4 w 359"/>
                <a:gd name="T41" fmla="*/ 1 h 144"/>
                <a:gd name="T42" fmla="*/ 1 w 359"/>
                <a:gd name="T43" fmla="*/ 1 h 144"/>
                <a:gd name="T44" fmla="*/ 0 w 359"/>
                <a:gd name="T45" fmla="*/ 1 h 144"/>
                <a:gd name="T46" fmla="*/ 1 w 359"/>
                <a:gd name="T47" fmla="*/ 1 h 144"/>
                <a:gd name="T48" fmla="*/ 1 w 359"/>
                <a:gd name="T49" fmla="*/ 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9"/>
                <a:gd name="T76" fmla="*/ 0 h 144"/>
                <a:gd name="T77" fmla="*/ 359 w 359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9" h="144">
                  <a:moveTo>
                    <a:pt x="15" y="16"/>
                  </a:moveTo>
                  <a:lnTo>
                    <a:pt x="33" y="20"/>
                  </a:lnTo>
                  <a:lnTo>
                    <a:pt x="61" y="21"/>
                  </a:lnTo>
                  <a:lnTo>
                    <a:pt x="79" y="24"/>
                  </a:lnTo>
                  <a:lnTo>
                    <a:pt x="106" y="20"/>
                  </a:lnTo>
                  <a:lnTo>
                    <a:pt x="130" y="12"/>
                  </a:lnTo>
                  <a:lnTo>
                    <a:pt x="150" y="0"/>
                  </a:lnTo>
                  <a:lnTo>
                    <a:pt x="177" y="21"/>
                  </a:lnTo>
                  <a:lnTo>
                    <a:pt x="208" y="41"/>
                  </a:lnTo>
                  <a:lnTo>
                    <a:pt x="237" y="53"/>
                  </a:lnTo>
                  <a:lnTo>
                    <a:pt x="270" y="58"/>
                  </a:lnTo>
                  <a:lnTo>
                    <a:pt x="312" y="61"/>
                  </a:lnTo>
                  <a:lnTo>
                    <a:pt x="350" y="62"/>
                  </a:lnTo>
                  <a:lnTo>
                    <a:pt x="359" y="96"/>
                  </a:lnTo>
                  <a:lnTo>
                    <a:pt x="353" y="122"/>
                  </a:lnTo>
                  <a:lnTo>
                    <a:pt x="320" y="140"/>
                  </a:lnTo>
                  <a:lnTo>
                    <a:pt x="230" y="144"/>
                  </a:lnTo>
                  <a:lnTo>
                    <a:pt x="163" y="138"/>
                  </a:lnTo>
                  <a:lnTo>
                    <a:pt x="129" y="117"/>
                  </a:lnTo>
                  <a:lnTo>
                    <a:pt x="101" y="113"/>
                  </a:lnTo>
                  <a:lnTo>
                    <a:pt x="102" y="136"/>
                  </a:lnTo>
                  <a:lnTo>
                    <a:pt x="2" y="137"/>
                  </a:lnTo>
                  <a:lnTo>
                    <a:pt x="0" y="109"/>
                  </a:lnTo>
                  <a:lnTo>
                    <a:pt x="3" y="57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3F1F00"/>
            </a:solidFill>
            <a:ln w="6350">
              <a:solidFill>
                <a:srgbClr val="3F1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6" name="Freeform 100"/>
            <p:cNvSpPr>
              <a:spLocks/>
            </p:cNvSpPr>
            <p:nvPr/>
          </p:nvSpPr>
          <p:spPr bwMode="auto">
            <a:xfrm flipH="1">
              <a:off x="3940" y="1474"/>
              <a:ext cx="676" cy="685"/>
            </a:xfrm>
            <a:custGeom>
              <a:avLst/>
              <a:gdLst>
                <a:gd name="T0" fmla="*/ 11 w 1077"/>
                <a:gd name="T1" fmla="*/ 0 h 1405"/>
                <a:gd name="T2" fmla="*/ 13 w 1077"/>
                <a:gd name="T3" fmla="*/ 0 h 1405"/>
                <a:gd name="T4" fmla="*/ 13 w 1077"/>
                <a:gd name="T5" fmla="*/ 0 h 1405"/>
                <a:gd name="T6" fmla="*/ 14 w 1077"/>
                <a:gd name="T7" fmla="*/ 1 h 1405"/>
                <a:gd name="T8" fmla="*/ 13 w 1077"/>
                <a:gd name="T9" fmla="*/ 1 h 1405"/>
                <a:gd name="T10" fmla="*/ 14 w 1077"/>
                <a:gd name="T11" fmla="*/ 2 h 1405"/>
                <a:gd name="T12" fmla="*/ 15 w 1077"/>
                <a:gd name="T13" fmla="*/ 2 h 1405"/>
                <a:gd name="T14" fmla="*/ 16 w 1077"/>
                <a:gd name="T15" fmla="*/ 2 h 1405"/>
                <a:gd name="T16" fmla="*/ 15 w 1077"/>
                <a:gd name="T17" fmla="*/ 3 h 1405"/>
                <a:gd name="T18" fmla="*/ 16 w 1077"/>
                <a:gd name="T19" fmla="*/ 3 h 1405"/>
                <a:gd name="T20" fmla="*/ 16 w 1077"/>
                <a:gd name="T21" fmla="*/ 4 h 1405"/>
                <a:gd name="T22" fmla="*/ 16 w 1077"/>
                <a:gd name="T23" fmla="*/ 4 h 1405"/>
                <a:gd name="T24" fmla="*/ 16 w 1077"/>
                <a:gd name="T25" fmla="*/ 5 h 1405"/>
                <a:gd name="T26" fmla="*/ 19 w 1077"/>
                <a:gd name="T27" fmla="*/ 5 h 1405"/>
                <a:gd name="T28" fmla="*/ 22 w 1077"/>
                <a:gd name="T29" fmla="*/ 5 h 1405"/>
                <a:gd name="T30" fmla="*/ 29 w 1077"/>
                <a:gd name="T31" fmla="*/ 5 h 1405"/>
                <a:gd name="T32" fmla="*/ 35 w 1077"/>
                <a:gd name="T33" fmla="*/ 5 h 1405"/>
                <a:gd name="T34" fmla="*/ 40 w 1077"/>
                <a:gd name="T35" fmla="*/ 5 h 1405"/>
                <a:gd name="T36" fmla="*/ 41 w 1077"/>
                <a:gd name="T37" fmla="*/ 6 h 1405"/>
                <a:gd name="T38" fmla="*/ 35 w 1077"/>
                <a:gd name="T39" fmla="*/ 7 h 1405"/>
                <a:gd name="T40" fmla="*/ 30 w 1077"/>
                <a:gd name="T41" fmla="*/ 8 h 1405"/>
                <a:gd name="T42" fmla="*/ 22 w 1077"/>
                <a:gd name="T43" fmla="*/ 9 h 1405"/>
                <a:gd name="T44" fmla="*/ 14 w 1077"/>
                <a:gd name="T45" fmla="*/ 9 h 1405"/>
                <a:gd name="T46" fmla="*/ 7 w 1077"/>
                <a:gd name="T47" fmla="*/ 9 h 1405"/>
                <a:gd name="T48" fmla="*/ 3 w 1077"/>
                <a:gd name="T49" fmla="*/ 9 h 1405"/>
                <a:gd name="T50" fmla="*/ 5 w 1077"/>
                <a:gd name="T51" fmla="*/ 7 h 1405"/>
                <a:gd name="T52" fmla="*/ 4 w 1077"/>
                <a:gd name="T53" fmla="*/ 6 h 1405"/>
                <a:gd name="T54" fmla="*/ 4 w 1077"/>
                <a:gd name="T55" fmla="*/ 5 h 1405"/>
                <a:gd name="T56" fmla="*/ 6 w 1077"/>
                <a:gd name="T57" fmla="*/ 5 h 1405"/>
                <a:gd name="T58" fmla="*/ 5 w 1077"/>
                <a:gd name="T59" fmla="*/ 5 h 1405"/>
                <a:gd name="T60" fmla="*/ 3 w 1077"/>
                <a:gd name="T61" fmla="*/ 4 h 1405"/>
                <a:gd name="T62" fmla="*/ 1 w 1077"/>
                <a:gd name="T63" fmla="*/ 3 h 1405"/>
                <a:gd name="T64" fmla="*/ 1 w 1077"/>
                <a:gd name="T65" fmla="*/ 2 h 1405"/>
                <a:gd name="T66" fmla="*/ 2 w 1077"/>
                <a:gd name="T67" fmla="*/ 0 h 1405"/>
                <a:gd name="T68" fmla="*/ 4 w 1077"/>
                <a:gd name="T69" fmla="*/ 0 h 1405"/>
                <a:gd name="T70" fmla="*/ 8 w 1077"/>
                <a:gd name="T71" fmla="*/ 0 h 14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77"/>
                <a:gd name="T109" fmla="*/ 0 h 1405"/>
                <a:gd name="T110" fmla="*/ 1077 w 1077"/>
                <a:gd name="T111" fmla="*/ 1405 h 14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77" h="1405">
                  <a:moveTo>
                    <a:pt x="203" y="18"/>
                  </a:moveTo>
                  <a:lnTo>
                    <a:pt x="275" y="44"/>
                  </a:lnTo>
                  <a:lnTo>
                    <a:pt x="348" y="72"/>
                  </a:lnTo>
                  <a:lnTo>
                    <a:pt x="330" y="92"/>
                  </a:lnTo>
                  <a:lnTo>
                    <a:pt x="324" y="106"/>
                  </a:lnTo>
                  <a:lnTo>
                    <a:pt x="330" y="118"/>
                  </a:lnTo>
                  <a:lnTo>
                    <a:pt x="344" y="132"/>
                  </a:lnTo>
                  <a:lnTo>
                    <a:pt x="357" y="151"/>
                  </a:lnTo>
                  <a:lnTo>
                    <a:pt x="343" y="186"/>
                  </a:lnTo>
                  <a:lnTo>
                    <a:pt x="341" y="217"/>
                  </a:lnTo>
                  <a:lnTo>
                    <a:pt x="353" y="257"/>
                  </a:lnTo>
                  <a:lnTo>
                    <a:pt x="367" y="278"/>
                  </a:lnTo>
                  <a:lnTo>
                    <a:pt x="378" y="299"/>
                  </a:lnTo>
                  <a:lnTo>
                    <a:pt x="392" y="321"/>
                  </a:lnTo>
                  <a:lnTo>
                    <a:pt x="406" y="354"/>
                  </a:lnTo>
                  <a:lnTo>
                    <a:pt x="403" y="390"/>
                  </a:lnTo>
                  <a:lnTo>
                    <a:pt x="392" y="420"/>
                  </a:lnTo>
                  <a:lnTo>
                    <a:pt x="396" y="450"/>
                  </a:lnTo>
                  <a:lnTo>
                    <a:pt x="413" y="478"/>
                  </a:lnTo>
                  <a:lnTo>
                    <a:pt x="422" y="505"/>
                  </a:lnTo>
                  <a:lnTo>
                    <a:pt x="422" y="531"/>
                  </a:lnTo>
                  <a:lnTo>
                    <a:pt x="418" y="558"/>
                  </a:lnTo>
                  <a:lnTo>
                    <a:pt x="403" y="584"/>
                  </a:lnTo>
                  <a:lnTo>
                    <a:pt x="403" y="641"/>
                  </a:lnTo>
                  <a:lnTo>
                    <a:pt x="422" y="681"/>
                  </a:lnTo>
                  <a:lnTo>
                    <a:pt x="432" y="708"/>
                  </a:lnTo>
                  <a:lnTo>
                    <a:pt x="458" y="712"/>
                  </a:lnTo>
                  <a:lnTo>
                    <a:pt x="496" y="722"/>
                  </a:lnTo>
                  <a:lnTo>
                    <a:pt x="533" y="730"/>
                  </a:lnTo>
                  <a:lnTo>
                    <a:pt x="560" y="749"/>
                  </a:lnTo>
                  <a:lnTo>
                    <a:pt x="663" y="765"/>
                  </a:lnTo>
                  <a:lnTo>
                    <a:pt x="759" y="770"/>
                  </a:lnTo>
                  <a:lnTo>
                    <a:pt x="856" y="770"/>
                  </a:lnTo>
                  <a:lnTo>
                    <a:pt x="919" y="771"/>
                  </a:lnTo>
                  <a:lnTo>
                    <a:pt x="974" y="780"/>
                  </a:lnTo>
                  <a:lnTo>
                    <a:pt x="1032" y="796"/>
                  </a:lnTo>
                  <a:lnTo>
                    <a:pt x="1077" y="833"/>
                  </a:lnTo>
                  <a:lnTo>
                    <a:pt x="1066" y="897"/>
                  </a:lnTo>
                  <a:lnTo>
                    <a:pt x="996" y="987"/>
                  </a:lnTo>
                  <a:lnTo>
                    <a:pt x="921" y="1061"/>
                  </a:lnTo>
                  <a:lnTo>
                    <a:pt x="864" y="1121"/>
                  </a:lnTo>
                  <a:lnTo>
                    <a:pt x="785" y="1184"/>
                  </a:lnTo>
                  <a:lnTo>
                    <a:pt x="684" y="1245"/>
                  </a:lnTo>
                  <a:lnTo>
                    <a:pt x="577" y="1305"/>
                  </a:lnTo>
                  <a:lnTo>
                    <a:pt x="447" y="1355"/>
                  </a:lnTo>
                  <a:lnTo>
                    <a:pt x="357" y="1388"/>
                  </a:lnTo>
                  <a:lnTo>
                    <a:pt x="277" y="1401"/>
                  </a:lnTo>
                  <a:lnTo>
                    <a:pt x="176" y="1405"/>
                  </a:lnTo>
                  <a:lnTo>
                    <a:pt x="112" y="1405"/>
                  </a:lnTo>
                  <a:lnTo>
                    <a:pt x="69" y="1384"/>
                  </a:lnTo>
                  <a:lnTo>
                    <a:pt x="98" y="1217"/>
                  </a:lnTo>
                  <a:lnTo>
                    <a:pt x="126" y="1045"/>
                  </a:lnTo>
                  <a:lnTo>
                    <a:pt x="138" y="1009"/>
                  </a:lnTo>
                  <a:lnTo>
                    <a:pt x="112" y="952"/>
                  </a:lnTo>
                  <a:lnTo>
                    <a:pt x="103" y="894"/>
                  </a:lnTo>
                  <a:lnTo>
                    <a:pt x="116" y="823"/>
                  </a:lnTo>
                  <a:lnTo>
                    <a:pt x="136" y="788"/>
                  </a:lnTo>
                  <a:lnTo>
                    <a:pt x="167" y="774"/>
                  </a:lnTo>
                  <a:lnTo>
                    <a:pt x="162" y="739"/>
                  </a:lnTo>
                  <a:lnTo>
                    <a:pt x="124" y="726"/>
                  </a:lnTo>
                  <a:lnTo>
                    <a:pt x="83" y="695"/>
                  </a:lnTo>
                  <a:lnTo>
                    <a:pt x="55" y="655"/>
                  </a:lnTo>
                  <a:lnTo>
                    <a:pt x="19" y="523"/>
                  </a:lnTo>
                  <a:lnTo>
                    <a:pt x="6" y="438"/>
                  </a:lnTo>
                  <a:lnTo>
                    <a:pt x="0" y="359"/>
                  </a:lnTo>
                  <a:lnTo>
                    <a:pt x="4" y="283"/>
                  </a:lnTo>
                  <a:lnTo>
                    <a:pt x="14" y="204"/>
                  </a:lnTo>
                  <a:lnTo>
                    <a:pt x="41" y="120"/>
                  </a:lnTo>
                  <a:lnTo>
                    <a:pt x="71" y="68"/>
                  </a:lnTo>
                  <a:lnTo>
                    <a:pt x="100" y="34"/>
                  </a:lnTo>
                  <a:lnTo>
                    <a:pt x="138" y="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7" name="Line 101"/>
            <p:cNvSpPr>
              <a:spLocks noChangeShapeType="1"/>
            </p:cNvSpPr>
            <p:nvPr/>
          </p:nvSpPr>
          <p:spPr bwMode="auto">
            <a:xfrm flipH="1">
              <a:off x="3696" y="1787"/>
              <a:ext cx="202" cy="123"/>
            </a:xfrm>
            <a:prstGeom prst="line">
              <a:avLst/>
            </a:prstGeom>
            <a:noFill/>
            <a:ln w="12700">
              <a:solidFill>
                <a:srgbClr val="7F5F3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8" name="Freeform 102"/>
            <p:cNvSpPr>
              <a:spLocks/>
            </p:cNvSpPr>
            <p:nvPr/>
          </p:nvSpPr>
          <p:spPr bwMode="auto">
            <a:xfrm flipH="1">
              <a:off x="3675" y="1547"/>
              <a:ext cx="647" cy="813"/>
            </a:xfrm>
            <a:custGeom>
              <a:avLst/>
              <a:gdLst>
                <a:gd name="T0" fmla="*/ 39 w 1030"/>
                <a:gd name="T1" fmla="*/ 0 h 1669"/>
                <a:gd name="T2" fmla="*/ 7 w 1030"/>
                <a:gd name="T3" fmla="*/ 1 h 1669"/>
                <a:gd name="T4" fmla="*/ 40 w 1030"/>
                <a:gd name="T5" fmla="*/ 1 h 1669"/>
                <a:gd name="T6" fmla="*/ 40 w 1030"/>
                <a:gd name="T7" fmla="*/ 10 h 1669"/>
                <a:gd name="T8" fmla="*/ 38 w 1030"/>
                <a:gd name="T9" fmla="*/ 11 h 1669"/>
                <a:gd name="T10" fmla="*/ 35 w 1030"/>
                <a:gd name="T11" fmla="*/ 11 h 1669"/>
                <a:gd name="T12" fmla="*/ 0 w 1030"/>
                <a:gd name="T13" fmla="*/ 11 h 1669"/>
                <a:gd name="T14" fmla="*/ 0 w 1030"/>
                <a:gd name="T15" fmla="*/ 10 h 1669"/>
                <a:gd name="T16" fmla="*/ 35 w 1030"/>
                <a:gd name="T17" fmla="*/ 10 h 1669"/>
                <a:gd name="T18" fmla="*/ 37 w 1030"/>
                <a:gd name="T19" fmla="*/ 10 h 1669"/>
                <a:gd name="T20" fmla="*/ 38 w 1030"/>
                <a:gd name="T21" fmla="*/ 10 h 1669"/>
                <a:gd name="T22" fmla="*/ 38 w 1030"/>
                <a:gd name="T23" fmla="*/ 3 h 1669"/>
                <a:gd name="T24" fmla="*/ 1 w 1030"/>
                <a:gd name="T25" fmla="*/ 3 h 1669"/>
                <a:gd name="T26" fmla="*/ 1 w 1030"/>
                <a:gd name="T27" fmla="*/ 1 h 1669"/>
                <a:gd name="T28" fmla="*/ 39 w 1030"/>
                <a:gd name="T29" fmla="*/ 0 h 1669"/>
                <a:gd name="T30" fmla="*/ 39 w 1030"/>
                <a:gd name="T31" fmla="*/ 0 h 16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30"/>
                <a:gd name="T49" fmla="*/ 0 h 1669"/>
                <a:gd name="T50" fmla="*/ 1030 w 1030"/>
                <a:gd name="T51" fmla="*/ 1669 h 16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30" h="1669">
                  <a:moveTo>
                    <a:pt x="1016" y="39"/>
                  </a:moveTo>
                  <a:lnTo>
                    <a:pt x="173" y="247"/>
                  </a:lnTo>
                  <a:lnTo>
                    <a:pt x="1030" y="247"/>
                  </a:lnTo>
                  <a:lnTo>
                    <a:pt x="1030" y="1601"/>
                  </a:lnTo>
                  <a:lnTo>
                    <a:pt x="987" y="1652"/>
                  </a:lnTo>
                  <a:lnTo>
                    <a:pt x="902" y="1669"/>
                  </a:lnTo>
                  <a:lnTo>
                    <a:pt x="0" y="1669"/>
                  </a:lnTo>
                  <a:lnTo>
                    <a:pt x="0" y="1610"/>
                  </a:lnTo>
                  <a:lnTo>
                    <a:pt x="894" y="1610"/>
                  </a:lnTo>
                  <a:lnTo>
                    <a:pt x="961" y="1584"/>
                  </a:lnTo>
                  <a:lnTo>
                    <a:pt x="970" y="1525"/>
                  </a:lnTo>
                  <a:lnTo>
                    <a:pt x="970" y="526"/>
                  </a:lnTo>
                  <a:lnTo>
                    <a:pt x="13" y="526"/>
                  </a:lnTo>
                  <a:lnTo>
                    <a:pt x="13" y="255"/>
                  </a:lnTo>
                  <a:lnTo>
                    <a:pt x="1012" y="0"/>
                  </a:lnTo>
                  <a:lnTo>
                    <a:pt x="1016" y="39"/>
                  </a:lnTo>
                  <a:close/>
                </a:path>
              </a:pathLst>
            </a:custGeom>
            <a:solidFill>
              <a:srgbClr val="7F5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69" name="Line 103"/>
            <p:cNvSpPr>
              <a:spLocks noChangeShapeType="1"/>
            </p:cNvSpPr>
            <p:nvPr/>
          </p:nvSpPr>
          <p:spPr bwMode="auto">
            <a:xfrm flipH="1">
              <a:off x="3701" y="1586"/>
              <a:ext cx="53" cy="84"/>
            </a:xfrm>
            <a:prstGeom prst="line">
              <a:avLst/>
            </a:prstGeom>
            <a:noFill/>
            <a:ln w="12700">
              <a:solidFill>
                <a:srgbClr val="7F5F3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0" name="Freeform 104"/>
            <p:cNvSpPr>
              <a:spLocks/>
            </p:cNvSpPr>
            <p:nvPr/>
          </p:nvSpPr>
          <p:spPr bwMode="auto">
            <a:xfrm flipH="1">
              <a:off x="4069" y="1543"/>
              <a:ext cx="518" cy="279"/>
            </a:xfrm>
            <a:custGeom>
              <a:avLst/>
              <a:gdLst>
                <a:gd name="T0" fmla="*/ 27 w 822"/>
                <a:gd name="T1" fmla="*/ 0 h 571"/>
                <a:gd name="T2" fmla="*/ 25 w 822"/>
                <a:gd name="T3" fmla="*/ 0 h 571"/>
                <a:gd name="T4" fmla="*/ 26 w 822"/>
                <a:gd name="T5" fmla="*/ 0 h 571"/>
                <a:gd name="T6" fmla="*/ 25 w 822"/>
                <a:gd name="T7" fmla="*/ 0 h 571"/>
                <a:gd name="T8" fmla="*/ 23 w 822"/>
                <a:gd name="T9" fmla="*/ 0 h 571"/>
                <a:gd name="T10" fmla="*/ 23 w 822"/>
                <a:gd name="T11" fmla="*/ 1 h 571"/>
                <a:gd name="T12" fmla="*/ 22 w 822"/>
                <a:gd name="T13" fmla="*/ 1 h 571"/>
                <a:gd name="T14" fmla="*/ 20 w 822"/>
                <a:gd name="T15" fmla="*/ 1 h 571"/>
                <a:gd name="T16" fmla="*/ 16 w 822"/>
                <a:gd name="T17" fmla="*/ 2 h 571"/>
                <a:gd name="T18" fmla="*/ 13 w 822"/>
                <a:gd name="T19" fmla="*/ 2 h 571"/>
                <a:gd name="T20" fmla="*/ 10 w 822"/>
                <a:gd name="T21" fmla="*/ 2 h 571"/>
                <a:gd name="T22" fmla="*/ 10 w 822"/>
                <a:gd name="T23" fmla="*/ 2 h 571"/>
                <a:gd name="T24" fmla="*/ 9 w 822"/>
                <a:gd name="T25" fmla="*/ 1 h 571"/>
                <a:gd name="T26" fmla="*/ 8 w 822"/>
                <a:gd name="T27" fmla="*/ 0 h 571"/>
                <a:gd name="T28" fmla="*/ 7 w 822"/>
                <a:gd name="T29" fmla="*/ 0 h 571"/>
                <a:gd name="T30" fmla="*/ 6 w 822"/>
                <a:gd name="T31" fmla="*/ 0 h 571"/>
                <a:gd name="T32" fmla="*/ 4 w 822"/>
                <a:gd name="T33" fmla="*/ 0 h 571"/>
                <a:gd name="T34" fmla="*/ 3 w 822"/>
                <a:gd name="T35" fmla="*/ 0 h 571"/>
                <a:gd name="T36" fmla="*/ 2 w 822"/>
                <a:gd name="T37" fmla="*/ 0 h 571"/>
                <a:gd name="T38" fmla="*/ 1 w 822"/>
                <a:gd name="T39" fmla="*/ 0 h 571"/>
                <a:gd name="T40" fmla="*/ 0 w 822"/>
                <a:gd name="T41" fmla="*/ 0 h 571"/>
                <a:gd name="T42" fmla="*/ 1 w 822"/>
                <a:gd name="T43" fmla="*/ 1 h 571"/>
                <a:gd name="T44" fmla="*/ 2 w 822"/>
                <a:gd name="T45" fmla="*/ 2 h 571"/>
                <a:gd name="T46" fmla="*/ 4 w 822"/>
                <a:gd name="T47" fmla="*/ 3 h 571"/>
                <a:gd name="T48" fmla="*/ 5 w 822"/>
                <a:gd name="T49" fmla="*/ 3 h 571"/>
                <a:gd name="T50" fmla="*/ 6 w 822"/>
                <a:gd name="T51" fmla="*/ 3 h 571"/>
                <a:gd name="T52" fmla="*/ 7 w 822"/>
                <a:gd name="T53" fmla="*/ 4 h 571"/>
                <a:gd name="T54" fmla="*/ 8 w 822"/>
                <a:gd name="T55" fmla="*/ 4 h 571"/>
                <a:gd name="T56" fmla="*/ 9 w 822"/>
                <a:gd name="T57" fmla="*/ 3 h 571"/>
                <a:gd name="T58" fmla="*/ 13 w 822"/>
                <a:gd name="T59" fmla="*/ 3 h 571"/>
                <a:gd name="T60" fmla="*/ 17 w 822"/>
                <a:gd name="T61" fmla="*/ 3 h 571"/>
                <a:gd name="T62" fmla="*/ 20 w 822"/>
                <a:gd name="T63" fmla="*/ 2 h 571"/>
                <a:gd name="T64" fmla="*/ 23 w 822"/>
                <a:gd name="T65" fmla="*/ 1 h 571"/>
                <a:gd name="T66" fmla="*/ 24 w 822"/>
                <a:gd name="T67" fmla="*/ 1 h 571"/>
                <a:gd name="T68" fmla="*/ 26 w 822"/>
                <a:gd name="T69" fmla="*/ 1 h 571"/>
                <a:gd name="T70" fmla="*/ 28 w 822"/>
                <a:gd name="T71" fmla="*/ 1 h 571"/>
                <a:gd name="T72" fmla="*/ 31 w 822"/>
                <a:gd name="T73" fmla="*/ 1 h 571"/>
                <a:gd name="T74" fmla="*/ 32 w 822"/>
                <a:gd name="T75" fmla="*/ 0 h 571"/>
                <a:gd name="T76" fmla="*/ 32 w 822"/>
                <a:gd name="T77" fmla="*/ 0 h 571"/>
                <a:gd name="T78" fmla="*/ 32 w 822"/>
                <a:gd name="T79" fmla="*/ 0 h 571"/>
                <a:gd name="T80" fmla="*/ 32 w 822"/>
                <a:gd name="T81" fmla="*/ 0 h 571"/>
                <a:gd name="T82" fmla="*/ 32 w 822"/>
                <a:gd name="T83" fmla="*/ 0 h 571"/>
                <a:gd name="T84" fmla="*/ 32 w 822"/>
                <a:gd name="T85" fmla="*/ 0 h 571"/>
                <a:gd name="T86" fmla="*/ 31 w 822"/>
                <a:gd name="T87" fmla="*/ 0 h 571"/>
                <a:gd name="T88" fmla="*/ 30 w 822"/>
                <a:gd name="T89" fmla="*/ 0 h 571"/>
                <a:gd name="T90" fmla="*/ 30 w 822"/>
                <a:gd name="T91" fmla="*/ 0 h 571"/>
                <a:gd name="T92" fmla="*/ 28 w 822"/>
                <a:gd name="T93" fmla="*/ 0 h 571"/>
                <a:gd name="T94" fmla="*/ 28 w 822"/>
                <a:gd name="T95" fmla="*/ 0 h 571"/>
                <a:gd name="T96" fmla="*/ 27 w 822"/>
                <a:gd name="T97" fmla="*/ 0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2"/>
                <a:gd name="T148" fmla="*/ 0 h 571"/>
                <a:gd name="T149" fmla="*/ 822 w 822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2" h="571">
                  <a:moveTo>
                    <a:pt x="688" y="79"/>
                  </a:moveTo>
                  <a:lnTo>
                    <a:pt x="637" y="111"/>
                  </a:lnTo>
                  <a:lnTo>
                    <a:pt x="657" y="69"/>
                  </a:lnTo>
                  <a:lnTo>
                    <a:pt x="627" y="62"/>
                  </a:lnTo>
                  <a:lnTo>
                    <a:pt x="589" y="103"/>
                  </a:lnTo>
                  <a:lnTo>
                    <a:pt x="572" y="148"/>
                  </a:lnTo>
                  <a:lnTo>
                    <a:pt x="557" y="182"/>
                  </a:lnTo>
                  <a:lnTo>
                    <a:pt x="504" y="214"/>
                  </a:lnTo>
                  <a:lnTo>
                    <a:pt x="411" y="280"/>
                  </a:lnTo>
                  <a:lnTo>
                    <a:pt x="314" y="354"/>
                  </a:lnTo>
                  <a:lnTo>
                    <a:pt x="251" y="395"/>
                  </a:lnTo>
                  <a:lnTo>
                    <a:pt x="246" y="300"/>
                  </a:lnTo>
                  <a:lnTo>
                    <a:pt x="232" y="202"/>
                  </a:lnTo>
                  <a:lnTo>
                    <a:pt x="200" y="103"/>
                  </a:lnTo>
                  <a:lnTo>
                    <a:pt x="172" y="46"/>
                  </a:lnTo>
                  <a:lnTo>
                    <a:pt x="144" y="21"/>
                  </a:lnTo>
                  <a:lnTo>
                    <a:pt x="108" y="0"/>
                  </a:lnTo>
                  <a:lnTo>
                    <a:pt x="72" y="3"/>
                  </a:lnTo>
                  <a:lnTo>
                    <a:pt x="35" y="21"/>
                  </a:lnTo>
                  <a:lnTo>
                    <a:pt x="7" y="54"/>
                  </a:lnTo>
                  <a:lnTo>
                    <a:pt x="0" y="111"/>
                  </a:lnTo>
                  <a:lnTo>
                    <a:pt x="19" y="214"/>
                  </a:lnTo>
                  <a:lnTo>
                    <a:pt x="43" y="313"/>
                  </a:lnTo>
                  <a:lnTo>
                    <a:pt x="100" y="444"/>
                  </a:lnTo>
                  <a:lnTo>
                    <a:pt x="128" y="502"/>
                  </a:lnTo>
                  <a:lnTo>
                    <a:pt x="152" y="547"/>
                  </a:lnTo>
                  <a:lnTo>
                    <a:pt x="180" y="571"/>
                  </a:lnTo>
                  <a:lnTo>
                    <a:pt x="197" y="571"/>
                  </a:lnTo>
                  <a:lnTo>
                    <a:pt x="242" y="543"/>
                  </a:lnTo>
                  <a:lnTo>
                    <a:pt x="335" y="489"/>
                  </a:lnTo>
                  <a:lnTo>
                    <a:pt x="431" y="424"/>
                  </a:lnTo>
                  <a:lnTo>
                    <a:pt x="512" y="330"/>
                  </a:lnTo>
                  <a:lnTo>
                    <a:pt x="581" y="251"/>
                  </a:lnTo>
                  <a:lnTo>
                    <a:pt x="613" y="223"/>
                  </a:lnTo>
                  <a:lnTo>
                    <a:pt x="681" y="186"/>
                  </a:lnTo>
                  <a:lnTo>
                    <a:pt x="726" y="165"/>
                  </a:lnTo>
                  <a:lnTo>
                    <a:pt x="771" y="144"/>
                  </a:lnTo>
                  <a:lnTo>
                    <a:pt x="791" y="125"/>
                  </a:lnTo>
                  <a:lnTo>
                    <a:pt x="810" y="104"/>
                  </a:lnTo>
                  <a:lnTo>
                    <a:pt x="817" y="83"/>
                  </a:lnTo>
                  <a:lnTo>
                    <a:pt x="820" y="85"/>
                  </a:lnTo>
                  <a:lnTo>
                    <a:pt x="822" y="55"/>
                  </a:lnTo>
                  <a:lnTo>
                    <a:pt x="796" y="41"/>
                  </a:lnTo>
                  <a:lnTo>
                    <a:pt x="774" y="32"/>
                  </a:lnTo>
                  <a:lnTo>
                    <a:pt x="760" y="32"/>
                  </a:lnTo>
                  <a:lnTo>
                    <a:pt x="741" y="24"/>
                  </a:lnTo>
                  <a:lnTo>
                    <a:pt x="729" y="20"/>
                  </a:lnTo>
                  <a:lnTo>
                    <a:pt x="712" y="44"/>
                  </a:lnTo>
                  <a:lnTo>
                    <a:pt x="688" y="79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1" name="Freeform 105"/>
            <p:cNvSpPr>
              <a:spLocks/>
            </p:cNvSpPr>
            <p:nvPr/>
          </p:nvSpPr>
          <p:spPr bwMode="auto">
            <a:xfrm flipH="1">
              <a:off x="4213" y="1636"/>
              <a:ext cx="40" cy="30"/>
            </a:xfrm>
            <a:custGeom>
              <a:avLst/>
              <a:gdLst>
                <a:gd name="T0" fmla="*/ 1 w 62"/>
                <a:gd name="T1" fmla="*/ 0 h 62"/>
                <a:gd name="T2" fmla="*/ 1 w 62"/>
                <a:gd name="T3" fmla="*/ 0 h 62"/>
                <a:gd name="T4" fmla="*/ 2 w 62"/>
                <a:gd name="T5" fmla="*/ 0 h 62"/>
                <a:gd name="T6" fmla="*/ 3 w 62"/>
                <a:gd name="T7" fmla="*/ 0 h 62"/>
                <a:gd name="T8" fmla="*/ 3 w 62"/>
                <a:gd name="T9" fmla="*/ 0 h 62"/>
                <a:gd name="T10" fmla="*/ 3 w 62"/>
                <a:gd name="T11" fmla="*/ 0 h 62"/>
                <a:gd name="T12" fmla="*/ 1 w 62"/>
                <a:gd name="T13" fmla="*/ 0 h 62"/>
                <a:gd name="T14" fmla="*/ 1 w 62"/>
                <a:gd name="T15" fmla="*/ 0 h 62"/>
                <a:gd name="T16" fmla="*/ 0 w 62"/>
                <a:gd name="T17" fmla="*/ 0 h 62"/>
                <a:gd name="T18" fmla="*/ 1 w 62"/>
                <a:gd name="T19" fmla="*/ 0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62"/>
                <a:gd name="T32" fmla="*/ 62 w 62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62">
                  <a:moveTo>
                    <a:pt x="14" y="0"/>
                  </a:moveTo>
                  <a:lnTo>
                    <a:pt x="31" y="20"/>
                  </a:lnTo>
                  <a:lnTo>
                    <a:pt x="44" y="34"/>
                  </a:lnTo>
                  <a:lnTo>
                    <a:pt x="59" y="48"/>
                  </a:lnTo>
                  <a:lnTo>
                    <a:pt x="62" y="51"/>
                  </a:lnTo>
                  <a:lnTo>
                    <a:pt x="50" y="62"/>
                  </a:lnTo>
                  <a:lnTo>
                    <a:pt x="23" y="40"/>
                  </a:lnTo>
                  <a:lnTo>
                    <a:pt x="7" y="19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0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2" name="Freeform 106"/>
            <p:cNvSpPr>
              <a:spLocks/>
            </p:cNvSpPr>
            <p:nvPr/>
          </p:nvSpPr>
          <p:spPr bwMode="auto">
            <a:xfrm flipH="1">
              <a:off x="4359" y="1341"/>
              <a:ext cx="175" cy="167"/>
            </a:xfrm>
            <a:custGeom>
              <a:avLst/>
              <a:gdLst>
                <a:gd name="T0" fmla="*/ 10 w 278"/>
                <a:gd name="T1" fmla="*/ 0 h 339"/>
                <a:gd name="T2" fmla="*/ 10 w 278"/>
                <a:gd name="T3" fmla="*/ 0 h 339"/>
                <a:gd name="T4" fmla="*/ 10 w 278"/>
                <a:gd name="T5" fmla="*/ 0 h 339"/>
                <a:gd name="T6" fmla="*/ 10 w 278"/>
                <a:gd name="T7" fmla="*/ 0 h 339"/>
                <a:gd name="T8" fmla="*/ 10 w 278"/>
                <a:gd name="T9" fmla="*/ 0 h 339"/>
                <a:gd name="T10" fmla="*/ 10 w 278"/>
                <a:gd name="T11" fmla="*/ 0 h 339"/>
                <a:gd name="T12" fmla="*/ 10 w 278"/>
                <a:gd name="T13" fmla="*/ 0 h 339"/>
                <a:gd name="T14" fmla="*/ 10 w 278"/>
                <a:gd name="T15" fmla="*/ 0 h 339"/>
                <a:gd name="T16" fmla="*/ 10 w 278"/>
                <a:gd name="T17" fmla="*/ 0 h 339"/>
                <a:gd name="T18" fmla="*/ 11 w 278"/>
                <a:gd name="T19" fmla="*/ 0 h 339"/>
                <a:gd name="T20" fmla="*/ 11 w 278"/>
                <a:gd name="T21" fmla="*/ 0 h 339"/>
                <a:gd name="T22" fmla="*/ 11 w 278"/>
                <a:gd name="T23" fmla="*/ 1 h 339"/>
                <a:gd name="T24" fmla="*/ 10 w 278"/>
                <a:gd name="T25" fmla="*/ 1 h 339"/>
                <a:gd name="T26" fmla="*/ 10 w 278"/>
                <a:gd name="T27" fmla="*/ 1 h 339"/>
                <a:gd name="T28" fmla="*/ 10 w 278"/>
                <a:gd name="T29" fmla="*/ 1 h 339"/>
                <a:gd name="T30" fmla="*/ 10 w 278"/>
                <a:gd name="T31" fmla="*/ 1 h 339"/>
                <a:gd name="T32" fmla="*/ 10 w 278"/>
                <a:gd name="T33" fmla="*/ 1 h 339"/>
                <a:gd name="T34" fmla="*/ 10 w 278"/>
                <a:gd name="T35" fmla="*/ 1 h 339"/>
                <a:gd name="T36" fmla="*/ 10 w 278"/>
                <a:gd name="T37" fmla="*/ 1 h 339"/>
                <a:gd name="T38" fmla="*/ 10 w 278"/>
                <a:gd name="T39" fmla="*/ 1 h 339"/>
                <a:gd name="T40" fmla="*/ 10 w 278"/>
                <a:gd name="T41" fmla="*/ 1 h 339"/>
                <a:gd name="T42" fmla="*/ 10 w 278"/>
                <a:gd name="T43" fmla="*/ 1 h 339"/>
                <a:gd name="T44" fmla="*/ 10 w 278"/>
                <a:gd name="T45" fmla="*/ 1 h 339"/>
                <a:gd name="T46" fmla="*/ 10 w 278"/>
                <a:gd name="T47" fmla="*/ 1 h 339"/>
                <a:gd name="T48" fmla="*/ 10 w 278"/>
                <a:gd name="T49" fmla="*/ 1 h 339"/>
                <a:gd name="T50" fmla="*/ 10 w 278"/>
                <a:gd name="T51" fmla="*/ 1 h 339"/>
                <a:gd name="T52" fmla="*/ 9 w 278"/>
                <a:gd name="T53" fmla="*/ 1 h 339"/>
                <a:gd name="T54" fmla="*/ 8 w 278"/>
                <a:gd name="T55" fmla="*/ 1 h 339"/>
                <a:gd name="T56" fmla="*/ 8 w 278"/>
                <a:gd name="T57" fmla="*/ 1 h 339"/>
                <a:gd name="T58" fmla="*/ 8 w 278"/>
                <a:gd name="T59" fmla="*/ 1 h 339"/>
                <a:gd name="T60" fmla="*/ 7 w 278"/>
                <a:gd name="T61" fmla="*/ 1 h 339"/>
                <a:gd name="T62" fmla="*/ 7 w 278"/>
                <a:gd name="T63" fmla="*/ 1 h 339"/>
                <a:gd name="T64" fmla="*/ 7 w 278"/>
                <a:gd name="T65" fmla="*/ 2 h 339"/>
                <a:gd name="T66" fmla="*/ 7 w 278"/>
                <a:gd name="T67" fmla="*/ 2 h 339"/>
                <a:gd name="T68" fmla="*/ 7 w 278"/>
                <a:gd name="T69" fmla="*/ 2 h 339"/>
                <a:gd name="T70" fmla="*/ 6 w 278"/>
                <a:gd name="T71" fmla="*/ 2 h 339"/>
                <a:gd name="T72" fmla="*/ 4 w 278"/>
                <a:gd name="T73" fmla="*/ 2 h 339"/>
                <a:gd name="T74" fmla="*/ 3 w 278"/>
                <a:gd name="T75" fmla="*/ 2 h 339"/>
                <a:gd name="T76" fmla="*/ 2 w 278"/>
                <a:gd name="T77" fmla="*/ 2 h 339"/>
                <a:gd name="T78" fmla="*/ 1 w 278"/>
                <a:gd name="T79" fmla="*/ 2 h 339"/>
                <a:gd name="T80" fmla="*/ 0 w 278"/>
                <a:gd name="T81" fmla="*/ 2 h 339"/>
                <a:gd name="T82" fmla="*/ 1 w 278"/>
                <a:gd name="T83" fmla="*/ 0 h 339"/>
                <a:gd name="T84" fmla="*/ 10 w 278"/>
                <a:gd name="T85" fmla="*/ 0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8"/>
                <a:gd name="T130" fmla="*/ 0 h 339"/>
                <a:gd name="T131" fmla="*/ 278 w 278"/>
                <a:gd name="T132" fmla="*/ 339 h 3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8" h="339">
                  <a:moveTo>
                    <a:pt x="254" y="3"/>
                  </a:moveTo>
                  <a:lnTo>
                    <a:pt x="261" y="38"/>
                  </a:lnTo>
                  <a:lnTo>
                    <a:pt x="260" y="59"/>
                  </a:lnTo>
                  <a:lnTo>
                    <a:pt x="257" y="69"/>
                  </a:lnTo>
                  <a:lnTo>
                    <a:pt x="253" y="77"/>
                  </a:lnTo>
                  <a:lnTo>
                    <a:pt x="251" y="86"/>
                  </a:lnTo>
                  <a:lnTo>
                    <a:pt x="254" y="98"/>
                  </a:lnTo>
                  <a:lnTo>
                    <a:pt x="261" y="107"/>
                  </a:lnTo>
                  <a:lnTo>
                    <a:pt x="270" y="113"/>
                  </a:lnTo>
                  <a:lnTo>
                    <a:pt x="278" y="121"/>
                  </a:lnTo>
                  <a:lnTo>
                    <a:pt x="278" y="127"/>
                  </a:lnTo>
                  <a:lnTo>
                    <a:pt x="277" y="134"/>
                  </a:lnTo>
                  <a:lnTo>
                    <a:pt x="270" y="136"/>
                  </a:lnTo>
                  <a:lnTo>
                    <a:pt x="257" y="138"/>
                  </a:lnTo>
                  <a:lnTo>
                    <a:pt x="257" y="146"/>
                  </a:lnTo>
                  <a:lnTo>
                    <a:pt x="261" y="155"/>
                  </a:lnTo>
                  <a:lnTo>
                    <a:pt x="265" y="163"/>
                  </a:lnTo>
                  <a:lnTo>
                    <a:pt x="267" y="169"/>
                  </a:lnTo>
                  <a:lnTo>
                    <a:pt x="257" y="179"/>
                  </a:lnTo>
                  <a:lnTo>
                    <a:pt x="263" y="182"/>
                  </a:lnTo>
                  <a:lnTo>
                    <a:pt x="267" y="190"/>
                  </a:lnTo>
                  <a:lnTo>
                    <a:pt x="258" y="206"/>
                  </a:lnTo>
                  <a:lnTo>
                    <a:pt x="263" y="213"/>
                  </a:lnTo>
                  <a:lnTo>
                    <a:pt x="263" y="225"/>
                  </a:lnTo>
                  <a:lnTo>
                    <a:pt x="257" y="239"/>
                  </a:lnTo>
                  <a:lnTo>
                    <a:pt x="248" y="246"/>
                  </a:lnTo>
                  <a:lnTo>
                    <a:pt x="230" y="249"/>
                  </a:lnTo>
                  <a:lnTo>
                    <a:pt x="215" y="248"/>
                  </a:lnTo>
                  <a:lnTo>
                    <a:pt x="198" y="244"/>
                  </a:lnTo>
                  <a:lnTo>
                    <a:pt x="188" y="241"/>
                  </a:lnTo>
                  <a:lnTo>
                    <a:pt x="179" y="238"/>
                  </a:lnTo>
                  <a:lnTo>
                    <a:pt x="175" y="259"/>
                  </a:lnTo>
                  <a:lnTo>
                    <a:pt x="177" y="277"/>
                  </a:lnTo>
                  <a:lnTo>
                    <a:pt x="177" y="308"/>
                  </a:lnTo>
                  <a:lnTo>
                    <a:pt x="175" y="339"/>
                  </a:lnTo>
                  <a:lnTo>
                    <a:pt x="140" y="339"/>
                  </a:lnTo>
                  <a:lnTo>
                    <a:pt x="106" y="332"/>
                  </a:lnTo>
                  <a:lnTo>
                    <a:pt x="69" y="320"/>
                  </a:lnTo>
                  <a:lnTo>
                    <a:pt x="45" y="310"/>
                  </a:lnTo>
                  <a:lnTo>
                    <a:pt x="17" y="282"/>
                  </a:lnTo>
                  <a:lnTo>
                    <a:pt x="0" y="261"/>
                  </a:lnTo>
                  <a:lnTo>
                    <a:pt x="2" y="0"/>
                  </a:lnTo>
                  <a:lnTo>
                    <a:pt x="254" y="3"/>
                  </a:lnTo>
                  <a:close/>
                </a:path>
              </a:pathLst>
            </a:custGeom>
            <a:solidFill>
              <a:srgbClr val="FFBFBF"/>
            </a:solidFill>
            <a:ln w="6350">
              <a:solidFill>
                <a:srgbClr val="F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3" name="Freeform 107"/>
            <p:cNvSpPr>
              <a:spLocks/>
            </p:cNvSpPr>
            <p:nvPr/>
          </p:nvSpPr>
          <p:spPr bwMode="auto">
            <a:xfrm flipH="1">
              <a:off x="4353" y="1281"/>
              <a:ext cx="298" cy="259"/>
            </a:xfrm>
            <a:custGeom>
              <a:avLst/>
              <a:gdLst>
                <a:gd name="T0" fmla="*/ 19 w 474"/>
                <a:gd name="T1" fmla="*/ 1 h 532"/>
                <a:gd name="T2" fmla="*/ 17 w 474"/>
                <a:gd name="T3" fmla="*/ 1 h 532"/>
                <a:gd name="T4" fmla="*/ 16 w 474"/>
                <a:gd name="T5" fmla="*/ 1 h 532"/>
                <a:gd name="T6" fmla="*/ 16 w 474"/>
                <a:gd name="T7" fmla="*/ 1 h 532"/>
                <a:gd name="T8" fmla="*/ 15 w 474"/>
                <a:gd name="T9" fmla="*/ 1 h 532"/>
                <a:gd name="T10" fmla="*/ 14 w 474"/>
                <a:gd name="T11" fmla="*/ 1 h 532"/>
                <a:gd name="T12" fmla="*/ 14 w 474"/>
                <a:gd name="T13" fmla="*/ 1 h 532"/>
                <a:gd name="T14" fmla="*/ 13 w 474"/>
                <a:gd name="T15" fmla="*/ 1 h 532"/>
                <a:gd name="T16" fmla="*/ 13 w 474"/>
                <a:gd name="T17" fmla="*/ 1 h 532"/>
                <a:gd name="T18" fmla="*/ 11 w 474"/>
                <a:gd name="T19" fmla="*/ 1 h 532"/>
                <a:gd name="T20" fmla="*/ 11 w 474"/>
                <a:gd name="T21" fmla="*/ 1 h 532"/>
                <a:gd name="T22" fmla="*/ 11 w 474"/>
                <a:gd name="T23" fmla="*/ 1 h 532"/>
                <a:gd name="T24" fmla="*/ 10 w 474"/>
                <a:gd name="T25" fmla="*/ 1 h 532"/>
                <a:gd name="T26" fmla="*/ 10 w 474"/>
                <a:gd name="T27" fmla="*/ 1 h 532"/>
                <a:gd name="T28" fmla="*/ 9 w 474"/>
                <a:gd name="T29" fmla="*/ 1 h 532"/>
                <a:gd name="T30" fmla="*/ 9 w 474"/>
                <a:gd name="T31" fmla="*/ 1 h 532"/>
                <a:gd name="T32" fmla="*/ 9 w 474"/>
                <a:gd name="T33" fmla="*/ 1 h 532"/>
                <a:gd name="T34" fmla="*/ 9 w 474"/>
                <a:gd name="T35" fmla="*/ 1 h 532"/>
                <a:gd name="T36" fmla="*/ 9 w 474"/>
                <a:gd name="T37" fmla="*/ 1 h 532"/>
                <a:gd name="T38" fmla="*/ 9 w 474"/>
                <a:gd name="T39" fmla="*/ 1 h 532"/>
                <a:gd name="T40" fmla="*/ 9 w 474"/>
                <a:gd name="T41" fmla="*/ 2 h 532"/>
                <a:gd name="T42" fmla="*/ 9 w 474"/>
                <a:gd name="T43" fmla="*/ 2 h 532"/>
                <a:gd name="T44" fmla="*/ 9 w 474"/>
                <a:gd name="T45" fmla="*/ 2 h 532"/>
                <a:gd name="T46" fmla="*/ 9 w 474"/>
                <a:gd name="T47" fmla="*/ 2 h 532"/>
                <a:gd name="T48" fmla="*/ 9 w 474"/>
                <a:gd name="T49" fmla="*/ 3 h 532"/>
                <a:gd name="T50" fmla="*/ 8 w 474"/>
                <a:gd name="T51" fmla="*/ 3 h 532"/>
                <a:gd name="T52" fmla="*/ 7 w 474"/>
                <a:gd name="T53" fmla="*/ 3 h 532"/>
                <a:gd name="T54" fmla="*/ 6 w 474"/>
                <a:gd name="T55" fmla="*/ 3 h 532"/>
                <a:gd name="T56" fmla="*/ 5 w 474"/>
                <a:gd name="T57" fmla="*/ 3 h 532"/>
                <a:gd name="T58" fmla="*/ 4 w 474"/>
                <a:gd name="T59" fmla="*/ 3 h 532"/>
                <a:gd name="T60" fmla="*/ 3 w 474"/>
                <a:gd name="T61" fmla="*/ 3 h 532"/>
                <a:gd name="T62" fmla="*/ 3 w 474"/>
                <a:gd name="T63" fmla="*/ 3 h 532"/>
                <a:gd name="T64" fmla="*/ 2 w 474"/>
                <a:gd name="T65" fmla="*/ 3 h 532"/>
                <a:gd name="T66" fmla="*/ 1 w 474"/>
                <a:gd name="T67" fmla="*/ 3 h 532"/>
                <a:gd name="T68" fmla="*/ 2 w 474"/>
                <a:gd name="T69" fmla="*/ 3 h 532"/>
                <a:gd name="T70" fmla="*/ 3 w 474"/>
                <a:gd name="T71" fmla="*/ 3 h 532"/>
                <a:gd name="T72" fmla="*/ 3 w 474"/>
                <a:gd name="T73" fmla="*/ 3 h 532"/>
                <a:gd name="T74" fmla="*/ 2 w 474"/>
                <a:gd name="T75" fmla="*/ 3 h 532"/>
                <a:gd name="T76" fmla="*/ 1 w 474"/>
                <a:gd name="T77" fmla="*/ 3 h 532"/>
                <a:gd name="T78" fmla="*/ 1 w 474"/>
                <a:gd name="T79" fmla="*/ 3 h 532"/>
                <a:gd name="T80" fmla="*/ 0 w 474"/>
                <a:gd name="T81" fmla="*/ 3 h 532"/>
                <a:gd name="T82" fmla="*/ 1 w 474"/>
                <a:gd name="T83" fmla="*/ 2 h 532"/>
                <a:gd name="T84" fmla="*/ 2 w 474"/>
                <a:gd name="T85" fmla="*/ 2 h 532"/>
                <a:gd name="T86" fmla="*/ 3 w 474"/>
                <a:gd name="T87" fmla="*/ 2 h 532"/>
                <a:gd name="T88" fmla="*/ 3 w 474"/>
                <a:gd name="T89" fmla="*/ 2 h 532"/>
                <a:gd name="T90" fmla="*/ 3 w 474"/>
                <a:gd name="T91" fmla="*/ 1 h 532"/>
                <a:gd name="T92" fmla="*/ 3 w 474"/>
                <a:gd name="T93" fmla="*/ 1 h 532"/>
                <a:gd name="T94" fmla="*/ 3 w 474"/>
                <a:gd name="T95" fmla="*/ 1 h 532"/>
                <a:gd name="T96" fmla="*/ 3 w 474"/>
                <a:gd name="T97" fmla="*/ 0 h 532"/>
                <a:gd name="T98" fmla="*/ 4 w 474"/>
                <a:gd name="T99" fmla="*/ 0 h 532"/>
                <a:gd name="T100" fmla="*/ 5 w 474"/>
                <a:gd name="T101" fmla="*/ 0 h 532"/>
                <a:gd name="T102" fmla="*/ 6 w 474"/>
                <a:gd name="T103" fmla="*/ 0 h 532"/>
                <a:gd name="T104" fmla="*/ 8 w 474"/>
                <a:gd name="T105" fmla="*/ 0 h 532"/>
                <a:gd name="T106" fmla="*/ 9 w 474"/>
                <a:gd name="T107" fmla="*/ 0 h 532"/>
                <a:gd name="T108" fmla="*/ 10 w 474"/>
                <a:gd name="T109" fmla="*/ 0 h 532"/>
                <a:gd name="T110" fmla="*/ 12 w 474"/>
                <a:gd name="T111" fmla="*/ 0 h 532"/>
                <a:gd name="T112" fmla="*/ 13 w 474"/>
                <a:gd name="T113" fmla="*/ 0 h 532"/>
                <a:gd name="T114" fmla="*/ 15 w 474"/>
                <a:gd name="T115" fmla="*/ 0 h 532"/>
                <a:gd name="T116" fmla="*/ 16 w 474"/>
                <a:gd name="T117" fmla="*/ 0 h 532"/>
                <a:gd name="T118" fmla="*/ 17 w 474"/>
                <a:gd name="T119" fmla="*/ 0 h 532"/>
                <a:gd name="T120" fmla="*/ 18 w 474"/>
                <a:gd name="T121" fmla="*/ 0 h 532"/>
                <a:gd name="T122" fmla="*/ 18 w 474"/>
                <a:gd name="T123" fmla="*/ 0 h 532"/>
                <a:gd name="T124" fmla="*/ 19 w 474"/>
                <a:gd name="T125" fmla="*/ 1 h 5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4"/>
                <a:gd name="T190" fmla="*/ 0 h 532"/>
                <a:gd name="T191" fmla="*/ 474 w 474"/>
                <a:gd name="T192" fmla="*/ 532 h 5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4" h="532">
                  <a:moveTo>
                    <a:pt x="474" y="161"/>
                  </a:moveTo>
                  <a:lnTo>
                    <a:pt x="444" y="167"/>
                  </a:lnTo>
                  <a:lnTo>
                    <a:pt x="425" y="176"/>
                  </a:lnTo>
                  <a:lnTo>
                    <a:pt x="419" y="158"/>
                  </a:lnTo>
                  <a:lnTo>
                    <a:pt x="392" y="167"/>
                  </a:lnTo>
                  <a:lnTo>
                    <a:pt x="378" y="179"/>
                  </a:lnTo>
                  <a:lnTo>
                    <a:pt x="361" y="165"/>
                  </a:lnTo>
                  <a:lnTo>
                    <a:pt x="344" y="189"/>
                  </a:lnTo>
                  <a:lnTo>
                    <a:pt x="329" y="202"/>
                  </a:lnTo>
                  <a:lnTo>
                    <a:pt x="295" y="222"/>
                  </a:lnTo>
                  <a:lnTo>
                    <a:pt x="278" y="205"/>
                  </a:lnTo>
                  <a:lnTo>
                    <a:pt x="274" y="192"/>
                  </a:lnTo>
                  <a:lnTo>
                    <a:pt x="265" y="185"/>
                  </a:lnTo>
                  <a:lnTo>
                    <a:pt x="253" y="182"/>
                  </a:lnTo>
                  <a:lnTo>
                    <a:pt x="241" y="182"/>
                  </a:lnTo>
                  <a:lnTo>
                    <a:pt x="227" y="193"/>
                  </a:lnTo>
                  <a:lnTo>
                    <a:pt x="220" y="206"/>
                  </a:lnTo>
                  <a:lnTo>
                    <a:pt x="220" y="226"/>
                  </a:lnTo>
                  <a:lnTo>
                    <a:pt x="226" y="246"/>
                  </a:lnTo>
                  <a:lnTo>
                    <a:pt x="234" y="271"/>
                  </a:lnTo>
                  <a:lnTo>
                    <a:pt x="243" y="315"/>
                  </a:lnTo>
                  <a:lnTo>
                    <a:pt x="244" y="340"/>
                  </a:lnTo>
                  <a:lnTo>
                    <a:pt x="246" y="370"/>
                  </a:lnTo>
                  <a:lnTo>
                    <a:pt x="243" y="399"/>
                  </a:lnTo>
                  <a:lnTo>
                    <a:pt x="237" y="423"/>
                  </a:lnTo>
                  <a:lnTo>
                    <a:pt x="213" y="465"/>
                  </a:lnTo>
                  <a:lnTo>
                    <a:pt x="182" y="501"/>
                  </a:lnTo>
                  <a:lnTo>
                    <a:pt x="148" y="520"/>
                  </a:lnTo>
                  <a:lnTo>
                    <a:pt x="127" y="530"/>
                  </a:lnTo>
                  <a:lnTo>
                    <a:pt x="100" y="532"/>
                  </a:lnTo>
                  <a:lnTo>
                    <a:pt x="78" y="525"/>
                  </a:lnTo>
                  <a:lnTo>
                    <a:pt x="61" y="518"/>
                  </a:lnTo>
                  <a:lnTo>
                    <a:pt x="45" y="504"/>
                  </a:lnTo>
                  <a:lnTo>
                    <a:pt x="33" y="489"/>
                  </a:lnTo>
                  <a:lnTo>
                    <a:pt x="50" y="477"/>
                  </a:lnTo>
                  <a:lnTo>
                    <a:pt x="61" y="464"/>
                  </a:lnTo>
                  <a:lnTo>
                    <a:pt x="65" y="447"/>
                  </a:lnTo>
                  <a:lnTo>
                    <a:pt x="36" y="457"/>
                  </a:lnTo>
                  <a:lnTo>
                    <a:pt x="17" y="456"/>
                  </a:lnTo>
                  <a:lnTo>
                    <a:pt x="2" y="446"/>
                  </a:lnTo>
                  <a:lnTo>
                    <a:pt x="0" y="436"/>
                  </a:lnTo>
                  <a:lnTo>
                    <a:pt x="27" y="413"/>
                  </a:lnTo>
                  <a:lnTo>
                    <a:pt x="44" y="395"/>
                  </a:lnTo>
                  <a:lnTo>
                    <a:pt x="57" y="347"/>
                  </a:lnTo>
                  <a:lnTo>
                    <a:pt x="61" y="312"/>
                  </a:lnTo>
                  <a:lnTo>
                    <a:pt x="58" y="244"/>
                  </a:lnTo>
                  <a:lnTo>
                    <a:pt x="61" y="185"/>
                  </a:lnTo>
                  <a:lnTo>
                    <a:pt x="64" y="144"/>
                  </a:lnTo>
                  <a:lnTo>
                    <a:pt x="69" y="102"/>
                  </a:lnTo>
                  <a:lnTo>
                    <a:pt x="92" y="64"/>
                  </a:lnTo>
                  <a:lnTo>
                    <a:pt x="120" y="38"/>
                  </a:lnTo>
                  <a:lnTo>
                    <a:pt x="153" y="23"/>
                  </a:lnTo>
                  <a:lnTo>
                    <a:pt x="189" y="7"/>
                  </a:lnTo>
                  <a:lnTo>
                    <a:pt x="237" y="0"/>
                  </a:lnTo>
                  <a:lnTo>
                    <a:pt x="271" y="0"/>
                  </a:lnTo>
                  <a:lnTo>
                    <a:pt x="299" y="3"/>
                  </a:lnTo>
                  <a:lnTo>
                    <a:pt x="344" y="16"/>
                  </a:lnTo>
                  <a:lnTo>
                    <a:pt x="389" y="26"/>
                  </a:lnTo>
                  <a:lnTo>
                    <a:pt x="420" y="44"/>
                  </a:lnTo>
                  <a:lnTo>
                    <a:pt x="440" y="64"/>
                  </a:lnTo>
                  <a:lnTo>
                    <a:pt x="461" y="88"/>
                  </a:lnTo>
                  <a:lnTo>
                    <a:pt x="468" y="113"/>
                  </a:lnTo>
                  <a:lnTo>
                    <a:pt x="474" y="161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4" name="Freeform 108"/>
            <p:cNvSpPr>
              <a:spLocks/>
            </p:cNvSpPr>
            <p:nvPr/>
          </p:nvSpPr>
          <p:spPr bwMode="auto">
            <a:xfrm flipH="1">
              <a:off x="4426" y="1283"/>
              <a:ext cx="63" cy="99"/>
            </a:xfrm>
            <a:custGeom>
              <a:avLst/>
              <a:gdLst>
                <a:gd name="T0" fmla="*/ 1 w 107"/>
                <a:gd name="T1" fmla="*/ 0 h 207"/>
                <a:gd name="T2" fmla="*/ 0 w 107"/>
                <a:gd name="T3" fmla="*/ 1 h 207"/>
                <a:gd name="T4" fmla="*/ 1 w 107"/>
                <a:gd name="T5" fmla="*/ 1 h 207"/>
                <a:gd name="T6" fmla="*/ 1 w 107"/>
                <a:gd name="T7" fmla="*/ 1 h 207"/>
                <a:gd name="T8" fmla="*/ 1 w 107"/>
                <a:gd name="T9" fmla="*/ 1 h 207"/>
                <a:gd name="T10" fmla="*/ 1 w 107"/>
                <a:gd name="T11" fmla="*/ 1 h 207"/>
                <a:gd name="T12" fmla="*/ 3 w 107"/>
                <a:gd name="T13" fmla="*/ 0 h 207"/>
                <a:gd name="T14" fmla="*/ 2 w 107"/>
                <a:gd name="T15" fmla="*/ 0 h 207"/>
                <a:gd name="T16" fmla="*/ 1 w 107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"/>
                <a:gd name="T28" fmla="*/ 0 h 207"/>
                <a:gd name="T29" fmla="*/ 107 w 107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" h="207">
                  <a:moveTo>
                    <a:pt x="42" y="0"/>
                  </a:moveTo>
                  <a:lnTo>
                    <a:pt x="0" y="178"/>
                  </a:lnTo>
                  <a:lnTo>
                    <a:pt x="13" y="186"/>
                  </a:lnTo>
                  <a:lnTo>
                    <a:pt x="18" y="193"/>
                  </a:lnTo>
                  <a:lnTo>
                    <a:pt x="24" y="202"/>
                  </a:lnTo>
                  <a:lnTo>
                    <a:pt x="30" y="207"/>
                  </a:lnTo>
                  <a:lnTo>
                    <a:pt x="107" y="17"/>
                  </a:lnTo>
                  <a:lnTo>
                    <a:pt x="68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5" name="Freeform 109"/>
            <p:cNvSpPr>
              <a:spLocks/>
            </p:cNvSpPr>
            <p:nvPr/>
          </p:nvSpPr>
          <p:spPr bwMode="auto">
            <a:xfrm>
              <a:off x="3067" y="2882"/>
              <a:ext cx="286" cy="162"/>
            </a:xfrm>
            <a:custGeom>
              <a:avLst/>
              <a:gdLst>
                <a:gd name="T0" fmla="*/ 12 w 434"/>
                <a:gd name="T1" fmla="*/ 1 h 299"/>
                <a:gd name="T2" fmla="*/ 20 w 434"/>
                <a:gd name="T3" fmla="*/ 0 h 299"/>
                <a:gd name="T4" fmla="*/ 21 w 434"/>
                <a:gd name="T5" fmla="*/ 1 h 299"/>
                <a:gd name="T6" fmla="*/ 22 w 434"/>
                <a:gd name="T7" fmla="*/ 2 h 299"/>
                <a:gd name="T8" fmla="*/ 23 w 434"/>
                <a:gd name="T9" fmla="*/ 3 h 299"/>
                <a:gd name="T10" fmla="*/ 24 w 434"/>
                <a:gd name="T11" fmla="*/ 3 h 299"/>
                <a:gd name="T12" fmla="*/ 22 w 434"/>
                <a:gd name="T13" fmla="*/ 4 h 299"/>
                <a:gd name="T14" fmla="*/ 20 w 434"/>
                <a:gd name="T15" fmla="*/ 4 h 299"/>
                <a:gd name="T16" fmla="*/ 18 w 434"/>
                <a:gd name="T17" fmla="*/ 4 h 299"/>
                <a:gd name="T18" fmla="*/ 16 w 434"/>
                <a:gd name="T19" fmla="*/ 4 h 299"/>
                <a:gd name="T20" fmla="*/ 16 w 434"/>
                <a:gd name="T21" fmla="*/ 3 h 299"/>
                <a:gd name="T22" fmla="*/ 13 w 434"/>
                <a:gd name="T23" fmla="*/ 4 h 299"/>
                <a:gd name="T24" fmla="*/ 11 w 434"/>
                <a:gd name="T25" fmla="*/ 4 h 299"/>
                <a:gd name="T26" fmla="*/ 9 w 434"/>
                <a:gd name="T27" fmla="*/ 4 h 299"/>
                <a:gd name="T28" fmla="*/ 5 w 434"/>
                <a:gd name="T29" fmla="*/ 4 h 299"/>
                <a:gd name="T30" fmla="*/ 1 w 434"/>
                <a:gd name="T31" fmla="*/ 4 h 299"/>
                <a:gd name="T32" fmla="*/ 1 w 434"/>
                <a:gd name="T33" fmla="*/ 4 h 299"/>
                <a:gd name="T34" fmla="*/ 0 w 434"/>
                <a:gd name="T35" fmla="*/ 4 h 299"/>
                <a:gd name="T36" fmla="*/ 1 w 434"/>
                <a:gd name="T37" fmla="*/ 3 h 299"/>
                <a:gd name="T38" fmla="*/ 2 w 434"/>
                <a:gd name="T39" fmla="*/ 3 h 299"/>
                <a:gd name="T40" fmla="*/ 4 w 434"/>
                <a:gd name="T41" fmla="*/ 3 h 299"/>
                <a:gd name="T42" fmla="*/ 6 w 434"/>
                <a:gd name="T43" fmla="*/ 2 h 299"/>
                <a:gd name="T44" fmla="*/ 9 w 434"/>
                <a:gd name="T45" fmla="*/ 2 h 299"/>
                <a:gd name="T46" fmla="*/ 10 w 434"/>
                <a:gd name="T47" fmla="*/ 2 h 299"/>
                <a:gd name="T48" fmla="*/ 11 w 434"/>
                <a:gd name="T49" fmla="*/ 1 h 299"/>
                <a:gd name="T50" fmla="*/ 12 w 434"/>
                <a:gd name="T51" fmla="*/ 1 h 2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34"/>
                <a:gd name="T79" fmla="*/ 0 h 299"/>
                <a:gd name="T80" fmla="*/ 434 w 434"/>
                <a:gd name="T81" fmla="*/ 299 h 2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34" h="299">
                  <a:moveTo>
                    <a:pt x="217" y="31"/>
                  </a:moveTo>
                  <a:lnTo>
                    <a:pt x="380" y="0"/>
                  </a:lnTo>
                  <a:lnTo>
                    <a:pt x="395" y="90"/>
                  </a:lnTo>
                  <a:lnTo>
                    <a:pt x="411" y="144"/>
                  </a:lnTo>
                  <a:lnTo>
                    <a:pt x="426" y="194"/>
                  </a:lnTo>
                  <a:lnTo>
                    <a:pt x="434" y="229"/>
                  </a:lnTo>
                  <a:lnTo>
                    <a:pt x="407" y="249"/>
                  </a:lnTo>
                  <a:lnTo>
                    <a:pt x="372" y="259"/>
                  </a:lnTo>
                  <a:lnTo>
                    <a:pt x="333" y="268"/>
                  </a:lnTo>
                  <a:lnTo>
                    <a:pt x="302" y="268"/>
                  </a:lnTo>
                  <a:lnTo>
                    <a:pt x="295" y="233"/>
                  </a:lnTo>
                  <a:lnTo>
                    <a:pt x="240" y="268"/>
                  </a:lnTo>
                  <a:lnTo>
                    <a:pt x="202" y="284"/>
                  </a:lnTo>
                  <a:lnTo>
                    <a:pt x="155" y="295"/>
                  </a:lnTo>
                  <a:lnTo>
                    <a:pt x="86" y="299"/>
                  </a:lnTo>
                  <a:lnTo>
                    <a:pt x="24" y="299"/>
                  </a:lnTo>
                  <a:lnTo>
                    <a:pt x="9" y="290"/>
                  </a:lnTo>
                  <a:lnTo>
                    <a:pt x="0" y="272"/>
                  </a:lnTo>
                  <a:lnTo>
                    <a:pt x="8" y="245"/>
                  </a:lnTo>
                  <a:lnTo>
                    <a:pt x="35" y="214"/>
                  </a:lnTo>
                  <a:lnTo>
                    <a:pt x="70" y="194"/>
                  </a:lnTo>
                  <a:lnTo>
                    <a:pt x="113" y="171"/>
                  </a:lnTo>
                  <a:lnTo>
                    <a:pt x="167" y="153"/>
                  </a:lnTo>
                  <a:lnTo>
                    <a:pt x="186" y="121"/>
                  </a:lnTo>
                  <a:lnTo>
                    <a:pt x="198" y="74"/>
                  </a:lnTo>
                  <a:lnTo>
                    <a:pt x="217" y="31"/>
                  </a:lnTo>
                  <a:close/>
                </a:path>
              </a:pathLst>
            </a:custGeom>
            <a:solidFill>
              <a:srgbClr val="3F00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6" name="Freeform 110"/>
            <p:cNvSpPr>
              <a:spLocks/>
            </p:cNvSpPr>
            <p:nvPr/>
          </p:nvSpPr>
          <p:spPr bwMode="auto">
            <a:xfrm>
              <a:off x="3113" y="2672"/>
              <a:ext cx="211" cy="246"/>
            </a:xfrm>
            <a:custGeom>
              <a:avLst/>
              <a:gdLst>
                <a:gd name="T0" fmla="*/ 1 w 321"/>
                <a:gd name="T1" fmla="*/ 3 h 455"/>
                <a:gd name="T2" fmla="*/ 2 w 321"/>
                <a:gd name="T3" fmla="*/ 4 h 455"/>
                <a:gd name="T4" fmla="*/ 3 w 321"/>
                <a:gd name="T5" fmla="*/ 5 h 455"/>
                <a:gd name="T6" fmla="*/ 4 w 321"/>
                <a:gd name="T7" fmla="*/ 6 h 455"/>
                <a:gd name="T8" fmla="*/ 7 w 321"/>
                <a:gd name="T9" fmla="*/ 6 h 455"/>
                <a:gd name="T10" fmla="*/ 9 w 321"/>
                <a:gd name="T11" fmla="*/ 6 h 455"/>
                <a:gd name="T12" fmla="*/ 16 w 321"/>
                <a:gd name="T13" fmla="*/ 6 h 455"/>
                <a:gd name="T14" fmla="*/ 17 w 321"/>
                <a:gd name="T15" fmla="*/ 5 h 455"/>
                <a:gd name="T16" fmla="*/ 16 w 321"/>
                <a:gd name="T17" fmla="*/ 5 h 455"/>
                <a:gd name="T18" fmla="*/ 14 w 321"/>
                <a:gd name="T19" fmla="*/ 3 h 455"/>
                <a:gd name="T20" fmla="*/ 13 w 321"/>
                <a:gd name="T21" fmla="*/ 1 h 455"/>
                <a:gd name="T22" fmla="*/ 14 w 321"/>
                <a:gd name="T23" fmla="*/ 0 h 455"/>
                <a:gd name="T24" fmla="*/ 8 w 321"/>
                <a:gd name="T25" fmla="*/ 1 h 455"/>
                <a:gd name="T26" fmla="*/ 0 w 321"/>
                <a:gd name="T27" fmla="*/ 2 h 455"/>
                <a:gd name="T28" fmla="*/ 1 w 321"/>
                <a:gd name="T29" fmla="*/ 3 h 4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1"/>
                <a:gd name="T46" fmla="*/ 0 h 455"/>
                <a:gd name="T47" fmla="*/ 321 w 321"/>
                <a:gd name="T48" fmla="*/ 455 h 4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1" h="455">
                  <a:moveTo>
                    <a:pt x="4" y="226"/>
                  </a:moveTo>
                  <a:lnTo>
                    <a:pt x="43" y="304"/>
                  </a:lnTo>
                  <a:lnTo>
                    <a:pt x="62" y="386"/>
                  </a:lnTo>
                  <a:lnTo>
                    <a:pt x="74" y="451"/>
                  </a:lnTo>
                  <a:lnTo>
                    <a:pt x="124" y="455"/>
                  </a:lnTo>
                  <a:lnTo>
                    <a:pt x="182" y="451"/>
                  </a:lnTo>
                  <a:lnTo>
                    <a:pt x="298" y="436"/>
                  </a:lnTo>
                  <a:lnTo>
                    <a:pt x="321" y="420"/>
                  </a:lnTo>
                  <a:lnTo>
                    <a:pt x="294" y="335"/>
                  </a:lnTo>
                  <a:lnTo>
                    <a:pt x="279" y="246"/>
                  </a:lnTo>
                  <a:lnTo>
                    <a:pt x="256" y="97"/>
                  </a:lnTo>
                  <a:lnTo>
                    <a:pt x="263" y="0"/>
                  </a:lnTo>
                  <a:lnTo>
                    <a:pt x="151" y="8"/>
                  </a:lnTo>
                  <a:lnTo>
                    <a:pt x="0" y="105"/>
                  </a:lnTo>
                  <a:lnTo>
                    <a:pt x="4" y="226"/>
                  </a:lnTo>
                  <a:close/>
                </a:path>
              </a:pathLst>
            </a:custGeom>
            <a:solidFill>
              <a:srgbClr val="081D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7" name="Line 111"/>
            <p:cNvSpPr>
              <a:spLocks noChangeShapeType="1"/>
            </p:cNvSpPr>
            <p:nvPr/>
          </p:nvSpPr>
          <p:spPr bwMode="auto">
            <a:xfrm flipH="1">
              <a:off x="2685" y="2442"/>
              <a:ext cx="196" cy="126"/>
            </a:xfrm>
            <a:prstGeom prst="line">
              <a:avLst/>
            </a:prstGeom>
            <a:noFill/>
            <a:ln w="7938">
              <a:solidFill>
                <a:srgbClr val="3F000B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8" name="Line 112"/>
            <p:cNvSpPr>
              <a:spLocks noChangeShapeType="1"/>
            </p:cNvSpPr>
            <p:nvPr/>
          </p:nvSpPr>
          <p:spPr bwMode="auto">
            <a:xfrm flipH="1">
              <a:off x="2691" y="2232"/>
              <a:ext cx="53" cy="92"/>
            </a:xfrm>
            <a:prstGeom prst="line">
              <a:avLst/>
            </a:prstGeom>
            <a:noFill/>
            <a:ln w="7938">
              <a:solidFill>
                <a:srgbClr val="3F000B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79" name="Freeform 113"/>
            <p:cNvSpPr>
              <a:spLocks/>
            </p:cNvSpPr>
            <p:nvPr/>
          </p:nvSpPr>
          <p:spPr bwMode="auto">
            <a:xfrm>
              <a:off x="2666" y="2198"/>
              <a:ext cx="624" cy="829"/>
            </a:xfrm>
            <a:custGeom>
              <a:avLst/>
              <a:gdLst>
                <a:gd name="T0" fmla="*/ 1 w 943"/>
                <a:gd name="T1" fmla="*/ 1 h 1530"/>
                <a:gd name="T2" fmla="*/ 44 w 943"/>
                <a:gd name="T3" fmla="*/ 3 h 1530"/>
                <a:gd name="T4" fmla="*/ 0 w 943"/>
                <a:gd name="T5" fmla="*/ 3 h 1530"/>
                <a:gd name="T6" fmla="*/ 0 w 943"/>
                <a:gd name="T7" fmla="*/ 20 h 1530"/>
                <a:gd name="T8" fmla="*/ 2 w 943"/>
                <a:gd name="T9" fmla="*/ 21 h 1530"/>
                <a:gd name="T10" fmla="*/ 7 w 943"/>
                <a:gd name="T11" fmla="*/ 21 h 1530"/>
                <a:gd name="T12" fmla="*/ 52 w 943"/>
                <a:gd name="T13" fmla="*/ 21 h 1530"/>
                <a:gd name="T14" fmla="*/ 52 w 943"/>
                <a:gd name="T15" fmla="*/ 20 h 1530"/>
                <a:gd name="T16" fmla="*/ 7 w 943"/>
                <a:gd name="T17" fmla="*/ 20 h 1530"/>
                <a:gd name="T18" fmla="*/ 3 w 943"/>
                <a:gd name="T19" fmla="*/ 20 h 1530"/>
                <a:gd name="T20" fmla="*/ 3 w 943"/>
                <a:gd name="T21" fmla="*/ 19 h 1530"/>
                <a:gd name="T22" fmla="*/ 3 w 943"/>
                <a:gd name="T23" fmla="*/ 7 h 1530"/>
                <a:gd name="T24" fmla="*/ 52 w 943"/>
                <a:gd name="T25" fmla="*/ 7 h 1530"/>
                <a:gd name="T26" fmla="*/ 52 w 943"/>
                <a:gd name="T27" fmla="*/ 3 h 1530"/>
                <a:gd name="T28" fmla="*/ 1 w 943"/>
                <a:gd name="T29" fmla="*/ 0 h 1530"/>
                <a:gd name="T30" fmla="*/ 1 w 943"/>
                <a:gd name="T31" fmla="*/ 1 h 15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3"/>
                <a:gd name="T49" fmla="*/ 0 h 1530"/>
                <a:gd name="T50" fmla="*/ 943 w 943"/>
                <a:gd name="T51" fmla="*/ 1530 h 15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3" h="1530">
                  <a:moveTo>
                    <a:pt x="12" y="35"/>
                  </a:moveTo>
                  <a:lnTo>
                    <a:pt x="784" y="225"/>
                  </a:lnTo>
                  <a:lnTo>
                    <a:pt x="0" y="225"/>
                  </a:lnTo>
                  <a:lnTo>
                    <a:pt x="0" y="1468"/>
                  </a:lnTo>
                  <a:lnTo>
                    <a:pt x="39" y="1514"/>
                  </a:lnTo>
                  <a:lnTo>
                    <a:pt x="116" y="1530"/>
                  </a:lnTo>
                  <a:lnTo>
                    <a:pt x="943" y="1530"/>
                  </a:lnTo>
                  <a:lnTo>
                    <a:pt x="943" y="1475"/>
                  </a:lnTo>
                  <a:lnTo>
                    <a:pt x="124" y="1475"/>
                  </a:lnTo>
                  <a:lnTo>
                    <a:pt x="62" y="1452"/>
                  </a:lnTo>
                  <a:lnTo>
                    <a:pt x="54" y="1398"/>
                  </a:lnTo>
                  <a:lnTo>
                    <a:pt x="54" y="481"/>
                  </a:lnTo>
                  <a:lnTo>
                    <a:pt x="931" y="481"/>
                  </a:lnTo>
                  <a:lnTo>
                    <a:pt x="931" y="233"/>
                  </a:lnTo>
                  <a:lnTo>
                    <a:pt x="16" y="0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712000"/>
            </a:solidFill>
            <a:ln w="4763">
              <a:solidFill>
                <a:srgbClr val="3F000B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80" name="Freeform 114"/>
            <p:cNvSpPr>
              <a:spLocks/>
            </p:cNvSpPr>
            <p:nvPr/>
          </p:nvSpPr>
          <p:spPr bwMode="auto">
            <a:xfrm>
              <a:off x="3627" y="2438"/>
              <a:ext cx="66" cy="251"/>
            </a:xfrm>
            <a:custGeom>
              <a:avLst/>
              <a:gdLst>
                <a:gd name="T0" fmla="*/ 7 w 97"/>
                <a:gd name="T1" fmla="*/ 1 h 463"/>
                <a:gd name="T2" fmla="*/ 7 w 97"/>
                <a:gd name="T3" fmla="*/ 2 h 463"/>
                <a:gd name="T4" fmla="*/ 5 w 97"/>
                <a:gd name="T5" fmla="*/ 3 h 463"/>
                <a:gd name="T6" fmla="*/ 5 w 97"/>
                <a:gd name="T7" fmla="*/ 4 h 463"/>
                <a:gd name="T8" fmla="*/ 5 w 97"/>
                <a:gd name="T9" fmla="*/ 5 h 463"/>
                <a:gd name="T10" fmla="*/ 3 w 97"/>
                <a:gd name="T11" fmla="*/ 7 h 463"/>
                <a:gd name="T12" fmla="*/ 0 w 97"/>
                <a:gd name="T13" fmla="*/ 5 h 463"/>
                <a:gd name="T14" fmla="*/ 1 w 97"/>
                <a:gd name="T15" fmla="*/ 5 h 463"/>
                <a:gd name="T16" fmla="*/ 2 w 97"/>
                <a:gd name="T17" fmla="*/ 4 h 463"/>
                <a:gd name="T18" fmla="*/ 2 w 97"/>
                <a:gd name="T19" fmla="*/ 2 h 463"/>
                <a:gd name="T20" fmla="*/ 3 w 97"/>
                <a:gd name="T21" fmla="*/ 1 h 463"/>
                <a:gd name="T22" fmla="*/ 3 w 97"/>
                <a:gd name="T23" fmla="*/ 0 h 463"/>
                <a:gd name="T24" fmla="*/ 7 w 97"/>
                <a:gd name="T25" fmla="*/ 1 h 4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"/>
                <a:gd name="T40" fmla="*/ 0 h 463"/>
                <a:gd name="T41" fmla="*/ 97 w 97"/>
                <a:gd name="T42" fmla="*/ 463 h 4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" h="463">
                  <a:moveTo>
                    <a:pt x="97" y="39"/>
                  </a:moveTo>
                  <a:lnTo>
                    <a:pt x="92" y="130"/>
                  </a:lnTo>
                  <a:lnTo>
                    <a:pt x="83" y="227"/>
                  </a:lnTo>
                  <a:lnTo>
                    <a:pt x="70" y="321"/>
                  </a:lnTo>
                  <a:lnTo>
                    <a:pt x="61" y="370"/>
                  </a:lnTo>
                  <a:lnTo>
                    <a:pt x="44" y="463"/>
                  </a:lnTo>
                  <a:lnTo>
                    <a:pt x="0" y="399"/>
                  </a:lnTo>
                  <a:lnTo>
                    <a:pt x="14" y="340"/>
                  </a:lnTo>
                  <a:lnTo>
                    <a:pt x="30" y="247"/>
                  </a:lnTo>
                  <a:lnTo>
                    <a:pt x="40" y="171"/>
                  </a:lnTo>
                  <a:lnTo>
                    <a:pt x="48" y="87"/>
                  </a:lnTo>
                  <a:lnTo>
                    <a:pt x="53" y="0"/>
                  </a:lnTo>
                  <a:lnTo>
                    <a:pt x="97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081" name="Group 115"/>
            <p:cNvGrpSpPr>
              <a:grpSpLocks/>
            </p:cNvGrpSpPr>
            <p:nvPr/>
          </p:nvGrpSpPr>
          <p:grpSpPr bwMode="auto">
            <a:xfrm>
              <a:off x="3587" y="2261"/>
              <a:ext cx="180" cy="223"/>
              <a:chOff x="1071" y="3381"/>
              <a:chExt cx="68" cy="103"/>
            </a:xfrm>
          </p:grpSpPr>
          <p:sp>
            <p:nvSpPr>
              <p:cNvPr id="42099" name="Freeform 116"/>
              <p:cNvSpPr>
                <a:spLocks/>
              </p:cNvSpPr>
              <p:nvPr/>
            </p:nvSpPr>
            <p:spPr bwMode="auto">
              <a:xfrm>
                <a:off x="1071" y="3381"/>
                <a:ext cx="48" cy="101"/>
              </a:xfrm>
              <a:custGeom>
                <a:avLst/>
                <a:gdLst>
                  <a:gd name="T0" fmla="*/ 0 w 194"/>
                  <a:gd name="T1" fmla="*/ 0 h 408"/>
                  <a:gd name="T2" fmla="*/ 0 w 194"/>
                  <a:gd name="T3" fmla="*/ 0 h 408"/>
                  <a:gd name="T4" fmla="*/ 0 w 194"/>
                  <a:gd name="T5" fmla="*/ 0 h 408"/>
                  <a:gd name="T6" fmla="*/ 0 w 194"/>
                  <a:gd name="T7" fmla="*/ 0 h 408"/>
                  <a:gd name="T8" fmla="*/ 0 w 194"/>
                  <a:gd name="T9" fmla="*/ 0 h 408"/>
                  <a:gd name="T10" fmla="*/ 0 w 194"/>
                  <a:gd name="T11" fmla="*/ 0 h 408"/>
                  <a:gd name="T12" fmla="*/ 0 w 194"/>
                  <a:gd name="T13" fmla="*/ 0 h 408"/>
                  <a:gd name="T14" fmla="*/ 0 w 194"/>
                  <a:gd name="T15" fmla="*/ 0 h 408"/>
                  <a:gd name="T16" fmla="*/ 0 w 194"/>
                  <a:gd name="T17" fmla="*/ 0 h 408"/>
                  <a:gd name="T18" fmla="*/ 0 w 194"/>
                  <a:gd name="T19" fmla="*/ 0 h 408"/>
                  <a:gd name="T20" fmla="*/ 0 w 194"/>
                  <a:gd name="T21" fmla="*/ 0 h 408"/>
                  <a:gd name="T22" fmla="*/ 0 w 194"/>
                  <a:gd name="T23" fmla="*/ 0 h 408"/>
                  <a:gd name="T24" fmla="*/ 0 w 194"/>
                  <a:gd name="T25" fmla="*/ 0 h 408"/>
                  <a:gd name="T26" fmla="*/ 0 w 194"/>
                  <a:gd name="T27" fmla="*/ 0 h 408"/>
                  <a:gd name="T28" fmla="*/ 0 w 194"/>
                  <a:gd name="T29" fmla="*/ 0 h 408"/>
                  <a:gd name="T30" fmla="*/ 0 w 194"/>
                  <a:gd name="T31" fmla="*/ 0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408"/>
                  <a:gd name="T50" fmla="*/ 194 w 194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408">
                    <a:moveTo>
                      <a:pt x="194" y="0"/>
                    </a:moveTo>
                    <a:lnTo>
                      <a:pt x="69" y="38"/>
                    </a:lnTo>
                    <a:lnTo>
                      <a:pt x="51" y="47"/>
                    </a:lnTo>
                    <a:lnTo>
                      <a:pt x="26" y="73"/>
                    </a:lnTo>
                    <a:lnTo>
                      <a:pt x="22" y="90"/>
                    </a:lnTo>
                    <a:lnTo>
                      <a:pt x="20" y="125"/>
                    </a:lnTo>
                    <a:lnTo>
                      <a:pt x="16" y="183"/>
                    </a:lnTo>
                    <a:lnTo>
                      <a:pt x="7" y="271"/>
                    </a:lnTo>
                    <a:lnTo>
                      <a:pt x="3" y="299"/>
                    </a:lnTo>
                    <a:lnTo>
                      <a:pt x="0" y="326"/>
                    </a:lnTo>
                    <a:lnTo>
                      <a:pt x="4" y="346"/>
                    </a:lnTo>
                    <a:lnTo>
                      <a:pt x="12" y="363"/>
                    </a:lnTo>
                    <a:lnTo>
                      <a:pt x="22" y="369"/>
                    </a:lnTo>
                    <a:lnTo>
                      <a:pt x="38" y="375"/>
                    </a:lnTo>
                    <a:lnTo>
                      <a:pt x="163" y="408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767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00" name="Freeform 117"/>
              <p:cNvSpPr>
                <a:spLocks/>
              </p:cNvSpPr>
              <p:nvPr/>
            </p:nvSpPr>
            <p:spPr bwMode="auto">
              <a:xfrm>
                <a:off x="1100" y="3381"/>
                <a:ext cx="39" cy="103"/>
              </a:xfrm>
              <a:custGeom>
                <a:avLst/>
                <a:gdLst>
                  <a:gd name="T0" fmla="*/ 0 w 152"/>
                  <a:gd name="T1" fmla="*/ 0 h 414"/>
                  <a:gd name="T2" fmla="*/ 0 w 152"/>
                  <a:gd name="T3" fmla="*/ 0 h 414"/>
                  <a:gd name="T4" fmla="*/ 0 w 152"/>
                  <a:gd name="T5" fmla="*/ 0 h 414"/>
                  <a:gd name="T6" fmla="*/ 0 w 152"/>
                  <a:gd name="T7" fmla="*/ 0 h 414"/>
                  <a:gd name="T8" fmla="*/ 0 w 152"/>
                  <a:gd name="T9" fmla="*/ 0 h 414"/>
                  <a:gd name="T10" fmla="*/ 0 w 152"/>
                  <a:gd name="T11" fmla="*/ 0 h 414"/>
                  <a:gd name="T12" fmla="*/ 0 w 152"/>
                  <a:gd name="T13" fmla="*/ 0 h 414"/>
                  <a:gd name="T14" fmla="*/ 0 w 152"/>
                  <a:gd name="T15" fmla="*/ 0 h 414"/>
                  <a:gd name="T16" fmla="*/ 0 w 152"/>
                  <a:gd name="T17" fmla="*/ 0 h 414"/>
                  <a:gd name="T18" fmla="*/ 0 w 152"/>
                  <a:gd name="T19" fmla="*/ 0 h 414"/>
                  <a:gd name="T20" fmla="*/ 0 w 152"/>
                  <a:gd name="T21" fmla="*/ 0 h 414"/>
                  <a:gd name="T22" fmla="*/ 0 w 152"/>
                  <a:gd name="T23" fmla="*/ 0 h 414"/>
                  <a:gd name="T24" fmla="*/ 0 w 152"/>
                  <a:gd name="T25" fmla="*/ 0 h 414"/>
                  <a:gd name="T26" fmla="*/ 0 w 152"/>
                  <a:gd name="T27" fmla="*/ 0 h 414"/>
                  <a:gd name="T28" fmla="*/ 0 w 152"/>
                  <a:gd name="T29" fmla="*/ 0 h 414"/>
                  <a:gd name="T30" fmla="*/ 0 w 152"/>
                  <a:gd name="T31" fmla="*/ 0 h 414"/>
                  <a:gd name="T32" fmla="*/ 0 w 152"/>
                  <a:gd name="T33" fmla="*/ 0 h 414"/>
                  <a:gd name="T34" fmla="*/ 0 w 152"/>
                  <a:gd name="T35" fmla="*/ 0 h 414"/>
                  <a:gd name="T36" fmla="*/ 0 w 152"/>
                  <a:gd name="T37" fmla="*/ 0 h 414"/>
                  <a:gd name="T38" fmla="*/ 0 w 152"/>
                  <a:gd name="T39" fmla="*/ 0 h 414"/>
                  <a:gd name="T40" fmla="*/ 0 w 152"/>
                  <a:gd name="T41" fmla="*/ 0 h 414"/>
                  <a:gd name="T42" fmla="*/ 0 w 152"/>
                  <a:gd name="T43" fmla="*/ 0 h 414"/>
                  <a:gd name="T44" fmla="*/ 0 w 152"/>
                  <a:gd name="T45" fmla="*/ 0 h 4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2"/>
                  <a:gd name="T70" fmla="*/ 0 h 414"/>
                  <a:gd name="T71" fmla="*/ 152 w 152"/>
                  <a:gd name="T72" fmla="*/ 414 h 4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2" h="414">
                    <a:moveTo>
                      <a:pt x="146" y="21"/>
                    </a:moveTo>
                    <a:lnTo>
                      <a:pt x="132" y="8"/>
                    </a:lnTo>
                    <a:lnTo>
                      <a:pt x="108" y="0"/>
                    </a:lnTo>
                    <a:lnTo>
                      <a:pt x="77" y="0"/>
                    </a:lnTo>
                    <a:lnTo>
                      <a:pt x="57" y="7"/>
                    </a:lnTo>
                    <a:lnTo>
                      <a:pt x="46" y="26"/>
                    </a:lnTo>
                    <a:lnTo>
                      <a:pt x="40" y="73"/>
                    </a:lnTo>
                    <a:lnTo>
                      <a:pt x="25" y="174"/>
                    </a:lnTo>
                    <a:lnTo>
                      <a:pt x="13" y="257"/>
                    </a:lnTo>
                    <a:lnTo>
                      <a:pt x="5" y="326"/>
                    </a:lnTo>
                    <a:lnTo>
                      <a:pt x="0" y="373"/>
                    </a:lnTo>
                    <a:lnTo>
                      <a:pt x="5" y="386"/>
                    </a:lnTo>
                    <a:lnTo>
                      <a:pt x="21" y="400"/>
                    </a:lnTo>
                    <a:lnTo>
                      <a:pt x="50" y="410"/>
                    </a:lnTo>
                    <a:lnTo>
                      <a:pt x="75" y="414"/>
                    </a:lnTo>
                    <a:lnTo>
                      <a:pt x="89" y="410"/>
                    </a:lnTo>
                    <a:lnTo>
                      <a:pt x="101" y="399"/>
                    </a:lnTo>
                    <a:lnTo>
                      <a:pt x="116" y="329"/>
                    </a:lnTo>
                    <a:lnTo>
                      <a:pt x="125" y="263"/>
                    </a:lnTo>
                    <a:lnTo>
                      <a:pt x="143" y="157"/>
                    </a:lnTo>
                    <a:lnTo>
                      <a:pt x="152" y="70"/>
                    </a:lnTo>
                    <a:lnTo>
                      <a:pt x="152" y="47"/>
                    </a:lnTo>
                    <a:lnTo>
                      <a:pt x="146" y="21"/>
                    </a:lnTo>
                    <a:close/>
                  </a:path>
                </a:pathLst>
              </a:custGeom>
              <a:solidFill>
                <a:srgbClr val="767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082" name="Group 118"/>
            <p:cNvGrpSpPr>
              <a:grpSpLocks/>
            </p:cNvGrpSpPr>
            <p:nvPr/>
          </p:nvGrpSpPr>
          <p:grpSpPr bwMode="auto">
            <a:xfrm>
              <a:off x="3263" y="2607"/>
              <a:ext cx="433" cy="108"/>
              <a:chOff x="949" y="3541"/>
              <a:chExt cx="163" cy="50"/>
            </a:xfrm>
          </p:grpSpPr>
          <p:sp>
            <p:nvSpPr>
              <p:cNvPr id="42097" name="Rectangle 119"/>
              <p:cNvSpPr>
                <a:spLocks noChangeArrowheads="1"/>
              </p:cNvSpPr>
              <p:nvPr/>
            </p:nvSpPr>
            <p:spPr bwMode="auto">
              <a:xfrm>
                <a:off x="950" y="3563"/>
                <a:ext cx="162" cy="28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98" name="Freeform 120"/>
              <p:cNvSpPr>
                <a:spLocks/>
              </p:cNvSpPr>
              <p:nvPr/>
            </p:nvSpPr>
            <p:spPr bwMode="auto">
              <a:xfrm>
                <a:off x="949" y="3541"/>
                <a:ext cx="162" cy="23"/>
              </a:xfrm>
              <a:custGeom>
                <a:avLst/>
                <a:gdLst>
                  <a:gd name="T0" fmla="*/ 0 w 648"/>
                  <a:gd name="T1" fmla="*/ 0 h 91"/>
                  <a:gd name="T2" fmla="*/ 0 w 648"/>
                  <a:gd name="T3" fmla="*/ 0 h 91"/>
                  <a:gd name="T4" fmla="*/ 0 w 648"/>
                  <a:gd name="T5" fmla="*/ 0 h 91"/>
                  <a:gd name="T6" fmla="*/ 0 w 648"/>
                  <a:gd name="T7" fmla="*/ 0 h 91"/>
                  <a:gd name="T8" fmla="*/ 0 w 648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91"/>
                  <a:gd name="T17" fmla="*/ 648 w 648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91">
                    <a:moveTo>
                      <a:pt x="648" y="89"/>
                    </a:moveTo>
                    <a:lnTo>
                      <a:pt x="528" y="0"/>
                    </a:lnTo>
                    <a:lnTo>
                      <a:pt x="36" y="0"/>
                    </a:lnTo>
                    <a:lnTo>
                      <a:pt x="0" y="91"/>
                    </a:lnTo>
                    <a:lnTo>
                      <a:pt x="648" y="89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083" name="Freeform 121"/>
            <p:cNvSpPr>
              <a:spLocks/>
            </p:cNvSpPr>
            <p:nvPr/>
          </p:nvSpPr>
          <p:spPr bwMode="auto">
            <a:xfrm>
              <a:off x="3752" y="2332"/>
              <a:ext cx="31" cy="50"/>
            </a:xfrm>
            <a:custGeom>
              <a:avLst/>
              <a:gdLst>
                <a:gd name="T0" fmla="*/ 1 w 48"/>
                <a:gd name="T1" fmla="*/ 0 h 89"/>
                <a:gd name="T2" fmla="*/ 2 w 48"/>
                <a:gd name="T3" fmla="*/ 1 h 89"/>
                <a:gd name="T4" fmla="*/ 2 w 48"/>
                <a:gd name="T5" fmla="*/ 2 h 89"/>
                <a:gd name="T6" fmla="*/ 0 w 48"/>
                <a:gd name="T7" fmla="*/ 1 h 89"/>
                <a:gd name="T8" fmla="*/ 1 w 48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89"/>
                <a:gd name="T17" fmla="*/ 48 w 48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89">
                  <a:moveTo>
                    <a:pt x="12" y="0"/>
                  </a:moveTo>
                  <a:lnTo>
                    <a:pt x="48" y="8"/>
                  </a:lnTo>
                  <a:lnTo>
                    <a:pt x="35" y="89"/>
                  </a:lnTo>
                  <a:lnTo>
                    <a:pt x="0" y="8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84" name="Rectangle 122"/>
            <p:cNvSpPr>
              <a:spLocks noChangeArrowheads="1"/>
            </p:cNvSpPr>
            <p:nvPr/>
          </p:nvSpPr>
          <p:spPr bwMode="auto">
            <a:xfrm>
              <a:off x="3470" y="2698"/>
              <a:ext cx="43" cy="20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85" name="Rectangle 123"/>
            <p:cNvSpPr>
              <a:spLocks noChangeArrowheads="1"/>
            </p:cNvSpPr>
            <p:nvPr/>
          </p:nvSpPr>
          <p:spPr bwMode="auto">
            <a:xfrm>
              <a:off x="3449" y="2899"/>
              <a:ext cx="88" cy="5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086" name="Group 124"/>
            <p:cNvGrpSpPr>
              <a:grpSpLocks/>
            </p:cNvGrpSpPr>
            <p:nvPr/>
          </p:nvGrpSpPr>
          <p:grpSpPr bwMode="auto">
            <a:xfrm>
              <a:off x="3218" y="2934"/>
              <a:ext cx="549" cy="93"/>
              <a:chOff x="932" y="3692"/>
              <a:chExt cx="207" cy="43"/>
            </a:xfrm>
          </p:grpSpPr>
          <p:sp>
            <p:nvSpPr>
              <p:cNvPr id="42095" name="Freeform 125"/>
              <p:cNvSpPr>
                <a:spLocks/>
              </p:cNvSpPr>
              <p:nvPr/>
            </p:nvSpPr>
            <p:spPr bwMode="auto">
              <a:xfrm>
                <a:off x="1035" y="3692"/>
                <a:ext cx="104" cy="43"/>
              </a:xfrm>
              <a:custGeom>
                <a:avLst/>
                <a:gdLst>
                  <a:gd name="T0" fmla="*/ 0 w 415"/>
                  <a:gd name="T1" fmla="*/ 0 h 173"/>
                  <a:gd name="T2" fmla="*/ 0 w 415"/>
                  <a:gd name="T3" fmla="*/ 0 h 173"/>
                  <a:gd name="T4" fmla="*/ 0 w 415"/>
                  <a:gd name="T5" fmla="*/ 0 h 173"/>
                  <a:gd name="T6" fmla="*/ 0 w 415"/>
                  <a:gd name="T7" fmla="*/ 0 h 173"/>
                  <a:gd name="T8" fmla="*/ 0 w 415"/>
                  <a:gd name="T9" fmla="*/ 0 h 173"/>
                  <a:gd name="T10" fmla="*/ 0 w 415"/>
                  <a:gd name="T11" fmla="*/ 0 h 173"/>
                  <a:gd name="T12" fmla="*/ 0 w 415"/>
                  <a:gd name="T13" fmla="*/ 0 h 173"/>
                  <a:gd name="T14" fmla="*/ 0 w 415"/>
                  <a:gd name="T15" fmla="*/ 0 h 173"/>
                  <a:gd name="T16" fmla="*/ 0 w 415"/>
                  <a:gd name="T17" fmla="*/ 0 h 173"/>
                  <a:gd name="T18" fmla="*/ 0 w 415"/>
                  <a:gd name="T19" fmla="*/ 0 h 173"/>
                  <a:gd name="T20" fmla="*/ 0 w 415"/>
                  <a:gd name="T21" fmla="*/ 0 h 173"/>
                  <a:gd name="T22" fmla="*/ 0 w 415"/>
                  <a:gd name="T23" fmla="*/ 0 h 173"/>
                  <a:gd name="T24" fmla="*/ 0 w 415"/>
                  <a:gd name="T25" fmla="*/ 0 h 173"/>
                  <a:gd name="T26" fmla="*/ 0 w 415"/>
                  <a:gd name="T27" fmla="*/ 0 h 173"/>
                  <a:gd name="T28" fmla="*/ 0 w 415"/>
                  <a:gd name="T29" fmla="*/ 0 h 173"/>
                  <a:gd name="T30" fmla="*/ 0 w 415"/>
                  <a:gd name="T31" fmla="*/ 0 h 173"/>
                  <a:gd name="T32" fmla="*/ 0 w 415"/>
                  <a:gd name="T33" fmla="*/ 0 h 173"/>
                  <a:gd name="T34" fmla="*/ 0 w 415"/>
                  <a:gd name="T35" fmla="*/ 0 h 173"/>
                  <a:gd name="T36" fmla="*/ 0 w 415"/>
                  <a:gd name="T37" fmla="*/ 0 h 173"/>
                  <a:gd name="T38" fmla="*/ 0 w 415"/>
                  <a:gd name="T39" fmla="*/ 0 h 173"/>
                  <a:gd name="T40" fmla="*/ 0 w 415"/>
                  <a:gd name="T41" fmla="*/ 0 h 173"/>
                  <a:gd name="T42" fmla="*/ 0 w 415"/>
                  <a:gd name="T43" fmla="*/ 0 h 173"/>
                  <a:gd name="T44" fmla="*/ 0 w 415"/>
                  <a:gd name="T45" fmla="*/ 0 h 173"/>
                  <a:gd name="T46" fmla="*/ 0 w 415"/>
                  <a:gd name="T47" fmla="*/ 0 h 173"/>
                  <a:gd name="T48" fmla="*/ 0 w 415"/>
                  <a:gd name="T49" fmla="*/ 0 h 173"/>
                  <a:gd name="T50" fmla="*/ 0 w 415"/>
                  <a:gd name="T51" fmla="*/ 0 h 173"/>
                  <a:gd name="T52" fmla="*/ 0 w 415"/>
                  <a:gd name="T53" fmla="*/ 0 h 173"/>
                  <a:gd name="T54" fmla="*/ 0 w 415"/>
                  <a:gd name="T55" fmla="*/ 0 h 173"/>
                  <a:gd name="T56" fmla="*/ 0 w 415"/>
                  <a:gd name="T57" fmla="*/ 0 h 173"/>
                  <a:gd name="T58" fmla="*/ 0 w 415"/>
                  <a:gd name="T59" fmla="*/ 0 h 173"/>
                  <a:gd name="T60" fmla="*/ 0 w 415"/>
                  <a:gd name="T61" fmla="*/ 0 h 1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5"/>
                  <a:gd name="T94" fmla="*/ 0 h 173"/>
                  <a:gd name="T95" fmla="*/ 415 w 415"/>
                  <a:gd name="T96" fmla="*/ 173 h 17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5" h="173">
                    <a:moveTo>
                      <a:pt x="61" y="0"/>
                    </a:moveTo>
                    <a:lnTo>
                      <a:pt x="110" y="10"/>
                    </a:lnTo>
                    <a:lnTo>
                      <a:pt x="153" y="22"/>
                    </a:lnTo>
                    <a:lnTo>
                      <a:pt x="194" y="37"/>
                    </a:lnTo>
                    <a:lnTo>
                      <a:pt x="226" y="54"/>
                    </a:lnTo>
                    <a:lnTo>
                      <a:pt x="251" y="71"/>
                    </a:lnTo>
                    <a:lnTo>
                      <a:pt x="267" y="83"/>
                    </a:lnTo>
                    <a:lnTo>
                      <a:pt x="284" y="95"/>
                    </a:lnTo>
                    <a:lnTo>
                      <a:pt x="302" y="110"/>
                    </a:lnTo>
                    <a:lnTo>
                      <a:pt x="320" y="120"/>
                    </a:lnTo>
                    <a:lnTo>
                      <a:pt x="342" y="128"/>
                    </a:lnTo>
                    <a:lnTo>
                      <a:pt x="363" y="130"/>
                    </a:lnTo>
                    <a:lnTo>
                      <a:pt x="382" y="130"/>
                    </a:lnTo>
                    <a:lnTo>
                      <a:pt x="415" y="130"/>
                    </a:lnTo>
                    <a:lnTo>
                      <a:pt x="415" y="173"/>
                    </a:lnTo>
                    <a:lnTo>
                      <a:pt x="173" y="173"/>
                    </a:lnTo>
                    <a:lnTo>
                      <a:pt x="165" y="151"/>
                    </a:lnTo>
                    <a:lnTo>
                      <a:pt x="158" y="136"/>
                    </a:lnTo>
                    <a:lnTo>
                      <a:pt x="153" y="123"/>
                    </a:lnTo>
                    <a:lnTo>
                      <a:pt x="142" y="110"/>
                    </a:lnTo>
                    <a:lnTo>
                      <a:pt x="131" y="94"/>
                    </a:lnTo>
                    <a:lnTo>
                      <a:pt x="115" y="83"/>
                    </a:lnTo>
                    <a:lnTo>
                      <a:pt x="102" y="72"/>
                    </a:lnTo>
                    <a:lnTo>
                      <a:pt x="82" y="62"/>
                    </a:lnTo>
                    <a:lnTo>
                      <a:pt x="63" y="57"/>
                    </a:lnTo>
                    <a:lnTo>
                      <a:pt x="38" y="49"/>
                    </a:lnTo>
                    <a:lnTo>
                      <a:pt x="17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96" name="Freeform 126"/>
              <p:cNvSpPr>
                <a:spLocks/>
              </p:cNvSpPr>
              <p:nvPr/>
            </p:nvSpPr>
            <p:spPr bwMode="auto">
              <a:xfrm>
                <a:off x="932" y="3692"/>
                <a:ext cx="103" cy="43"/>
              </a:xfrm>
              <a:custGeom>
                <a:avLst/>
                <a:gdLst>
                  <a:gd name="T0" fmla="*/ 0 w 414"/>
                  <a:gd name="T1" fmla="*/ 0 h 173"/>
                  <a:gd name="T2" fmla="*/ 0 w 414"/>
                  <a:gd name="T3" fmla="*/ 0 h 173"/>
                  <a:gd name="T4" fmla="*/ 0 w 414"/>
                  <a:gd name="T5" fmla="*/ 0 h 173"/>
                  <a:gd name="T6" fmla="*/ 0 w 414"/>
                  <a:gd name="T7" fmla="*/ 0 h 173"/>
                  <a:gd name="T8" fmla="*/ 0 w 414"/>
                  <a:gd name="T9" fmla="*/ 0 h 173"/>
                  <a:gd name="T10" fmla="*/ 0 w 414"/>
                  <a:gd name="T11" fmla="*/ 0 h 173"/>
                  <a:gd name="T12" fmla="*/ 0 w 414"/>
                  <a:gd name="T13" fmla="*/ 0 h 173"/>
                  <a:gd name="T14" fmla="*/ 0 w 414"/>
                  <a:gd name="T15" fmla="*/ 0 h 173"/>
                  <a:gd name="T16" fmla="*/ 0 w 414"/>
                  <a:gd name="T17" fmla="*/ 0 h 173"/>
                  <a:gd name="T18" fmla="*/ 0 w 414"/>
                  <a:gd name="T19" fmla="*/ 0 h 173"/>
                  <a:gd name="T20" fmla="*/ 0 w 414"/>
                  <a:gd name="T21" fmla="*/ 0 h 173"/>
                  <a:gd name="T22" fmla="*/ 0 w 414"/>
                  <a:gd name="T23" fmla="*/ 0 h 173"/>
                  <a:gd name="T24" fmla="*/ 0 w 414"/>
                  <a:gd name="T25" fmla="*/ 0 h 173"/>
                  <a:gd name="T26" fmla="*/ 0 w 414"/>
                  <a:gd name="T27" fmla="*/ 0 h 173"/>
                  <a:gd name="T28" fmla="*/ 0 w 414"/>
                  <a:gd name="T29" fmla="*/ 0 h 173"/>
                  <a:gd name="T30" fmla="*/ 0 w 414"/>
                  <a:gd name="T31" fmla="*/ 0 h 173"/>
                  <a:gd name="T32" fmla="*/ 0 w 414"/>
                  <a:gd name="T33" fmla="*/ 0 h 173"/>
                  <a:gd name="T34" fmla="*/ 0 w 414"/>
                  <a:gd name="T35" fmla="*/ 0 h 173"/>
                  <a:gd name="T36" fmla="*/ 0 w 414"/>
                  <a:gd name="T37" fmla="*/ 0 h 173"/>
                  <a:gd name="T38" fmla="*/ 0 w 414"/>
                  <a:gd name="T39" fmla="*/ 0 h 173"/>
                  <a:gd name="T40" fmla="*/ 0 w 414"/>
                  <a:gd name="T41" fmla="*/ 0 h 173"/>
                  <a:gd name="T42" fmla="*/ 0 w 414"/>
                  <a:gd name="T43" fmla="*/ 0 h 173"/>
                  <a:gd name="T44" fmla="*/ 0 w 414"/>
                  <a:gd name="T45" fmla="*/ 0 h 173"/>
                  <a:gd name="T46" fmla="*/ 0 w 414"/>
                  <a:gd name="T47" fmla="*/ 0 h 173"/>
                  <a:gd name="T48" fmla="*/ 0 w 414"/>
                  <a:gd name="T49" fmla="*/ 0 h 173"/>
                  <a:gd name="T50" fmla="*/ 0 w 414"/>
                  <a:gd name="T51" fmla="*/ 0 h 173"/>
                  <a:gd name="T52" fmla="*/ 0 w 414"/>
                  <a:gd name="T53" fmla="*/ 0 h 173"/>
                  <a:gd name="T54" fmla="*/ 0 w 414"/>
                  <a:gd name="T55" fmla="*/ 0 h 173"/>
                  <a:gd name="T56" fmla="*/ 0 w 414"/>
                  <a:gd name="T57" fmla="*/ 0 h 173"/>
                  <a:gd name="T58" fmla="*/ 0 w 414"/>
                  <a:gd name="T59" fmla="*/ 0 h 173"/>
                  <a:gd name="T60" fmla="*/ 0 w 414"/>
                  <a:gd name="T61" fmla="*/ 0 h 1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4"/>
                  <a:gd name="T94" fmla="*/ 0 h 173"/>
                  <a:gd name="T95" fmla="*/ 414 w 414"/>
                  <a:gd name="T96" fmla="*/ 173 h 17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4" h="173">
                    <a:moveTo>
                      <a:pt x="354" y="0"/>
                    </a:moveTo>
                    <a:lnTo>
                      <a:pt x="306" y="10"/>
                    </a:lnTo>
                    <a:lnTo>
                      <a:pt x="262" y="22"/>
                    </a:lnTo>
                    <a:lnTo>
                      <a:pt x="221" y="37"/>
                    </a:lnTo>
                    <a:lnTo>
                      <a:pt x="188" y="54"/>
                    </a:lnTo>
                    <a:lnTo>
                      <a:pt x="164" y="71"/>
                    </a:lnTo>
                    <a:lnTo>
                      <a:pt x="147" y="83"/>
                    </a:lnTo>
                    <a:lnTo>
                      <a:pt x="132" y="95"/>
                    </a:lnTo>
                    <a:lnTo>
                      <a:pt x="112" y="110"/>
                    </a:lnTo>
                    <a:lnTo>
                      <a:pt x="94" y="120"/>
                    </a:lnTo>
                    <a:lnTo>
                      <a:pt x="72" y="128"/>
                    </a:lnTo>
                    <a:lnTo>
                      <a:pt x="51" y="130"/>
                    </a:lnTo>
                    <a:lnTo>
                      <a:pt x="32" y="130"/>
                    </a:lnTo>
                    <a:lnTo>
                      <a:pt x="0" y="130"/>
                    </a:lnTo>
                    <a:lnTo>
                      <a:pt x="0" y="173"/>
                    </a:lnTo>
                    <a:lnTo>
                      <a:pt x="241" y="173"/>
                    </a:lnTo>
                    <a:lnTo>
                      <a:pt x="249" y="151"/>
                    </a:lnTo>
                    <a:lnTo>
                      <a:pt x="257" y="136"/>
                    </a:lnTo>
                    <a:lnTo>
                      <a:pt x="262" y="123"/>
                    </a:lnTo>
                    <a:lnTo>
                      <a:pt x="272" y="110"/>
                    </a:lnTo>
                    <a:lnTo>
                      <a:pt x="284" y="94"/>
                    </a:lnTo>
                    <a:lnTo>
                      <a:pt x="299" y="83"/>
                    </a:lnTo>
                    <a:lnTo>
                      <a:pt x="312" y="72"/>
                    </a:lnTo>
                    <a:lnTo>
                      <a:pt x="333" y="62"/>
                    </a:lnTo>
                    <a:lnTo>
                      <a:pt x="351" y="57"/>
                    </a:lnTo>
                    <a:lnTo>
                      <a:pt x="377" y="49"/>
                    </a:lnTo>
                    <a:lnTo>
                      <a:pt x="397" y="48"/>
                    </a:lnTo>
                    <a:lnTo>
                      <a:pt x="414" y="48"/>
                    </a:lnTo>
                    <a:lnTo>
                      <a:pt x="414" y="0"/>
                    </a:lnTo>
                    <a:lnTo>
                      <a:pt x="392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087" name="Line 127"/>
            <p:cNvSpPr>
              <a:spLocks noChangeShapeType="1"/>
            </p:cNvSpPr>
            <p:nvPr/>
          </p:nvSpPr>
          <p:spPr bwMode="auto">
            <a:xfrm flipV="1">
              <a:off x="3040" y="2159"/>
              <a:ext cx="80" cy="100"/>
            </a:xfrm>
            <a:prstGeom prst="line">
              <a:avLst/>
            </a:prstGeom>
            <a:noFill/>
            <a:ln w="793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88" name="Freeform 128"/>
            <p:cNvSpPr>
              <a:spLocks/>
            </p:cNvSpPr>
            <p:nvPr/>
          </p:nvSpPr>
          <p:spPr bwMode="auto">
            <a:xfrm>
              <a:off x="2982" y="2222"/>
              <a:ext cx="165" cy="72"/>
            </a:xfrm>
            <a:custGeom>
              <a:avLst/>
              <a:gdLst>
                <a:gd name="T0" fmla="*/ 15 w 247"/>
                <a:gd name="T1" fmla="*/ 1 h 135"/>
                <a:gd name="T2" fmla="*/ 10 w 247"/>
                <a:gd name="T3" fmla="*/ 1 h 135"/>
                <a:gd name="T4" fmla="*/ 9 w 247"/>
                <a:gd name="T5" fmla="*/ 1 h 135"/>
                <a:gd name="T6" fmla="*/ 7 w 247"/>
                <a:gd name="T7" fmla="*/ 1 h 135"/>
                <a:gd name="T8" fmla="*/ 5 w 247"/>
                <a:gd name="T9" fmla="*/ 0 h 135"/>
                <a:gd name="T10" fmla="*/ 5 w 247"/>
                <a:gd name="T11" fmla="*/ 1 h 135"/>
                <a:gd name="T12" fmla="*/ 1 w 247"/>
                <a:gd name="T13" fmla="*/ 1 h 135"/>
                <a:gd name="T14" fmla="*/ 0 w 247"/>
                <a:gd name="T15" fmla="*/ 1 h 135"/>
                <a:gd name="T16" fmla="*/ 1 w 247"/>
                <a:gd name="T17" fmla="*/ 1 h 135"/>
                <a:gd name="T18" fmla="*/ 13 w 247"/>
                <a:gd name="T19" fmla="*/ 2 h 135"/>
                <a:gd name="T20" fmla="*/ 15 w 247"/>
                <a:gd name="T21" fmla="*/ 1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135"/>
                <a:gd name="T35" fmla="*/ 247 w 247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135">
                  <a:moveTo>
                    <a:pt x="247" y="86"/>
                  </a:moveTo>
                  <a:lnTo>
                    <a:pt x="163" y="16"/>
                  </a:lnTo>
                  <a:lnTo>
                    <a:pt x="143" y="8"/>
                  </a:lnTo>
                  <a:lnTo>
                    <a:pt x="113" y="7"/>
                  </a:lnTo>
                  <a:lnTo>
                    <a:pt x="92" y="0"/>
                  </a:lnTo>
                  <a:lnTo>
                    <a:pt x="78" y="3"/>
                  </a:lnTo>
                  <a:lnTo>
                    <a:pt x="14" y="51"/>
                  </a:lnTo>
                  <a:lnTo>
                    <a:pt x="0" y="64"/>
                  </a:lnTo>
                  <a:lnTo>
                    <a:pt x="5" y="81"/>
                  </a:lnTo>
                  <a:lnTo>
                    <a:pt x="229" y="135"/>
                  </a:lnTo>
                  <a:lnTo>
                    <a:pt x="247" y="86"/>
                  </a:lnTo>
                  <a:close/>
                </a:path>
              </a:pathLst>
            </a:custGeom>
            <a:solidFill>
              <a:srgbClr val="FCD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89" name="Freeform 129"/>
            <p:cNvSpPr>
              <a:spLocks/>
            </p:cNvSpPr>
            <p:nvPr/>
          </p:nvSpPr>
          <p:spPr bwMode="auto">
            <a:xfrm>
              <a:off x="3147" y="1913"/>
              <a:ext cx="315" cy="268"/>
            </a:xfrm>
            <a:custGeom>
              <a:avLst/>
              <a:gdLst>
                <a:gd name="T0" fmla="*/ 26 w 476"/>
                <a:gd name="T1" fmla="*/ 5 h 495"/>
                <a:gd name="T2" fmla="*/ 24 w 476"/>
                <a:gd name="T3" fmla="*/ 5 h 495"/>
                <a:gd name="T4" fmla="*/ 24 w 476"/>
                <a:gd name="T5" fmla="*/ 4 h 495"/>
                <a:gd name="T6" fmla="*/ 24 w 476"/>
                <a:gd name="T7" fmla="*/ 3 h 495"/>
                <a:gd name="T8" fmla="*/ 24 w 476"/>
                <a:gd name="T9" fmla="*/ 3 h 495"/>
                <a:gd name="T10" fmla="*/ 24 w 476"/>
                <a:gd name="T11" fmla="*/ 2 h 495"/>
                <a:gd name="T12" fmla="*/ 23 w 476"/>
                <a:gd name="T13" fmla="*/ 2 h 495"/>
                <a:gd name="T14" fmla="*/ 22 w 476"/>
                <a:gd name="T15" fmla="*/ 1 h 495"/>
                <a:gd name="T16" fmla="*/ 20 w 476"/>
                <a:gd name="T17" fmla="*/ 1 h 495"/>
                <a:gd name="T18" fmla="*/ 16 w 476"/>
                <a:gd name="T19" fmla="*/ 1 h 495"/>
                <a:gd name="T20" fmla="*/ 13 w 476"/>
                <a:gd name="T21" fmla="*/ 1 h 495"/>
                <a:gd name="T22" fmla="*/ 14 w 476"/>
                <a:gd name="T23" fmla="*/ 1 h 495"/>
                <a:gd name="T24" fmla="*/ 11 w 476"/>
                <a:gd name="T25" fmla="*/ 1 h 495"/>
                <a:gd name="T26" fmla="*/ 10 w 476"/>
                <a:gd name="T27" fmla="*/ 0 h 495"/>
                <a:gd name="T28" fmla="*/ 11 w 476"/>
                <a:gd name="T29" fmla="*/ 1 h 495"/>
                <a:gd name="T30" fmla="*/ 9 w 476"/>
                <a:gd name="T31" fmla="*/ 1 h 495"/>
                <a:gd name="T32" fmla="*/ 7 w 476"/>
                <a:gd name="T33" fmla="*/ 1 h 495"/>
                <a:gd name="T34" fmla="*/ 5 w 476"/>
                <a:gd name="T35" fmla="*/ 1 h 495"/>
                <a:gd name="T36" fmla="*/ 3 w 476"/>
                <a:gd name="T37" fmla="*/ 2 h 495"/>
                <a:gd name="T38" fmla="*/ 1 w 476"/>
                <a:gd name="T39" fmla="*/ 2 h 495"/>
                <a:gd name="T40" fmla="*/ 1 w 476"/>
                <a:gd name="T41" fmla="*/ 3 h 495"/>
                <a:gd name="T42" fmla="*/ 0 w 476"/>
                <a:gd name="T43" fmla="*/ 3 h 495"/>
                <a:gd name="T44" fmla="*/ 1 w 476"/>
                <a:gd name="T45" fmla="*/ 4 h 495"/>
                <a:gd name="T46" fmla="*/ 1 w 476"/>
                <a:gd name="T47" fmla="*/ 4 h 495"/>
                <a:gd name="T48" fmla="*/ 1 w 476"/>
                <a:gd name="T49" fmla="*/ 5 h 495"/>
                <a:gd name="T50" fmla="*/ 2 w 476"/>
                <a:gd name="T51" fmla="*/ 5 h 495"/>
                <a:gd name="T52" fmla="*/ 4 w 476"/>
                <a:gd name="T53" fmla="*/ 5 h 495"/>
                <a:gd name="T54" fmla="*/ 5 w 476"/>
                <a:gd name="T55" fmla="*/ 5 h 495"/>
                <a:gd name="T56" fmla="*/ 6 w 476"/>
                <a:gd name="T57" fmla="*/ 5 h 495"/>
                <a:gd name="T58" fmla="*/ 6 w 476"/>
                <a:gd name="T59" fmla="*/ 5 h 495"/>
                <a:gd name="T60" fmla="*/ 7 w 476"/>
                <a:gd name="T61" fmla="*/ 5 h 495"/>
                <a:gd name="T62" fmla="*/ 6 w 476"/>
                <a:gd name="T63" fmla="*/ 5 h 495"/>
                <a:gd name="T64" fmla="*/ 6 w 476"/>
                <a:gd name="T65" fmla="*/ 5 h 495"/>
                <a:gd name="T66" fmla="*/ 6 w 476"/>
                <a:gd name="T67" fmla="*/ 6 h 495"/>
                <a:gd name="T68" fmla="*/ 7 w 476"/>
                <a:gd name="T69" fmla="*/ 6 h 495"/>
                <a:gd name="T70" fmla="*/ 7 w 476"/>
                <a:gd name="T71" fmla="*/ 6 h 495"/>
                <a:gd name="T72" fmla="*/ 7 w 476"/>
                <a:gd name="T73" fmla="*/ 6 h 495"/>
                <a:gd name="T74" fmla="*/ 9 w 476"/>
                <a:gd name="T75" fmla="*/ 6 h 495"/>
                <a:gd name="T76" fmla="*/ 9 w 476"/>
                <a:gd name="T77" fmla="*/ 6 h 495"/>
                <a:gd name="T78" fmla="*/ 9 w 476"/>
                <a:gd name="T79" fmla="*/ 6 h 495"/>
                <a:gd name="T80" fmla="*/ 10 w 476"/>
                <a:gd name="T81" fmla="*/ 6 h 495"/>
                <a:gd name="T82" fmla="*/ 10 w 476"/>
                <a:gd name="T83" fmla="*/ 6 h 495"/>
                <a:gd name="T84" fmla="*/ 11 w 476"/>
                <a:gd name="T85" fmla="*/ 6 h 495"/>
                <a:gd name="T86" fmla="*/ 13 w 476"/>
                <a:gd name="T87" fmla="*/ 6 h 495"/>
                <a:gd name="T88" fmla="*/ 13 w 476"/>
                <a:gd name="T89" fmla="*/ 6 h 495"/>
                <a:gd name="T90" fmla="*/ 14 w 476"/>
                <a:gd name="T91" fmla="*/ 6 h 495"/>
                <a:gd name="T92" fmla="*/ 14 w 476"/>
                <a:gd name="T93" fmla="*/ 6 h 495"/>
                <a:gd name="T94" fmla="*/ 26 w 476"/>
                <a:gd name="T95" fmla="*/ 5 h 4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6"/>
                <a:gd name="T145" fmla="*/ 0 h 495"/>
                <a:gd name="T146" fmla="*/ 476 w 476"/>
                <a:gd name="T147" fmla="*/ 495 h 4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6" h="495">
                  <a:moveTo>
                    <a:pt x="476" y="365"/>
                  </a:moveTo>
                  <a:lnTo>
                    <a:pt x="445" y="330"/>
                  </a:lnTo>
                  <a:lnTo>
                    <a:pt x="432" y="299"/>
                  </a:lnTo>
                  <a:lnTo>
                    <a:pt x="428" y="252"/>
                  </a:lnTo>
                  <a:lnTo>
                    <a:pt x="424" y="204"/>
                  </a:lnTo>
                  <a:lnTo>
                    <a:pt x="421" y="151"/>
                  </a:lnTo>
                  <a:lnTo>
                    <a:pt x="417" y="113"/>
                  </a:lnTo>
                  <a:lnTo>
                    <a:pt x="393" y="70"/>
                  </a:lnTo>
                  <a:lnTo>
                    <a:pt x="355" y="38"/>
                  </a:lnTo>
                  <a:lnTo>
                    <a:pt x="294" y="23"/>
                  </a:lnTo>
                  <a:lnTo>
                    <a:pt x="228" y="22"/>
                  </a:lnTo>
                  <a:lnTo>
                    <a:pt x="254" y="7"/>
                  </a:lnTo>
                  <a:lnTo>
                    <a:pt x="209" y="18"/>
                  </a:lnTo>
                  <a:lnTo>
                    <a:pt x="170" y="0"/>
                  </a:lnTo>
                  <a:lnTo>
                    <a:pt x="188" y="23"/>
                  </a:lnTo>
                  <a:lnTo>
                    <a:pt x="155" y="30"/>
                  </a:lnTo>
                  <a:lnTo>
                    <a:pt x="120" y="45"/>
                  </a:lnTo>
                  <a:lnTo>
                    <a:pt x="76" y="70"/>
                  </a:lnTo>
                  <a:lnTo>
                    <a:pt x="42" y="109"/>
                  </a:lnTo>
                  <a:lnTo>
                    <a:pt x="26" y="146"/>
                  </a:lnTo>
                  <a:lnTo>
                    <a:pt x="10" y="198"/>
                  </a:lnTo>
                  <a:lnTo>
                    <a:pt x="0" y="251"/>
                  </a:lnTo>
                  <a:lnTo>
                    <a:pt x="2" y="287"/>
                  </a:lnTo>
                  <a:lnTo>
                    <a:pt x="7" y="329"/>
                  </a:lnTo>
                  <a:lnTo>
                    <a:pt x="22" y="353"/>
                  </a:lnTo>
                  <a:lnTo>
                    <a:pt x="41" y="360"/>
                  </a:lnTo>
                  <a:lnTo>
                    <a:pt x="68" y="353"/>
                  </a:lnTo>
                  <a:lnTo>
                    <a:pt x="84" y="348"/>
                  </a:lnTo>
                  <a:lnTo>
                    <a:pt x="97" y="349"/>
                  </a:lnTo>
                  <a:lnTo>
                    <a:pt x="112" y="365"/>
                  </a:lnTo>
                  <a:lnTo>
                    <a:pt x="115" y="376"/>
                  </a:lnTo>
                  <a:lnTo>
                    <a:pt x="112" y="410"/>
                  </a:lnTo>
                  <a:lnTo>
                    <a:pt x="108" y="420"/>
                  </a:lnTo>
                  <a:lnTo>
                    <a:pt x="112" y="433"/>
                  </a:lnTo>
                  <a:lnTo>
                    <a:pt x="120" y="437"/>
                  </a:lnTo>
                  <a:lnTo>
                    <a:pt x="134" y="431"/>
                  </a:lnTo>
                  <a:lnTo>
                    <a:pt x="139" y="429"/>
                  </a:lnTo>
                  <a:lnTo>
                    <a:pt x="153" y="433"/>
                  </a:lnTo>
                  <a:lnTo>
                    <a:pt x="157" y="445"/>
                  </a:lnTo>
                  <a:lnTo>
                    <a:pt x="162" y="454"/>
                  </a:lnTo>
                  <a:lnTo>
                    <a:pt x="170" y="466"/>
                  </a:lnTo>
                  <a:lnTo>
                    <a:pt x="180" y="476"/>
                  </a:lnTo>
                  <a:lnTo>
                    <a:pt x="198" y="482"/>
                  </a:lnTo>
                  <a:lnTo>
                    <a:pt x="220" y="477"/>
                  </a:lnTo>
                  <a:lnTo>
                    <a:pt x="240" y="476"/>
                  </a:lnTo>
                  <a:lnTo>
                    <a:pt x="251" y="488"/>
                  </a:lnTo>
                  <a:lnTo>
                    <a:pt x="255" y="495"/>
                  </a:lnTo>
                  <a:lnTo>
                    <a:pt x="476" y="365"/>
                  </a:lnTo>
                  <a:close/>
                </a:path>
              </a:pathLst>
            </a:custGeom>
            <a:solidFill>
              <a:srgbClr val="FCD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90" name="Freeform 130"/>
            <p:cNvSpPr>
              <a:spLocks/>
            </p:cNvSpPr>
            <p:nvPr/>
          </p:nvSpPr>
          <p:spPr bwMode="auto">
            <a:xfrm>
              <a:off x="2677" y="2921"/>
              <a:ext cx="315" cy="125"/>
            </a:xfrm>
            <a:custGeom>
              <a:avLst/>
              <a:gdLst>
                <a:gd name="T0" fmla="*/ 14 w 478"/>
                <a:gd name="T1" fmla="*/ 0 h 234"/>
                <a:gd name="T2" fmla="*/ 11 w 478"/>
                <a:gd name="T3" fmla="*/ 1 h 234"/>
                <a:gd name="T4" fmla="*/ 9 w 478"/>
                <a:gd name="T5" fmla="*/ 1 h 234"/>
                <a:gd name="T6" fmla="*/ 5 w 478"/>
                <a:gd name="T7" fmla="*/ 1 h 234"/>
                <a:gd name="T8" fmla="*/ 3 w 478"/>
                <a:gd name="T9" fmla="*/ 1 h 234"/>
                <a:gd name="T10" fmla="*/ 1 w 478"/>
                <a:gd name="T11" fmla="*/ 1 h 234"/>
                <a:gd name="T12" fmla="*/ 0 w 478"/>
                <a:gd name="T13" fmla="*/ 2 h 234"/>
                <a:gd name="T14" fmla="*/ 1 w 478"/>
                <a:gd name="T15" fmla="*/ 2 h 234"/>
                <a:gd name="T16" fmla="*/ 3 w 478"/>
                <a:gd name="T17" fmla="*/ 2 h 234"/>
                <a:gd name="T18" fmla="*/ 9 w 478"/>
                <a:gd name="T19" fmla="*/ 3 h 234"/>
                <a:gd name="T20" fmla="*/ 11 w 478"/>
                <a:gd name="T21" fmla="*/ 3 h 234"/>
                <a:gd name="T22" fmla="*/ 14 w 478"/>
                <a:gd name="T23" fmla="*/ 3 h 234"/>
                <a:gd name="T24" fmla="*/ 17 w 478"/>
                <a:gd name="T25" fmla="*/ 2 h 234"/>
                <a:gd name="T26" fmla="*/ 16 w 478"/>
                <a:gd name="T27" fmla="*/ 3 h 234"/>
                <a:gd name="T28" fmla="*/ 22 w 478"/>
                <a:gd name="T29" fmla="*/ 3 h 234"/>
                <a:gd name="T30" fmla="*/ 24 w 478"/>
                <a:gd name="T31" fmla="*/ 2 h 234"/>
                <a:gd name="T32" fmla="*/ 25 w 478"/>
                <a:gd name="T33" fmla="*/ 2 h 234"/>
                <a:gd name="T34" fmla="*/ 26 w 478"/>
                <a:gd name="T35" fmla="*/ 1 h 234"/>
                <a:gd name="T36" fmla="*/ 14 w 478"/>
                <a:gd name="T37" fmla="*/ 0 h 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8"/>
                <a:gd name="T58" fmla="*/ 0 h 234"/>
                <a:gd name="T59" fmla="*/ 478 w 478"/>
                <a:gd name="T60" fmla="*/ 234 h 2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8" h="234">
                  <a:moveTo>
                    <a:pt x="256" y="0"/>
                  </a:moveTo>
                  <a:lnTo>
                    <a:pt x="206" y="55"/>
                  </a:lnTo>
                  <a:lnTo>
                    <a:pt x="167" y="78"/>
                  </a:lnTo>
                  <a:lnTo>
                    <a:pt x="93" y="74"/>
                  </a:lnTo>
                  <a:lnTo>
                    <a:pt x="51" y="78"/>
                  </a:lnTo>
                  <a:lnTo>
                    <a:pt x="20" y="89"/>
                  </a:lnTo>
                  <a:lnTo>
                    <a:pt x="0" y="117"/>
                  </a:lnTo>
                  <a:lnTo>
                    <a:pt x="4" y="132"/>
                  </a:lnTo>
                  <a:lnTo>
                    <a:pt x="66" y="159"/>
                  </a:lnTo>
                  <a:lnTo>
                    <a:pt x="155" y="194"/>
                  </a:lnTo>
                  <a:lnTo>
                    <a:pt x="206" y="210"/>
                  </a:lnTo>
                  <a:lnTo>
                    <a:pt x="260" y="198"/>
                  </a:lnTo>
                  <a:lnTo>
                    <a:pt x="314" y="183"/>
                  </a:lnTo>
                  <a:lnTo>
                    <a:pt x="298" y="214"/>
                  </a:lnTo>
                  <a:lnTo>
                    <a:pt x="412" y="234"/>
                  </a:lnTo>
                  <a:lnTo>
                    <a:pt x="435" y="186"/>
                  </a:lnTo>
                  <a:lnTo>
                    <a:pt x="455" y="132"/>
                  </a:lnTo>
                  <a:lnTo>
                    <a:pt x="478" y="78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3F00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91" name="Freeform 131"/>
            <p:cNvSpPr>
              <a:spLocks/>
            </p:cNvSpPr>
            <p:nvPr/>
          </p:nvSpPr>
          <p:spPr bwMode="auto">
            <a:xfrm>
              <a:off x="3123" y="2088"/>
              <a:ext cx="552" cy="407"/>
            </a:xfrm>
            <a:custGeom>
              <a:avLst/>
              <a:gdLst>
                <a:gd name="T0" fmla="*/ 30 w 833"/>
                <a:gd name="T1" fmla="*/ 0 h 754"/>
                <a:gd name="T2" fmla="*/ 25 w 833"/>
                <a:gd name="T3" fmla="*/ 1 h 754"/>
                <a:gd name="T4" fmla="*/ 21 w 833"/>
                <a:gd name="T5" fmla="*/ 1 h 754"/>
                <a:gd name="T6" fmla="*/ 18 w 833"/>
                <a:gd name="T7" fmla="*/ 2 h 754"/>
                <a:gd name="T8" fmla="*/ 16 w 833"/>
                <a:gd name="T9" fmla="*/ 2 h 754"/>
                <a:gd name="T10" fmla="*/ 15 w 833"/>
                <a:gd name="T11" fmla="*/ 3 h 754"/>
                <a:gd name="T12" fmla="*/ 13 w 833"/>
                <a:gd name="T13" fmla="*/ 3 h 754"/>
                <a:gd name="T14" fmla="*/ 10 w 833"/>
                <a:gd name="T15" fmla="*/ 3 h 754"/>
                <a:gd name="T16" fmla="*/ 7 w 833"/>
                <a:gd name="T17" fmla="*/ 3 h 754"/>
                <a:gd name="T18" fmla="*/ 5 w 833"/>
                <a:gd name="T19" fmla="*/ 3 h 754"/>
                <a:gd name="T20" fmla="*/ 3 w 833"/>
                <a:gd name="T21" fmla="*/ 4 h 754"/>
                <a:gd name="T22" fmla="*/ 1 w 833"/>
                <a:gd name="T23" fmla="*/ 5 h 754"/>
                <a:gd name="T24" fmla="*/ 0 w 833"/>
                <a:gd name="T25" fmla="*/ 5 h 754"/>
                <a:gd name="T26" fmla="*/ 1 w 833"/>
                <a:gd name="T27" fmla="*/ 5 h 754"/>
                <a:gd name="T28" fmla="*/ 2 w 833"/>
                <a:gd name="T29" fmla="*/ 5 h 754"/>
                <a:gd name="T30" fmla="*/ 3 w 833"/>
                <a:gd name="T31" fmla="*/ 6 h 754"/>
                <a:gd name="T32" fmla="*/ 6 w 833"/>
                <a:gd name="T33" fmla="*/ 6 h 754"/>
                <a:gd name="T34" fmla="*/ 9 w 833"/>
                <a:gd name="T35" fmla="*/ 6 h 754"/>
                <a:gd name="T36" fmla="*/ 13 w 833"/>
                <a:gd name="T37" fmla="*/ 5 h 754"/>
                <a:gd name="T38" fmla="*/ 17 w 833"/>
                <a:gd name="T39" fmla="*/ 5 h 754"/>
                <a:gd name="T40" fmla="*/ 17 w 833"/>
                <a:gd name="T41" fmla="*/ 6 h 754"/>
                <a:gd name="T42" fmla="*/ 17 w 833"/>
                <a:gd name="T43" fmla="*/ 6 h 754"/>
                <a:gd name="T44" fmla="*/ 18 w 833"/>
                <a:gd name="T45" fmla="*/ 7 h 754"/>
                <a:gd name="T46" fmla="*/ 20 w 833"/>
                <a:gd name="T47" fmla="*/ 7 h 754"/>
                <a:gd name="T48" fmla="*/ 19 w 833"/>
                <a:gd name="T49" fmla="*/ 8 h 754"/>
                <a:gd name="T50" fmla="*/ 19 w 833"/>
                <a:gd name="T51" fmla="*/ 8 h 754"/>
                <a:gd name="T52" fmla="*/ 19 w 833"/>
                <a:gd name="T53" fmla="*/ 9 h 754"/>
                <a:gd name="T54" fmla="*/ 20 w 833"/>
                <a:gd name="T55" fmla="*/ 9 h 754"/>
                <a:gd name="T56" fmla="*/ 21 w 833"/>
                <a:gd name="T57" fmla="*/ 9 h 754"/>
                <a:gd name="T58" fmla="*/ 23 w 833"/>
                <a:gd name="T59" fmla="*/ 9 h 754"/>
                <a:gd name="T60" fmla="*/ 25 w 833"/>
                <a:gd name="T61" fmla="*/ 10 h 754"/>
                <a:gd name="T62" fmla="*/ 28 w 833"/>
                <a:gd name="T63" fmla="*/ 10 h 754"/>
                <a:gd name="T64" fmla="*/ 33 w 833"/>
                <a:gd name="T65" fmla="*/ 10 h 754"/>
                <a:gd name="T66" fmla="*/ 37 w 833"/>
                <a:gd name="T67" fmla="*/ 10 h 754"/>
                <a:gd name="T68" fmla="*/ 40 w 833"/>
                <a:gd name="T69" fmla="*/ 10 h 754"/>
                <a:gd name="T70" fmla="*/ 42 w 833"/>
                <a:gd name="T71" fmla="*/ 10 h 754"/>
                <a:gd name="T72" fmla="*/ 42 w 833"/>
                <a:gd name="T73" fmla="*/ 10 h 754"/>
                <a:gd name="T74" fmla="*/ 44 w 833"/>
                <a:gd name="T75" fmla="*/ 10 h 754"/>
                <a:gd name="T76" fmla="*/ 45 w 833"/>
                <a:gd name="T77" fmla="*/ 9 h 754"/>
                <a:gd name="T78" fmla="*/ 46 w 833"/>
                <a:gd name="T79" fmla="*/ 9 h 754"/>
                <a:gd name="T80" fmla="*/ 46 w 833"/>
                <a:gd name="T81" fmla="*/ 8 h 754"/>
                <a:gd name="T82" fmla="*/ 47 w 833"/>
                <a:gd name="T83" fmla="*/ 8 h 754"/>
                <a:gd name="T84" fmla="*/ 46 w 833"/>
                <a:gd name="T85" fmla="*/ 6 h 754"/>
                <a:gd name="T86" fmla="*/ 46 w 833"/>
                <a:gd name="T87" fmla="*/ 6 h 754"/>
                <a:gd name="T88" fmla="*/ 44 w 833"/>
                <a:gd name="T89" fmla="*/ 4 h 754"/>
                <a:gd name="T90" fmla="*/ 41 w 833"/>
                <a:gd name="T91" fmla="*/ 3 h 754"/>
                <a:gd name="T92" fmla="*/ 37 w 833"/>
                <a:gd name="T93" fmla="*/ 2 h 754"/>
                <a:gd name="T94" fmla="*/ 35 w 833"/>
                <a:gd name="T95" fmla="*/ 1 h 754"/>
                <a:gd name="T96" fmla="*/ 34 w 833"/>
                <a:gd name="T97" fmla="*/ 1 h 754"/>
                <a:gd name="T98" fmla="*/ 30 w 833"/>
                <a:gd name="T99" fmla="*/ 0 h 7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33"/>
                <a:gd name="T151" fmla="*/ 0 h 754"/>
                <a:gd name="T152" fmla="*/ 833 w 833"/>
                <a:gd name="T153" fmla="*/ 754 h 7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33" h="754">
                  <a:moveTo>
                    <a:pt x="530" y="0"/>
                  </a:moveTo>
                  <a:lnTo>
                    <a:pt x="457" y="43"/>
                  </a:lnTo>
                  <a:lnTo>
                    <a:pt x="367" y="82"/>
                  </a:lnTo>
                  <a:lnTo>
                    <a:pt x="309" y="132"/>
                  </a:lnTo>
                  <a:lnTo>
                    <a:pt x="278" y="159"/>
                  </a:lnTo>
                  <a:lnTo>
                    <a:pt x="267" y="186"/>
                  </a:lnTo>
                  <a:lnTo>
                    <a:pt x="236" y="215"/>
                  </a:lnTo>
                  <a:lnTo>
                    <a:pt x="178" y="234"/>
                  </a:lnTo>
                  <a:lnTo>
                    <a:pt x="130" y="246"/>
                  </a:lnTo>
                  <a:lnTo>
                    <a:pt x="85" y="261"/>
                  </a:lnTo>
                  <a:lnTo>
                    <a:pt x="42" y="296"/>
                  </a:lnTo>
                  <a:lnTo>
                    <a:pt x="7" y="343"/>
                  </a:lnTo>
                  <a:lnTo>
                    <a:pt x="0" y="374"/>
                  </a:lnTo>
                  <a:lnTo>
                    <a:pt x="11" y="409"/>
                  </a:lnTo>
                  <a:lnTo>
                    <a:pt x="32" y="429"/>
                  </a:lnTo>
                  <a:lnTo>
                    <a:pt x="62" y="444"/>
                  </a:lnTo>
                  <a:lnTo>
                    <a:pt x="105" y="450"/>
                  </a:lnTo>
                  <a:lnTo>
                    <a:pt x="151" y="451"/>
                  </a:lnTo>
                  <a:lnTo>
                    <a:pt x="240" y="428"/>
                  </a:lnTo>
                  <a:lnTo>
                    <a:pt x="298" y="413"/>
                  </a:lnTo>
                  <a:lnTo>
                    <a:pt x="302" y="455"/>
                  </a:lnTo>
                  <a:lnTo>
                    <a:pt x="305" y="485"/>
                  </a:lnTo>
                  <a:lnTo>
                    <a:pt x="321" y="517"/>
                  </a:lnTo>
                  <a:lnTo>
                    <a:pt x="352" y="552"/>
                  </a:lnTo>
                  <a:lnTo>
                    <a:pt x="333" y="595"/>
                  </a:lnTo>
                  <a:lnTo>
                    <a:pt x="330" y="613"/>
                  </a:lnTo>
                  <a:lnTo>
                    <a:pt x="339" y="639"/>
                  </a:lnTo>
                  <a:lnTo>
                    <a:pt x="356" y="663"/>
                  </a:lnTo>
                  <a:lnTo>
                    <a:pt x="371" y="700"/>
                  </a:lnTo>
                  <a:lnTo>
                    <a:pt x="402" y="716"/>
                  </a:lnTo>
                  <a:lnTo>
                    <a:pt x="457" y="729"/>
                  </a:lnTo>
                  <a:lnTo>
                    <a:pt x="508" y="738"/>
                  </a:lnTo>
                  <a:lnTo>
                    <a:pt x="584" y="748"/>
                  </a:lnTo>
                  <a:lnTo>
                    <a:pt x="660" y="754"/>
                  </a:lnTo>
                  <a:lnTo>
                    <a:pt x="707" y="753"/>
                  </a:lnTo>
                  <a:lnTo>
                    <a:pt x="744" y="746"/>
                  </a:lnTo>
                  <a:lnTo>
                    <a:pt x="764" y="738"/>
                  </a:lnTo>
                  <a:lnTo>
                    <a:pt x="783" y="723"/>
                  </a:lnTo>
                  <a:lnTo>
                    <a:pt x="801" y="698"/>
                  </a:lnTo>
                  <a:lnTo>
                    <a:pt x="815" y="665"/>
                  </a:lnTo>
                  <a:lnTo>
                    <a:pt x="828" y="616"/>
                  </a:lnTo>
                  <a:lnTo>
                    <a:pt x="833" y="564"/>
                  </a:lnTo>
                  <a:lnTo>
                    <a:pt x="830" y="501"/>
                  </a:lnTo>
                  <a:lnTo>
                    <a:pt x="826" y="444"/>
                  </a:lnTo>
                  <a:lnTo>
                    <a:pt x="787" y="319"/>
                  </a:lnTo>
                  <a:lnTo>
                    <a:pt x="729" y="195"/>
                  </a:lnTo>
                  <a:lnTo>
                    <a:pt x="663" y="106"/>
                  </a:lnTo>
                  <a:lnTo>
                    <a:pt x="624" y="74"/>
                  </a:lnTo>
                  <a:lnTo>
                    <a:pt x="620" y="43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11560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92" name="Freeform 132"/>
            <p:cNvSpPr>
              <a:spLocks/>
            </p:cNvSpPr>
            <p:nvPr/>
          </p:nvSpPr>
          <p:spPr bwMode="auto">
            <a:xfrm>
              <a:off x="2821" y="2464"/>
              <a:ext cx="822" cy="525"/>
            </a:xfrm>
            <a:custGeom>
              <a:avLst/>
              <a:gdLst>
                <a:gd name="T0" fmla="*/ 0 w 1239"/>
                <a:gd name="T1" fmla="*/ 11 h 971"/>
                <a:gd name="T2" fmla="*/ 1 w 1239"/>
                <a:gd name="T3" fmla="*/ 12 h 971"/>
                <a:gd name="T4" fmla="*/ 5 w 1239"/>
                <a:gd name="T5" fmla="*/ 12 h 971"/>
                <a:gd name="T6" fmla="*/ 10 w 1239"/>
                <a:gd name="T7" fmla="*/ 13 h 971"/>
                <a:gd name="T8" fmla="*/ 15 w 1239"/>
                <a:gd name="T9" fmla="*/ 13 h 971"/>
                <a:gd name="T10" fmla="*/ 17 w 1239"/>
                <a:gd name="T11" fmla="*/ 13 h 971"/>
                <a:gd name="T12" fmla="*/ 18 w 1239"/>
                <a:gd name="T13" fmla="*/ 12 h 971"/>
                <a:gd name="T14" fmla="*/ 19 w 1239"/>
                <a:gd name="T15" fmla="*/ 12 h 971"/>
                <a:gd name="T16" fmla="*/ 22 w 1239"/>
                <a:gd name="T17" fmla="*/ 11 h 971"/>
                <a:gd name="T18" fmla="*/ 25 w 1239"/>
                <a:gd name="T19" fmla="*/ 10 h 971"/>
                <a:gd name="T20" fmla="*/ 27 w 1239"/>
                <a:gd name="T21" fmla="*/ 9 h 971"/>
                <a:gd name="T22" fmla="*/ 30 w 1239"/>
                <a:gd name="T23" fmla="*/ 7 h 971"/>
                <a:gd name="T24" fmla="*/ 32 w 1239"/>
                <a:gd name="T25" fmla="*/ 6 h 971"/>
                <a:gd name="T26" fmla="*/ 33 w 1239"/>
                <a:gd name="T27" fmla="*/ 6 h 971"/>
                <a:gd name="T28" fmla="*/ 35 w 1239"/>
                <a:gd name="T29" fmla="*/ 6 h 971"/>
                <a:gd name="T30" fmla="*/ 41 w 1239"/>
                <a:gd name="T31" fmla="*/ 5 h 971"/>
                <a:gd name="T32" fmla="*/ 48 w 1239"/>
                <a:gd name="T33" fmla="*/ 5 h 971"/>
                <a:gd name="T34" fmla="*/ 54 w 1239"/>
                <a:gd name="T35" fmla="*/ 5 h 971"/>
                <a:gd name="T36" fmla="*/ 59 w 1239"/>
                <a:gd name="T37" fmla="*/ 5 h 971"/>
                <a:gd name="T38" fmla="*/ 64 w 1239"/>
                <a:gd name="T39" fmla="*/ 5 h 971"/>
                <a:gd name="T40" fmla="*/ 66 w 1239"/>
                <a:gd name="T41" fmla="*/ 5 h 971"/>
                <a:gd name="T42" fmla="*/ 68 w 1239"/>
                <a:gd name="T43" fmla="*/ 4 h 971"/>
                <a:gd name="T44" fmla="*/ 68 w 1239"/>
                <a:gd name="T45" fmla="*/ 4 h 971"/>
                <a:gd name="T46" fmla="*/ 69 w 1239"/>
                <a:gd name="T47" fmla="*/ 3 h 971"/>
                <a:gd name="T48" fmla="*/ 70 w 1239"/>
                <a:gd name="T49" fmla="*/ 2 h 971"/>
                <a:gd name="T50" fmla="*/ 70 w 1239"/>
                <a:gd name="T51" fmla="*/ 2 h 971"/>
                <a:gd name="T52" fmla="*/ 70 w 1239"/>
                <a:gd name="T53" fmla="*/ 1 h 971"/>
                <a:gd name="T54" fmla="*/ 70 w 1239"/>
                <a:gd name="T55" fmla="*/ 1 h 971"/>
                <a:gd name="T56" fmla="*/ 68 w 1239"/>
                <a:gd name="T57" fmla="*/ 1 h 971"/>
                <a:gd name="T58" fmla="*/ 68 w 1239"/>
                <a:gd name="T59" fmla="*/ 1 h 971"/>
                <a:gd name="T60" fmla="*/ 66 w 1239"/>
                <a:gd name="T61" fmla="*/ 1 h 971"/>
                <a:gd name="T62" fmla="*/ 63 w 1239"/>
                <a:gd name="T63" fmla="*/ 1 h 971"/>
                <a:gd name="T64" fmla="*/ 61 w 1239"/>
                <a:gd name="T65" fmla="*/ 1 h 971"/>
                <a:gd name="T66" fmla="*/ 58 w 1239"/>
                <a:gd name="T67" fmla="*/ 1 h 971"/>
                <a:gd name="T68" fmla="*/ 56 w 1239"/>
                <a:gd name="T69" fmla="*/ 1 h 971"/>
                <a:gd name="T70" fmla="*/ 54 w 1239"/>
                <a:gd name="T71" fmla="*/ 1 h 971"/>
                <a:gd name="T72" fmla="*/ 52 w 1239"/>
                <a:gd name="T73" fmla="*/ 1 h 971"/>
                <a:gd name="T74" fmla="*/ 50 w 1239"/>
                <a:gd name="T75" fmla="*/ 1 h 971"/>
                <a:gd name="T76" fmla="*/ 49 w 1239"/>
                <a:gd name="T77" fmla="*/ 1 h 971"/>
                <a:gd name="T78" fmla="*/ 48 w 1239"/>
                <a:gd name="T79" fmla="*/ 1 h 971"/>
                <a:gd name="T80" fmla="*/ 46 w 1239"/>
                <a:gd name="T81" fmla="*/ 0 h 971"/>
                <a:gd name="T82" fmla="*/ 46 w 1239"/>
                <a:gd name="T83" fmla="*/ 1 h 971"/>
                <a:gd name="T84" fmla="*/ 45 w 1239"/>
                <a:gd name="T85" fmla="*/ 1 h 971"/>
                <a:gd name="T86" fmla="*/ 44 w 1239"/>
                <a:gd name="T87" fmla="*/ 1 h 971"/>
                <a:gd name="T88" fmla="*/ 41 w 1239"/>
                <a:gd name="T89" fmla="*/ 1 h 971"/>
                <a:gd name="T90" fmla="*/ 33 w 1239"/>
                <a:gd name="T91" fmla="*/ 2 h 971"/>
                <a:gd name="T92" fmla="*/ 23 w 1239"/>
                <a:gd name="T93" fmla="*/ 2 h 971"/>
                <a:gd name="T94" fmla="*/ 21 w 1239"/>
                <a:gd name="T95" fmla="*/ 2 h 971"/>
                <a:gd name="T96" fmla="*/ 19 w 1239"/>
                <a:gd name="T97" fmla="*/ 3 h 971"/>
                <a:gd name="T98" fmla="*/ 16 w 1239"/>
                <a:gd name="T99" fmla="*/ 4 h 971"/>
                <a:gd name="T100" fmla="*/ 14 w 1239"/>
                <a:gd name="T101" fmla="*/ 5 h 971"/>
                <a:gd name="T102" fmla="*/ 12 w 1239"/>
                <a:gd name="T103" fmla="*/ 7 h 971"/>
                <a:gd name="T104" fmla="*/ 10 w 1239"/>
                <a:gd name="T105" fmla="*/ 8 h 971"/>
                <a:gd name="T106" fmla="*/ 6 w 1239"/>
                <a:gd name="T107" fmla="*/ 10 h 971"/>
                <a:gd name="T108" fmla="*/ 3 w 1239"/>
                <a:gd name="T109" fmla="*/ 11 h 971"/>
                <a:gd name="T110" fmla="*/ 0 w 1239"/>
                <a:gd name="T111" fmla="*/ 11 h 9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39"/>
                <a:gd name="T169" fmla="*/ 0 h 971"/>
                <a:gd name="T170" fmla="*/ 1239 w 1239"/>
                <a:gd name="T171" fmla="*/ 971 h 9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39" h="971">
                  <a:moveTo>
                    <a:pt x="0" y="851"/>
                  </a:moveTo>
                  <a:lnTo>
                    <a:pt x="27" y="898"/>
                  </a:lnTo>
                  <a:lnTo>
                    <a:pt x="81" y="932"/>
                  </a:lnTo>
                  <a:lnTo>
                    <a:pt x="183" y="956"/>
                  </a:lnTo>
                  <a:lnTo>
                    <a:pt x="253" y="971"/>
                  </a:lnTo>
                  <a:lnTo>
                    <a:pt x="296" y="971"/>
                  </a:lnTo>
                  <a:lnTo>
                    <a:pt x="323" y="936"/>
                  </a:lnTo>
                  <a:lnTo>
                    <a:pt x="334" y="909"/>
                  </a:lnTo>
                  <a:lnTo>
                    <a:pt x="389" y="801"/>
                  </a:lnTo>
                  <a:lnTo>
                    <a:pt x="431" y="727"/>
                  </a:lnTo>
                  <a:lnTo>
                    <a:pt x="486" y="645"/>
                  </a:lnTo>
                  <a:lnTo>
                    <a:pt x="532" y="512"/>
                  </a:lnTo>
                  <a:lnTo>
                    <a:pt x="559" y="469"/>
                  </a:lnTo>
                  <a:lnTo>
                    <a:pt x="575" y="435"/>
                  </a:lnTo>
                  <a:lnTo>
                    <a:pt x="621" y="438"/>
                  </a:lnTo>
                  <a:lnTo>
                    <a:pt x="733" y="423"/>
                  </a:lnTo>
                  <a:lnTo>
                    <a:pt x="846" y="407"/>
                  </a:lnTo>
                  <a:lnTo>
                    <a:pt x="954" y="407"/>
                  </a:lnTo>
                  <a:lnTo>
                    <a:pt x="1044" y="388"/>
                  </a:lnTo>
                  <a:lnTo>
                    <a:pt x="1122" y="373"/>
                  </a:lnTo>
                  <a:lnTo>
                    <a:pt x="1157" y="349"/>
                  </a:lnTo>
                  <a:lnTo>
                    <a:pt x="1186" y="327"/>
                  </a:lnTo>
                  <a:lnTo>
                    <a:pt x="1208" y="295"/>
                  </a:lnTo>
                  <a:lnTo>
                    <a:pt x="1221" y="247"/>
                  </a:lnTo>
                  <a:lnTo>
                    <a:pt x="1232" y="179"/>
                  </a:lnTo>
                  <a:lnTo>
                    <a:pt x="1239" y="114"/>
                  </a:lnTo>
                  <a:lnTo>
                    <a:pt x="1238" y="71"/>
                  </a:lnTo>
                  <a:lnTo>
                    <a:pt x="1234" y="32"/>
                  </a:lnTo>
                  <a:lnTo>
                    <a:pt x="1214" y="44"/>
                  </a:lnTo>
                  <a:lnTo>
                    <a:pt x="1189" y="51"/>
                  </a:lnTo>
                  <a:lnTo>
                    <a:pt x="1153" y="56"/>
                  </a:lnTo>
                  <a:lnTo>
                    <a:pt x="1114" y="52"/>
                  </a:lnTo>
                  <a:lnTo>
                    <a:pt x="1074" y="52"/>
                  </a:lnTo>
                  <a:lnTo>
                    <a:pt x="1024" y="47"/>
                  </a:lnTo>
                  <a:lnTo>
                    <a:pt x="985" y="40"/>
                  </a:lnTo>
                  <a:lnTo>
                    <a:pt x="946" y="36"/>
                  </a:lnTo>
                  <a:lnTo>
                    <a:pt x="913" y="30"/>
                  </a:lnTo>
                  <a:lnTo>
                    <a:pt x="887" y="25"/>
                  </a:lnTo>
                  <a:lnTo>
                    <a:pt x="866" y="19"/>
                  </a:lnTo>
                  <a:lnTo>
                    <a:pt x="847" y="10"/>
                  </a:lnTo>
                  <a:lnTo>
                    <a:pt x="828" y="0"/>
                  </a:lnTo>
                  <a:lnTo>
                    <a:pt x="825" y="27"/>
                  </a:lnTo>
                  <a:lnTo>
                    <a:pt x="803" y="51"/>
                  </a:lnTo>
                  <a:lnTo>
                    <a:pt x="784" y="78"/>
                  </a:lnTo>
                  <a:lnTo>
                    <a:pt x="726" y="97"/>
                  </a:lnTo>
                  <a:lnTo>
                    <a:pt x="594" y="113"/>
                  </a:lnTo>
                  <a:lnTo>
                    <a:pt x="408" y="163"/>
                  </a:lnTo>
                  <a:lnTo>
                    <a:pt x="369" y="171"/>
                  </a:lnTo>
                  <a:lnTo>
                    <a:pt x="331" y="225"/>
                  </a:lnTo>
                  <a:lnTo>
                    <a:pt x="284" y="318"/>
                  </a:lnTo>
                  <a:lnTo>
                    <a:pt x="242" y="423"/>
                  </a:lnTo>
                  <a:lnTo>
                    <a:pt x="214" y="516"/>
                  </a:lnTo>
                  <a:lnTo>
                    <a:pt x="174" y="587"/>
                  </a:lnTo>
                  <a:lnTo>
                    <a:pt x="101" y="723"/>
                  </a:lnTo>
                  <a:lnTo>
                    <a:pt x="47" y="797"/>
                  </a:lnTo>
                  <a:lnTo>
                    <a:pt x="0" y="851"/>
                  </a:lnTo>
                  <a:close/>
                </a:path>
              </a:pathLst>
            </a:custGeom>
            <a:solidFill>
              <a:srgbClr val="114F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93" name="Freeform 133"/>
            <p:cNvSpPr>
              <a:spLocks/>
            </p:cNvSpPr>
            <p:nvPr/>
          </p:nvSpPr>
          <p:spPr bwMode="auto">
            <a:xfrm>
              <a:off x="3144" y="1906"/>
              <a:ext cx="289" cy="203"/>
            </a:xfrm>
            <a:custGeom>
              <a:avLst/>
              <a:gdLst>
                <a:gd name="T0" fmla="*/ 5 w 436"/>
                <a:gd name="T1" fmla="*/ 5 h 375"/>
                <a:gd name="T2" fmla="*/ 7 w 436"/>
                <a:gd name="T3" fmla="*/ 5 h 375"/>
                <a:gd name="T4" fmla="*/ 9 w 436"/>
                <a:gd name="T5" fmla="*/ 4 h 375"/>
                <a:gd name="T6" fmla="*/ 11 w 436"/>
                <a:gd name="T7" fmla="*/ 3 h 375"/>
                <a:gd name="T8" fmla="*/ 13 w 436"/>
                <a:gd name="T9" fmla="*/ 3 h 375"/>
                <a:gd name="T10" fmla="*/ 13 w 436"/>
                <a:gd name="T11" fmla="*/ 3 h 375"/>
                <a:gd name="T12" fmla="*/ 14 w 436"/>
                <a:gd name="T13" fmla="*/ 3 h 375"/>
                <a:gd name="T14" fmla="*/ 15 w 436"/>
                <a:gd name="T15" fmla="*/ 3 h 375"/>
                <a:gd name="T16" fmla="*/ 14 w 436"/>
                <a:gd name="T17" fmla="*/ 3 h 375"/>
                <a:gd name="T18" fmla="*/ 15 w 436"/>
                <a:gd name="T19" fmla="*/ 3 h 375"/>
                <a:gd name="T20" fmla="*/ 17 w 436"/>
                <a:gd name="T21" fmla="*/ 3 h 375"/>
                <a:gd name="T22" fmla="*/ 18 w 436"/>
                <a:gd name="T23" fmla="*/ 3 h 375"/>
                <a:gd name="T24" fmla="*/ 18 w 436"/>
                <a:gd name="T25" fmla="*/ 3 h 375"/>
                <a:gd name="T26" fmla="*/ 19 w 436"/>
                <a:gd name="T27" fmla="*/ 3 h 375"/>
                <a:gd name="T28" fmla="*/ 20 w 436"/>
                <a:gd name="T29" fmla="*/ 3 h 375"/>
                <a:gd name="T30" fmla="*/ 21 w 436"/>
                <a:gd name="T31" fmla="*/ 4 h 375"/>
                <a:gd name="T32" fmla="*/ 23 w 436"/>
                <a:gd name="T33" fmla="*/ 4 h 375"/>
                <a:gd name="T34" fmla="*/ 25 w 436"/>
                <a:gd name="T35" fmla="*/ 4 h 375"/>
                <a:gd name="T36" fmla="*/ 25 w 436"/>
                <a:gd name="T37" fmla="*/ 3 h 375"/>
                <a:gd name="T38" fmla="*/ 25 w 436"/>
                <a:gd name="T39" fmla="*/ 3 h 375"/>
                <a:gd name="T40" fmla="*/ 25 w 436"/>
                <a:gd name="T41" fmla="*/ 2 h 375"/>
                <a:gd name="T42" fmla="*/ 24 w 436"/>
                <a:gd name="T43" fmla="*/ 2 h 375"/>
                <a:gd name="T44" fmla="*/ 24 w 436"/>
                <a:gd name="T45" fmla="*/ 2 h 375"/>
                <a:gd name="T46" fmla="*/ 23 w 436"/>
                <a:gd name="T47" fmla="*/ 1 h 375"/>
                <a:gd name="T48" fmla="*/ 22 w 436"/>
                <a:gd name="T49" fmla="*/ 1 h 375"/>
                <a:gd name="T50" fmla="*/ 21 w 436"/>
                <a:gd name="T51" fmla="*/ 1 h 375"/>
                <a:gd name="T52" fmla="*/ 19 w 436"/>
                <a:gd name="T53" fmla="*/ 1 h 375"/>
                <a:gd name="T54" fmla="*/ 17 w 436"/>
                <a:gd name="T55" fmla="*/ 1 h 375"/>
                <a:gd name="T56" fmla="*/ 15 w 436"/>
                <a:gd name="T57" fmla="*/ 1 h 375"/>
                <a:gd name="T58" fmla="*/ 13 w 436"/>
                <a:gd name="T59" fmla="*/ 1 h 375"/>
                <a:gd name="T60" fmla="*/ 15 w 436"/>
                <a:gd name="T61" fmla="*/ 1 h 375"/>
                <a:gd name="T62" fmla="*/ 12 w 436"/>
                <a:gd name="T63" fmla="*/ 1 h 375"/>
                <a:gd name="T64" fmla="*/ 9 w 436"/>
                <a:gd name="T65" fmla="*/ 0 h 375"/>
                <a:gd name="T66" fmla="*/ 11 w 436"/>
                <a:gd name="T67" fmla="*/ 1 h 375"/>
                <a:gd name="T68" fmla="*/ 9 w 436"/>
                <a:gd name="T69" fmla="*/ 1 h 375"/>
                <a:gd name="T70" fmla="*/ 7 w 436"/>
                <a:gd name="T71" fmla="*/ 1 h 375"/>
                <a:gd name="T72" fmla="*/ 5 w 436"/>
                <a:gd name="T73" fmla="*/ 1 h 375"/>
                <a:gd name="T74" fmla="*/ 3 w 436"/>
                <a:gd name="T75" fmla="*/ 2 h 375"/>
                <a:gd name="T76" fmla="*/ 2 w 436"/>
                <a:gd name="T77" fmla="*/ 2 h 375"/>
                <a:gd name="T78" fmla="*/ 1 w 436"/>
                <a:gd name="T79" fmla="*/ 3 h 375"/>
                <a:gd name="T80" fmla="*/ 1 w 436"/>
                <a:gd name="T81" fmla="*/ 3 h 375"/>
                <a:gd name="T82" fmla="*/ 0 w 436"/>
                <a:gd name="T83" fmla="*/ 4 h 375"/>
                <a:gd name="T84" fmla="*/ 1 w 436"/>
                <a:gd name="T85" fmla="*/ 5 h 375"/>
                <a:gd name="T86" fmla="*/ 1 w 436"/>
                <a:gd name="T87" fmla="*/ 5 h 375"/>
                <a:gd name="T88" fmla="*/ 3 w 436"/>
                <a:gd name="T89" fmla="*/ 5 h 375"/>
                <a:gd name="T90" fmla="*/ 4 w 436"/>
                <a:gd name="T91" fmla="*/ 5 h 375"/>
                <a:gd name="T92" fmla="*/ 5 w 436"/>
                <a:gd name="T93" fmla="*/ 5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6"/>
                <a:gd name="T142" fmla="*/ 0 h 375"/>
                <a:gd name="T143" fmla="*/ 436 w 436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6" h="375">
                  <a:moveTo>
                    <a:pt x="90" y="361"/>
                  </a:moveTo>
                  <a:lnTo>
                    <a:pt x="121" y="337"/>
                  </a:lnTo>
                  <a:lnTo>
                    <a:pt x="162" y="303"/>
                  </a:lnTo>
                  <a:lnTo>
                    <a:pt x="197" y="268"/>
                  </a:lnTo>
                  <a:lnTo>
                    <a:pt x="220" y="260"/>
                  </a:lnTo>
                  <a:lnTo>
                    <a:pt x="237" y="267"/>
                  </a:lnTo>
                  <a:lnTo>
                    <a:pt x="250" y="260"/>
                  </a:lnTo>
                  <a:lnTo>
                    <a:pt x="264" y="245"/>
                  </a:lnTo>
                  <a:lnTo>
                    <a:pt x="249" y="220"/>
                  </a:lnTo>
                  <a:lnTo>
                    <a:pt x="263" y="205"/>
                  </a:lnTo>
                  <a:lnTo>
                    <a:pt x="286" y="202"/>
                  </a:lnTo>
                  <a:lnTo>
                    <a:pt x="309" y="216"/>
                  </a:lnTo>
                  <a:lnTo>
                    <a:pt x="318" y="229"/>
                  </a:lnTo>
                  <a:lnTo>
                    <a:pt x="333" y="253"/>
                  </a:lnTo>
                  <a:lnTo>
                    <a:pt x="364" y="272"/>
                  </a:lnTo>
                  <a:lnTo>
                    <a:pt x="384" y="278"/>
                  </a:lnTo>
                  <a:lnTo>
                    <a:pt x="404" y="280"/>
                  </a:lnTo>
                  <a:lnTo>
                    <a:pt x="433" y="282"/>
                  </a:lnTo>
                  <a:lnTo>
                    <a:pt x="433" y="249"/>
                  </a:lnTo>
                  <a:lnTo>
                    <a:pt x="436" y="206"/>
                  </a:lnTo>
                  <a:lnTo>
                    <a:pt x="436" y="171"/>
                  </a:lnTo>
                  <a:lnTo>
                    <a:pt x="427" y="136"/>
                  </a:lnTo>
                  <a:lnTo>
                    <a:pt x="419" y="108"/>
                  </a:lnTo>
                  <a:lnTo>
                    <a:pt x="402" y="82"/>
                  </a:lnTo>
                  <a:lnTo>
                    <a:pt x="391" y="69"/>
                  </a:lnTo>
                  <a:lnTo>
                    <a:pt x="369" y="51"/>
                  </a:lnTo>
                  <a:lnTo>
                    <a:pt x="342" y="39"/>
                  </a:lnTo>
                  <a:lnTo>
                    <a:pt x="298" y="31"/>
                  </a:lnTo>
                  <a:lnTo>
                    <a:pt x="259" y="31"/>
                  </a:lnTo>
                  <a:lnTo>
                    <a:pt x="236" y="34"/>
                  </a:lnTo>
                  <a:lnTo>
                    <a:pt x="259" y="7"/>
                  </a:lnTo>
                  <a:lnTo>
                    <a:pt x="214" y="24"/>
                  </a:lnTo>
                  <a:lnTo>
                    <a:pt x="163" y="0"/>
                  </a:lnTo>
                  <a:lnTo>
                    <a:pt x="185" y="35"/>
                  </a:lnTo>
                  <a:lnTo>
                    <a:pt x="151" y="42"/>
                  </a:lnTo>
                  <a:lnTo>
                    <a:pt x="116" y="55"/>
                  </a:lnTo>
                  <a:lnTo>
                    <a:pt x="78" y="77"/>
                  </a:lnTo>
                  <a:lnTo>
                    <a:pt x="50" y="108"/>
                  </a:lnTo>
                  <a:lnTo>
                    <a:pt x="31" y="144"/>
                  </a:lnTo>
                  <a:lnTo>
                    <a:pt x="11" y="198"/>
                  </a:lnTo>
                  <a:lnTo>
                    <a:pt x="1" y="244"/>
                  </a:lnTo>
                  <a:lnTo>
                    <a:pt x="0" y="291"/>
                  </a:lnTo>
                  <a:lnTo>
                    <a:pt x="11" y="337"/>
                  </a:lnTo>
                  <a:lnTo>
                    <a:pt x="20" y="357"/>
                  </a:lnTo>
                  <a:lnTo>
                    <a:pt x="43" y="375"/>
                  </a:lnTo>
                  <a:lnTo>
                    <a:pt x="63" y="375"/>
                  </a:lnTo>
                  <a:lnTo>
                    <a:pt x="90" y="361"/>
                  </a:lnTo>
                  <a:close/>
                </a:path>
              </a:pathLst>
            </a:custGeom>
            <a:solidFill>
              <a:srgbClr val="712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42094" name="Picture 134" descr="WR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7" y="1908"/>
              <a:ext cx="1129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6" name="Прямоугольник 135"/>
          <p:cNvSpPr/>
          <p:nvPr/>
        </p:nvSpPr>
        <p:spPr>
          <a:xfrm>
            <a:off x="2627784" y="5085184"/>
            <a:ext cx="626469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  <a:endParaRPr lang="ru-RU" sz="80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1116013" y="4149725"/>
            <a:ext cx="8027987" cy="1976438"/>
          </a:xfrm>
        </p:spPr>
        <p:txBody>
          <a:bodyPr/>
          <a:lstStyle/>
          <a:p>
            <a:pPr>
              <a:buFontTx/>
              <a:buNone/>
            </a:pPr>
            <a:r>
              <a:rPr lang="ru-RU" sz="8800" b="1" smtClean="0">
                <a:solidFill>
                  <a:srgbClr val="00B0F0"/>
                </a:solidFill>
              </a:rPr>
              <a:t>ДО ВСТРЕЧИ!</a:t>
            </a:r>
          </a:p>
          <a:p>
            <a:endParaRPr lang="ru-RU" smtClean="0"/>
          </a:p>
        </p:txBody>
      </p:sp>
      <p:sp>
        <p:nvSpPr>
          <p:cNvPr id="43010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-1827213"/>
            <a:ext cx="410368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8316912" cy="4094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smtClean="0"/>
              <a:t>- </a:t>
            </a:r>
            <a:r>
              <a:rPr lang="ru-RU" sz="3600" b="1" smtClean="0"/>
              <a:t>Наши ушки будут слушать.</a:t>
            </a:r>
          </a:p>
          <a:p>
            <a:pPr>
              <a:buFontTx/>
              <a:buChar char="-"/>
            </a:pPr>
            <a:r>
              <a:rPr lang="ru-RU" sz="3600" b="1" smtClean="0"/>
              <a:t>Наши глазки будут внимательно</a:t>
            </a:r>
            <a:endParaRPr lang="en-US" sz="3600" b="1" smtClean="0"/>
          </a:p>
          <a:p>
            <a:pPr>
              <a:buFontTx/>
              <a:buNone/>
            </a:pPr>
            <a:r>
              <a:rPr lang="en-US" sz="3600" b="1" smtClean="0"/>
              <a:t>   </a:t>
            </a:r>
            <a:r>
              <a:rPr lang="ru-RU" sz="3600" b="1" smtClean="0"/>
              <a:t>смотреть.</a:t>
            </a:r>
          </a:p>
          <a:p>
            <a:pPr>
              <a:buFont typeface="Wingdings" pitchFamily="2" charset="2"/>
              <a:buNone/>
            </a:pPr>
            <a:r>
              <a:rPr lang="en-US" sz="3600" b="1" smtClean="0"/>
              <a:t>- </a:t>
            </a:r>
            <a:r>
              <a:rPr lang="ru-RU" sz="3600" b="1" smtClean="0"/>
              <a:t>Наши пальчики будут красиво писать.</a:t>
            </a:r>
          </a:p>
          <a:p>
            <a:pPr>
              <a:buFont typeface="Wingdings" pitchFamily="2" charset="2"/>
              <a:buNone/>
            </a:pPr>
            <a:r>
              <a:rPr lang="en-US" sz="3600" b="1" smtClean="0"/>
              <a:t>- </a:t>
            </a:r>
            <a:r>
              <a:rPr lang="ru-RU" sz="3600" b="1" smtClean="0"/>
              <a:t>Наши головки будут хорошо думать.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8135938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Психологический настрой  учащихся</a:t>
            </a: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805488"/>
            <a:ext cx="1501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1331913" y="1341438"/>
            <a:ext cx="7354887" cy="4679950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b="1" smtClean="0"/>
              <a:t>В живом уголке жили</a:t>
            </a:r>
          </a:p>
          <a:p>
            <a:pPr>
              <a:buFontTx/>
              <a:buNone/>
            </a:pPr>
            <a:r>
              <a:rPr lang="ru-RU" sz="4800" b="1" smtClean="0"/>
              <a:t>ужи и ежи.</a:t>
            </a:r>
          </a:p>
          <a:p>
            <a:pPr>
              <a:buFontTx/>
              <a:buNone/>
            </a:pPr>
            <a:endParaRPr lang="ru-RU" sz="4800" b="1" smtClean="0"/>
          </a:p>
          <a:p>
            <a:pPr>
              <a:buFontTx/>
              <a:buNone/>
            </a:pPr>
            <a:endParaRPr lang="ru-RU" sz="4800" b="1" smtClean="0"/>
          </a:p>
          <a:p>
            <a:pPr>
              <a:buFontTx/>
              <a:buNone/>
            </a:pPr>
            <a:r>
              <a:rPr lang="ru-RU" sz="4800" b="1" smtClean="0"/>
              <a:t>У Миши машина, </a:t>
            </a:r>
          </a:p>
          <a:p>
            <a:pPr>
              <a:buFontTx/>
              <a:buNone/>
            </a:pPr>
            <a:r>
              <a:rPr lang="ru-RU" sz="4800" b="1" smtClean="0"/>
              <a:t>у машины шина. </a:t>
            </a:r>
          </a:p>
        </p:txBody>
      </p:sp>
      <p:sp>
        <p:nvSpPr>
          <p:cNvPr id="17410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СКОРОГОВОРКИ</a:t>
            </a:r>
            <a:endParaRPr lang="ru-RU" sz="6600" dirty="0"/>
          </a:p>
        </p:txBody>
      </p:sp>
      <p:pic>
        <p:nvPicPr>
          <p:cNvPr id="17412" name="Рисунок 5" descr="2788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868863"/>
            <a:ext cx="2047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420938"/>
            <a:ext cx="2808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l="5913" t="30440" r="20317" b="52647"/>
          <a:stretch>
            <a:fillRect/>
          </a:stretch>
        </p:blipFill>
        <p:spPr bwMode="auto">
          <a:xfrm>
            <a:off x="1476375" y="3141663"/>
            <a:ext cx="3598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graphicFrame>
        <p:nvGraphicFramePr>
          <p:cNvPr id="5122" name="Organization Chart 2"/>
          <p:cNvGraphicFramePr>
            <a:graphicFrameLocks/>
          </p:cNvGraphicFramePr>
          <p:nvPr>
            <p:ph idx="1"/>
          </p:nvPr>
        </p:nvGraphicFramePr>
        <p:xfrm>
          <a:off x="457200" y="260350"/>
          <a:ext cx="8229600" cy="5865813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Нижний колонтитул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graphicFrame>
        <p:nvGraphicFramePr>
          <p:cNvPr id="6146" name="Organization Chart 2"/>
          <p:cNvGraphicFramePr>
            <a:graphicFrameLocks/>
          </p:cNvGraphicFramePr>
          <p:nvPr/>
        </p:nvGraphicFramePr>
        <p:xfrm>
          <a:off x="681038" y="333375"/>
          <a:ext cx="7632700" cy="6048375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324528" cy="724942"/>
          </a:xfrm>
        </p:spPr>
        <p:txBody>
          <a:bodyPr/>
          <a:lstStyle/>
          <a:p>
            <a:pPr>
              <a:defRPr/>
            </a:pPr>
            <a:r>
              <a:rPr lang="ru-RU" sz="5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Пальчиковая гимнастика:</a:t>
            </a:r>
            <a:br>
              <a:rPr lang="ru-RU" sz="5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5400" b="1" dirty="0"/>
          </a:p>
        </p:txBody>
      </p:sp>
      <p:sp>
        <p:nvSpPr>
          <p:cNvPr id="22530" name="Нижний колонтитул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2411413" y="1125538"/>
            <a:ext cx="381635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/>
              <a:t>«Замок»</a:t>
            </a:r>
          </a:p>
          <a:p>
            <a:pPr>
              <a:buFont typeface="Wingdings" pitchFamily="2" charset="2"/>
              <a:buNone/>
            </a:pPr>
            <a:r>
              <a:rPr lang="ru-RU" sz="4000"/>
              <a:t>На двери висит замок</a:t>
            </a:r>
          </a:p>
          <a:p>
            <a:pPr>
              <a:buFont typeface="Wingdings" pitchFamily="2" charset="2"/>
              <a:buNone/>
            </a:pPr>
            <a:r>
              <a:rPr lang="ru-RU" sz="4000"/>
              <a:t>Кто открыть бы его смог?</a:t>
            </a:r>
          </a:p>
          <a:p>
            <a:pPr>
              <a:buFont typeface="Wingdings" pitchFamily="2" charset="2"/>
              <a:buNone/>
            </a:pPr>
            <a:r>
              <a:rPr lang="ru-RU" sz="4000"/>
              <a:t>Потянули,</a:t>
            </a:r>
          </a:p>
          <a:p>
            <a:pPr>
              <a:buFont typeface="Wingdings" pitchFamily="2" charset="2"/>
              <a:buNone/>
            </a:pPr>
            <a:r>
              <a:rPr lang="ru-RU" sz="4000"/>
              <a:t>Покрутили,</a:t>
            </a:r>
          </a:p>
          <a:p>
            <a:pPr>
              <a:buFont typeface="Wingdings" pitchFamily="2" charset="2"/>
              <a:buNone/>
            </a:pPr>
            <a:r>
              <a:rPr lang="ru-RU" sz="4000"/>
              <a:t>Постучали, </a:t>
            </a:r>
          </a:p>
          <a:p>
            <a:pPr>
              <a:buFont typeface="Wingdings" pitchFamily="2" charset="2"/>
              <a:buNone/>
            </a:pPr>
            <a:r>
              <a:rPr lang="ru-RU" sz="4000"/>
              <a:t>И…открыли!</a:t>
            </a:r>
          </a:p>
        </p:txBody>
      </p:sp>
      <p:pic>
        <p:nvPicPr>
          <p:cNvPr id="22532" name="Picture 4" descr="http://im2-tub-ru.yandex.net/i?id=16071082-25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21605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http://im7-tub-ru.yandex.net/i?id=156109780-2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573463"/>
            <a:ext cx="30765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http://freeppt.ru</a:t>
            </a:r>
            <a:endParaRPr lang="ru-RU" smtClean="0"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pPr>
              <a:defRPr/>
            </a:pPr>
            <a:r>
              <a:rPr lang="ru-RU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Минутка чистописания</a:t>
            </a:r>
            <a:br>
              <a:rPr lang="ru-RU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</a:br>
            <a:endParaRPr lang="ru-RU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1"/>
            <a:ext cx="8229600" cy="2664296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 с сочетаниями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ЖИ-ШИ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 с сочетаниями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ЖИ-ШИ</a:t>
            </a:r>
          </a:p>
        </p:txBody>
      </p:sp>
      <p:pic>
        <p:nvPicPr>
          <p:cNvPr id="23556" name="Picture 120" descr="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37449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9" descr="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125538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0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437063"/>
            <a:ext cx="35290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4" descr="серый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9769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Минутка чистописания</a:t>
            </a:r>
          </a:p>
        </p:txBody>
      </p:sp>
      <p:sp>
        <p:nvSpPr>
          <p:cNvPr id="24578" name="Rectangle 23"/>
          <p:cNvSpPr>
            <a:spLocks noChangeArrowheads="1"/>
          </p:cNvSpPr>
          <p:nvPr/>
        </p:nvSpPr>
        <p:spPr bwMode="auto">
          <a:xfrm>
            <a:off x="1187450" y="1622425"/>
            <a:ext cx="6719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i="1" dirty="0">
                <a:latin typeface="Bookman Old Style" pitchFamily="18" charset="0"/>
              </a:rPr>
              <a:t>Лыж . , </a:t>
            </a:r>
            <a:r>
              <a:rPr lang="ru-RU" sz="4000" i="1" dirty="0" err="1">
                <a:latin typeface="Bookman Old Style" pitchFamily="18" charset="0"/>
              </a:rPr>
              <a:t>мыш</a:t>
            </a:r>
            <a:r>
              <a:rPr lang="ru-RU" sz="4000" i="1" dirty="0">
                <a:latin typeface="Bookman Old Style" pitchFamily="18" charset="0"/>
              </a:rPr>
              <a:t> .  и уж . ,</a:t>
            </a:r>
            <a:br>
              <a:rPr lang="ru-RU" sz="4000" i="1" dirty="0">
                <a:latin typeface="Bookman Old Style" pitchFamily="18" charset="0"/>
              </a:rPr>
            </a:br>
            <a:r>
              <a:rPr lang="ru-RU" sz="4000" i="1" dirty="0">
                <a:latin typeface="Bookman Old Style" pitchFamily="18" charset="0"/>
              </a:rPr>
              <a:t>С буквой  </a:t>
            </a:r>
            <a:r>
              <a:rPr lang="ru-RU" sz="4000" i="1" dirty="0">
                <a:solidFill>
                  <a:srgbClr val="CC0000"/>
                </a:solidFill>
                <a:latin typeface="Bookman Old Style" pitchFamily="18" charset="0"/>
              </a:rPr>
              <a:t>. </a:t>
            </a:r>
            <a:r>
              <a:rPr lang="ru-RU" sz="4000" i="1" dirty="0">
                <a:latin typeface="Bookman Old Style" pitchFamily="18" charset="0"/>
              </a:rPr>
              <a:t> всегда пиши.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635375" y="2205038"/>
            <a:ext cx="53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2411413" y="1628775"/>
            <a:ext cx="53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427538" y="1628775"/>
            <a:ext cx="53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300788" y="1628775"/>
            <a:ext cx="53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pic>
        <p:nvPicPr>
          <p:cNvPr id="24583" name="Picture 3" descr="j0090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075238"/>
            <a:ext cx="245586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59632" y="3717032"/>
            <a:ext cx="648072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Слова с сочетаниями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ЖИ-ШИ пиши с буквой И.</a:t>
            </a:r>
            <a:endParaRPr lang="ru-RU" sz="3600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н презентации - копи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 презентации - копия</Template>
  <TotalTime>967</TotalTime>
  <Words>417</Words>
  <Application>Microsoft Office PowerPoint</Application>
  <PresentationFormat>Экран (4:3)</PresentationFormat>
  <Paragraphs>143</Paragraphs>
  <Slides>27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Bookman Old Style</vt:lpstr>
      <vt:lpstr>Wingdings</vt:lpstr>
      <vt:lpstr>Tahoma</vt:lpstr>
      <vt:lpstr>Times New Roman</vt:lpstr>
      <vt:lpstr>Book Antiqua</vt:lpstr>
      <vt:lpstr>Фон презентации - копия</vt:lpstr>
      <vt:lpstr>C:\Users\hp\Desktop\Уроки и тезисы на Фестиваль педагогических идей\2012-2013 уч. год\Залялова А. А. 101-885-507\Приложение 1. Офтольмотренажёр. Слайд 11.ppsm</vt:lpstr>
      <vt:lpstr>Урок русского языка во 2 классе</vt:lpstr>
      <vt:lpstr>Слайд 2</vt:lpstr>
      <vt:lpstr>Слайд 3</vt:lpstr>
      <vt:lpstr>СКОРОГОВОРКИ</vt:lpstr>
      <vt:lpstr>Слайд 5</vt:lpstr>
      <vt:lpstr>Слайд 6</vt:lpstr>
      <vt:lpstr>Пальчиковая гимнастика: </vt:lpstr>
      <vt:lpstr>Минутка чистописания </vt:lpstr>
      <vt:lpstr>Слайд 9</vt:lpstr>
      <vt:lpstr>Слайд 10</vt:lpstr>
      <vt:lpstr>Минутка отдыха </vt:lpstr>
      <vt:lpstr>Слайд 12</vt:lpstr>
      <vt:lpstr> Отгадайте загадки.</vt:lpstr>
      <vt:lpstr>Слайд 14</vt:lpstr>
      <vt:lpstr>  3. Белые горошки  на зелёных  ножках.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урок!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2 класс</dc:title>
  <dc:creator>hp</dc:creator>
  <cp:lastModifiedBy>hp</cp:lastModifiedBy>
  <cp:revision>111</cp:revision>
  <dcterms:created xsi:type="dcterms:W3CDTF">2011-10-02T14:21:57Z</dcterms:created>
  <dcterms:modified xsi:type="dcterms:W3CDTF">2013-01-06T16:50:53Z</dcterms:modified>
</cp:coreProperties>
</file>