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73" r:id="rId3"/>
    <p:sldId id="274" r:id="rId4"/>
    <p:sldId id="257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8614FE-6190-48A6-BE65-F77CC42FFC26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F2B9FD-179C-4DE9-A6E4-A37930D5D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033486-6DC9-4695-B136-29AB45B792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97D5-B0C0-436B-9795-F31DC3A50D7A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01A8-26F1-4AD1-B577-E0EF9A254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4F22-F57E-4507-8A19-FAF42AC3DAEF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6886-B9C2-4FD4-8FB5-8AC695324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6EAC-344D-4BE5-BD77-9A00DA038594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D1AC-C853-44C7-862F-13CE840CA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F7F18-BE38-4F3E-90DD-878F19A5E7A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4D7C-A3DD-4887-BD54-07AB4C244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7C0A-64B6-4A81-8DD9-100D25F24B15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507F-1E23-4F3E-BFCE-C449DC6B9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26AE-B0B2-4659-AD7F-9FC729CB953C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AEF6-FE59-4879-962F-E1911C4D3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51C8-D413-4D80-B7F2-06E2C5AD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15025-013C-47E9-87B4-01FC5BB9634A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E714-EEEF-4955-BB7A-86B78CFD9E76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EBAE-7FF3-4E0E-8170-50F7DFF8D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FFA5-7554-4547-96C9-343660C57817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A11F-E6E6-41FB-8D0D-67BC50B5B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D964-F6FD-4279-9A0B-4B76D1D8E17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468F-F051-4905-9748-0FBDB1EBF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4A71-013A-41FE-9BED-38494B0169AB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2C06-3688-428A-939A-656EC0FB1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E23B121-6AD2-4176-8D24-7D2085FF0197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67AB277-814E-4A93-8342-16647BBC1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6" r:id="rId5"/>
    <p:sldLayoutId id="2147483741" r:id="rId6"/>
    <p:sldLayoutId id="2147483740" r:id="rId7"/>
    <p:sldLayoutId id="2147483747" r:id="rId8"/>
    <p:sldLayoutId id="2147483748" r:id="rId9"/>
    <p:sldLayoutId id="2147483739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ve4fun.ru/shop/goods/16854" TargetMode="External"/><Relationship Id="rId2" Type="http://schemas.openxmlformats.org/officeDocument/2006/relationships/hyperlink" Target="http://www.krugosvet.ru/enc/kultura_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www.google.ru/search?q=%25" TargetMode="External"/><Relationship Id="rId4" Type="http://schemas.openxmlformats.org/officeDocument/2006/relationships/hyperlink" Target="http://www.google.ru/imgr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Николаева Анна Дмитриевна учитель изо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МОУ « СОШ п.Возрождение» 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Хвалынский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Саратовская  область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27163"/>
            <a:ext cx="8321675" cy="1992312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\Рабочий стол\Греческая керамика\P10105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\Рабочий стол\Греческая керамика\P10105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\Рабочий стол\Греческая керамика\P10105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Витрина керамической мастерской</a:t>
            </a:r>
            <a:br>
              <a:rPr lang="ru-RU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работы учащихся</a:t>
            </a:r>
            <a:r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\Рабочий стол\Греческая керамика\P10105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Назовите известные вам по форме  сосуды.	</a:t>
            </a:r>
          </a:p>
          <a:p>
            <a:r>
              <a:rPr lang="ru-RU" smtClean="0">
                <a:latin typeface="Arial" charset="0"/>
                <a:cs typeface="Arial" charset="0"/>
              </a:rPr>
              <a:t>Как называется техника росписи с применением «черного лака»?</a:t>
            </a:r>
          </a:p>
          <a:p>
            <a:r>
              <a:rPr lang="ru-RU" smtClean="0">
                <a:latin typeface="Arial" charset="0"/>
                <a:cs typeface="Arial" charset="0"/>
              </a:rPr>
              <a:t>Что служило сюжетами для росписи ваз?</a:t>
            </a:r>
          </a:p>
          <a:p>
            <a:r>
              <a:rPr lang="ru-RU" smtClean="0">
                <a:latin typeface="Arial" charset="0"/>
                <a:cs typeface="Arial" charset="0"/>
              </a:rPr>
              <a:t>Как называется  украшение в виде бегущей волны?</a:t>
            </a:r>
          </a:p>
          <a:p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составить рассказ о   том,  какой была бы Ваша следующая ваза.</a:t>
            </a:r>
          </a:p>
          <a:p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Литература: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1.Куманецкий К. История культуры Древней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Греции.М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., 1980.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2.Лисовый И.А.;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Ревяко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К.А.Античный мир в терминах , именах  и названиях.Минск,1996.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3.Искусство №21. М.,АО « Красные Холмы ( 2001).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Сайты в Интернете: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2"/>
              </a:rPr>
              <a:t>www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  <a:hlinkClick r:id="rId2"/>
              </a:rPr>
              <a:t>kruqosvet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US" u="sng" dirty="0" err="1" smtClean="0">
                <a:latin typeface="Arial" pitchFamily="34" charset="0"/>
                <a:cs typeface="Arial" pitchFamily="34" charset="0"/>
                <a:hlinkClick r:id="rId2"/>
              </a:rPr>
              <a:t>Ru</a:t>
            </a:r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>
                <a:latin typeface="Arial" pitchFamily="34" charset="0"/>
                <a:cs typeface="Arial" pitchFamily="34" charset="0"/>
                <a:hlinkClick r:id="rId3"/>
              </a:rPr>
              <a:t>http://live4fun.ru/shop/goods/16854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u="sng" dirty="0" smtClean="0">
                <a:latin typeface="Arial" pitchFamily="34" charset="0"/>
                <a:cs typeface="Arial" pitchFamily="34" charset="0"/>
                <a:hlinkClick r:id="rId4"/>
              </a:rPr>
              <a:t>http://www.google.ru/imgres</a:t>
            </a:r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u="sng" dirty="0" smtClean="0">
                <a:latin typeface="Arial" pitchFamily="34" charset="0"/>
                <a:cs typeface="Arial" pitchFamily="34" charset="0"/>
                <a:hlinkClick r:id="rId5"/>
              </a:rPr>
              <a:t>http://www.google.ru/search?q=%</a:t>
            </a:r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фотографии из личного архива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5588" y="23813"/>
            <a:ext cx="8437562" cy="135413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Класс :</a:t>
            </a:r>
            <a:r>
              <a:rPr lang="ru-RU" smtClean="0">
                <a:latin typeface="Arial" charset="0"/>
                <a:cs typeface="Arial" charset="0"/>
              </a:rPr>
              <a:t> 5.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Тип урока :</a:t>
            </a:r>
            <a:r>
              <a:rPr lang="ru-RU" smtClean="0">
                <a:latin typeface="Arial" charset="0"/>
                <a:cs typeface="Arial" charset="0"/>
              </a:rPr>
              <a:t> урок – путешествие.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Методы : </a:t>
            </a:r>
            <a:r>
              <a:rPr lang="ru-RU" smtClean="0">
                <a:latin typeface="Arial" charset="0"/>
                <a:cs typeface="Arial" charset="0"/>
              </a:rPr>
              <a:t>объяснительно – иллюстративный, репродуктивный.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1.Силуэты  форм греческой керамики.</a:t>
            </a:r>
          </a:p>
          <a:p>
            <a:r>
              <a:rPr lang="ru-RU" smtClean="0">
                <a:latin typeface="Arial" charset="0"/>
                <a:cs typeface="Arial" charset="0"/>
              </a:rPr>
              <a:t>2.Иллюстрированный материал с изображением чернофигурных и краснофигурных греческих ваз.</a:t>
            </a:r>
          </a:p>
          <a:p>
            <a:r>
              <a:rPr lang="ru-RU" smtClean="0">
                <a:latin typeface="Arial" charset="0"/>
                <a:cs typeface="Arial" charset="0"/>
              </a:rPr>
              <a:t>3.Музыкальный ряд –  «Сиртаки» и литературный ряд : стихи О.Тарутина из книги «Что я видел в Эрмитаже».</a:t>
            </a:r>
          </a:p>
          <a:p>
            <a:r>
              <a:rPr lang="ru-RU" smtClean="0">
                <a:latin typeface="Arial" charset="0"/>
                <a:cs typeface="Arial" charset="0"/>
              </a:rPr>
              <a:t>4.Расписные сосуды в технике краснофигурной росписи и чернофигурной росписи.</a:t>
            </a:r>
          </a:p>
          <a:p>
            <a:r>
              <a:rPr lang="ru-RU" smtClean="0">
                <a:latin typeface="Arial" charset="0"/>
                <a:cs typeface="Arial" charset="0"/>
              </a:rPr>
              <a:t>5.Пошаговое выполнение росписи  сосуда.</a:t>
            </a:r>
          </a:p>
          <a:p>
            <a:endParaRPr 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smtClean="0">
                <a:latin typeface="Arial" charset="0"/>
                <a:cs typeface="Arial" charset="0"/>
              </a:rPr>
              <a:t>Амфора</a:t>
            </a:r>
            <a:r>
              <a:rPr lang="ru-RU" smtClean="0">
                <a:latin typeface="Arial" charset="0"/>
                <a:cs typeface="Arial" charset="0"/>
              </a:rPr>
              <a:t> –для хранения масла, вина или зерна;</a:t>
            </a:r>
          </a:p>
          <a:p>
            <a:r>
              <a:rPr lang="ru-RU" b="1" i="1" u="sng" smtClean="0">
                <a:latin typeface="Arial" charset="0"/>
                <a:cs typeface="Arial" charset="0"/>
              </a:rPr>
              <a:t>Кратер</a:t>
            </a:r>
            <a:r>
              <a:rPr lang="ru-RU" smtClean="0">
                <a:latin typeface="Arial" charset="0"/>
                <a:cs typeface="Arial" charset="0"/>
              </a:rPr>
              <a:t>- для смешивания вина с водой;</a:t>
            </a:r>
          </a:p>
          <a:p>
            <a:r>
              <a:rPr lang="ru-RU" b="1" i="1" u="sng" smtClean="0">
                <a:latin typeface="Arial" charset="0"/>
                <a:cs typeface="Arial" charset="0"/>
              </a:rPr>
              <a:t>Килик</a:t>
            </a:r>
            <a:r>
              <a:rPr lang="ru-RU" smtClean="0">
                <a:latin typeface="Arial" charset="0"/>
                <a:cs typeface="Arial" charset="0"/>
              </a:rPr>
              <a:t> –вазы для пития;</a:t>
            </a:r>
          </a:p>
          <a:p>
            <a:r>
              <a:rPr lang="ru-RU" b="1" i="1" u="sng" smtClean="0">
                <a:latin typeface="Arial" charset="0"/>
                <a:cs typeface="Arial" charset="0"/>
              </a:rPr>
              <a:t>Гидрия</a:t>
            </a:r>
            <a:r>
              <a:rPr lang="ru-RU" smtClean="0">
                <a:latin typeface="Arial" charset="0"/>
                <a:cs typeface="Arial" charset="0"/>
              </a:rPr>
              <a:t> – сосуд для воды;</a:t>
            </a:r>
          </a:p>
          <a:p>
            <a:r>
              <a:rPr lang="ru-RU" b="1" i="1" u="sng" smtClean="0">
                <a:latin typeface="Arial" charset="0"/>
                <a:cs typeface="Arial" charset="0"/>
              </a:rPr>
              <a:t>Лекиф</a:t>
            </a:r>
            <a:r>
              <a:rPr lang="ru-RU" smtClean="0">
                <a:latin typeface="Arial" charset="0"/>
                <a:cs typeface="Arial" charset="0"/>
              </a:rPr>
              <a:t> – для хранения благовоний и др.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285875"/>
            <a:ext cx="6500813" cy="528637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же фон был черным , а изображения имели цвет обожженной глины ( красновато – коричневый ) – такую роспись называли </a:t>
            </a:r>
            <a:r>
              <a:rPr lang="ru-RU" sz="28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краснофигурной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4214813"/>
            <a:ext cx="3143250" cy="2143125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571625"/>
            <a:ext cx="32146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643063"/>
            <a:ext cx="2357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4214813"/>
            <a:ext cx="1643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3929063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1785938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Чернофигурной </a:t>
            </a:r>
            <a:r>
              <a:rPr lang="ru-RU" sz="31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называли  роспись , для которой фоном служил естественный цвет обожженной глины.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500188"/>
            <a:ext cx="2371725" cy="1924050"/>
          </a:xfr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143375"/>
            <a:ext cx="1104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000500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1214438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40719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1214438"/>
            <a:ext cx="1704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Благодаря </a:t>
            </a:r>
            <a:r>
              <a:rPr lang="ru-RU" sz="31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кропотливому труду археологов </a:t>
            </a:r>
            <a:r>
              <a:rPr lang="ru-RU" sz="3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вазы по </a:t>
            </a:r>
            <a:r>
              <a:rPr lang="ru-RU" sz="31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сей день </a:t>
            </a:r>
            <a:r>
              <a:rPr lang="ru-RU" sz="3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радуют нас своими </a:t>
            </a:r>
            <a:r>
              <a:rPr lang="ru-RU" sz="31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формами и блеском лака</a:t>
            </a:r>
            <a:r>
              <a:rPr lang="ru-RU" sz="31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1928813"/>
            <a:ext cx="2466975" cy="1847850"/>
          </a:xfr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4143375"/>
            <a:ext cx="15430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143375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286250"/>
            <a:ext cx="310515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714500"/>
            <a:ext cx="47863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\Рабочий стол\Греческая керамика\P10104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546225"/>
            <a:ext cx="6035675" cy="452755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</TotalTime>
  <Words>170</Words>
  <Application>Microsoft Office PowerPoint</Application>
  <PresentationFormat>Экран (4:3)</PresentationFormat>
  <Paragraphs>33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урока  « Изо и художественный труд».Греческая керамика.5 класс</dc:title>
  <dc:creator>Admin</dc:creator>
  <cp:lastModifiedBy>User</cp:lastModifiedBy>
  <cp:revision>26</cp:revision>
  <dcterms:created xsi:type="dcterms:W3CDTF">2011-02-13T18:22:51Z</dcterms:created>
  <dcterms:modified xsi:type="dcterms:W3CDTF">2013-01-26T15:13:54Z</dcterms:modified>
</cp:coreProperties>
</file>