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92" r:id="rId3"/>
    <p:sldId id="305" r:id="rId4"/>
    <p:sldId id="260" r:id="rId5"/>
    <p:sldId id="306" r:id="rId6"/>
    <p:sldId id="291" r:id="rId7"/>
    <p:sldId id="307" r:id="rId8"/>
    <p:sldId id="283" r:id="rId9"/>
    <p:sldId id="274" r:id="rId10"/>
    <p:sldId id="281" r:id="rId11"/>
    <p:sldId id="267" r:id="rId12"/>
    <p:sldId id="316" r:id="rId13"/>
    <p:sldId id="266" r:id="rId14"/>
    <p:sldId id="320" r:id="rId15"/>
    <p:sldId id="319" r:id="rId16"/>
    <p:sldId id="258" r:id="rId17"/>
    <p:sldId id="268" r:id="rId18"/>
    <p:sldId id="284" r:id="rId19"/>
    <p:sldId id="286" r:id="rId20"/>
    <p:sldId id="261" r:id="rId21"/>
    <p:sldId id="276" r:id="rId22"/>
    <p:sldId id="304" r:id="rId23"/>
    <p:sldId id="279" r:id="rId24"/>
    <p:sldId id="278" r:id="rId25"/>
    <p:sldId id="277" r:id="rId26"/>
    <p:sldId id="280" r:id="rId27"/>
    <p:sldId id="287" r:id="rId28"/>
    <p:sldId id="298" r:id="rId29"/>
    <p:sldId id="314" r:id="rId30"/>
    <p:sldId id="312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CCFF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26" autoAdjust="0"/>
  </p:normalViewPr>
  <p:slideViewPr>
    <p:cSldViewPr>
      <p:cViewPr varScale="1">
        <p:scale>
          <a:sx n="85" d="100"/>
          <a:sy n="85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06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CB4DA8-BA4C-4B9C-8811-2C8B5B722B23}" type="doc">
      <dgm:prSet loTypeId="urn:microsoft.com/office/officeart/2005/8/layout/hierarchy1" loCatId="hierarchy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375F68BF-3DA3-4368-AE53-065AF894405D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rPr>
            <a:t>Материковый тип земной коры</a:t>
          </a:r>
          <a:endParaRPr lang="ru-RU" sz="2400" b="1" dirty="0">
            <a:solidFill>
              <a:schemeClr val="accent3">
                <a:lumMod val="50000"/>
              </a:schemeClr>
            </a:solidFill>
            <a:latin typeface="Comic Sans MS" pitchFamily="66" charset="0"/>
          </a:endParaRPr>
        </a:p>
      </dgm:t>
    </dgm:pt>
    <dgm:pt modelId="{8681C6D9-91AB-40BA-A3D5-6FEFEE9F1D5F}" type="parTrans" cxnId="{13E5B30E-1857-4374-88AF-767B9B975C77}">
      <dgm:prSet/>
      <dgm:spPr/>
      <dgm:t>
        <a:bodyPr/>
        <a:lstStyle/>
        <a:p>
          <a:endParaRPr lang="ru-RU"/>
        </a:p>
      </dgm:t>
    </dgm:pt>
    <dgm:pt modelId="{3A27938D-C604-43E8-8480-A2143E5FD322}" type="sibTrans" cxnId="{13E5B30E-1857-4374-88AF-767B9B975C77}">
      <dgm:prSet/>
      <dgm:spPr/>
      <dgm:t>
        <a:bodyPr/>
        <a:lstStyle/>
        <a:p>
          <a:endParaRPr lang="ru-RU"/>
        </a:p>
      </dgm:t>
    </dgm:pt>
    <dgm:pt modelId="{1C70E2E1-AE33-4E03-ACAA-441A7FFDBE2F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rPr>
            <a:t>Устойчивые участки- платформы</a:t>
          </a:r>
          <a:endParaRPr lang="ru-RU" sz="2400" b="1" dirty="0">
            <a:solidFill>
              <a:schemeClr val="accent3">
                <a:lumMod val="50000"/>
              </a:schemeClr>
            </a:solidFill>
            <a:latin typeface="Comic Sans MS" pitchFamily="66" charset="0"/>
          </a:endParaRPr>
        </a:p>
      </dgm:t>
    </dgm:pt>
    <dgm:pt modelId="{EC97085D-9FA4-4199-9093-A6EA3375A07F}" type="parTrans" cxnId="{8280E242-6007-4469-A67A-7DB4B31B266A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EEE3E1F9-109C-442F-8EAF-428CCA85D22E}" type="sibTrans" cxnId="{8280E242-6007-4469-A67A-7DB4B31B266A}">
      <dgm:prSet/>
      <dgm:spPr/>
      <dgm:t>
        <a:bodyPr/>
        <a:lstStyle/>
        <a:p>
          <a:endParaRPr lang="ru-RU"/>
        </a:p>
      </dgm:t>
    </dgm:pt>
    <dgm:pt modelId="{9F22B6CA-D4D3-4D8E-8D28-F21D4A3CDFE5}">
      <dgm:prSet phldrT="[Текст]" custT="1"/>
      <dgm:spPr>
        <a:solidFill>
          <a:schemeClr val="accent3">
            <a:lumMod val="40000"/>
            <a:lumOff val="60000"/>
            <a:alpha val="9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800" b="1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rPr>
            <a:t>Равнины</a:t>
          </a:r>
          <a:endParaRPr lang="ru-RU" sz="2800" b="1" dirty="0">
            <a:solidFill>
              <a:schemeClr val="accent3">
                <a:lumMod val="50000"/>
              </a:schemeClr>
            </a:solidFill>
            <a:latin typeface="Comic Sans MS" pitchFamily="66" charset="0"/>
          </a:endParaRPr>
        </a:p>
      </dgm:t>
    </dgm:pt>
    <dgm:pt modelId="{CE9CB177-BCEE-49E1-B074-C34593811D9F}" type="parTrans" cxnId="{37F99645-2CBD-4F3C-9523-2D95CB00EDB2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308DA885-09DB-4B69-A97E-B7DDC9BFDBCB}" type="sibTrans" cxnId="{37F99645-2CBD-4F3C-9523-2D95CB00EDB2}">
      <dgm:prSet/>
      <dgm:spPr/>
      <dgm:t>
        <a:bodyPr/>
        <a:lstStyle/>
        <a:p>
          <a:endParaRPr lang="ru-RU"/>
        </a:p>
      </dgm:t>
    </dgm:pt>
    <dgm:pt modelId="{894CF4C9-2696-41B8-BF9D-C970EB907291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rPr>
            <a:t>Складчатые области</a:t>
          </a:r>
          <a:endParaRPr lang="ru-RU" sz="2400" b="1" dirty="0">
            <a:solidFill>
              <a:schemeClr val="accent3">
                <a:lumMod val="50000"/>
              </a:schemeClr>
            </a:solidFill>
            <a:latin typeface="Comic Sans MS" pitchFamily="66" charset="0"/>
          </a:endParaRPr>
        </a:p>
      </dgm:t>
    </dgm:pt>
    <dgm:pt modelId="{37C20F67-1497-4AA6-B368-F8946ADA9C48}" type="parTrans" cxnId="{FD97843A-3935-485B-B3AF-F96E8C73E3F0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B5AA0FAF-19EA-42E1-80B2-CBBC703F4DF5}" type="sibTrans" cxnId="{FD97843A-3935-485B-B3AF-F96E8C73E3F0}">
      <dgm:prSet/>
      <dgm:spPr/>
      <dgm:t>
        <a:bodyPr/>
        <a:lstStyle/>
        <a:p>
          <a:endParaRPr lang="ru-RU"/>
        </a:p>
      </dgm:t>
    </dgm:pt>
    <dgm:pt modelId="{82A8B2EE-7AD8-462E-94CB-6FD9A377BFB2}">
      <dgm:prSet phldrT="[Текст]" custT="1"/>
      <dgm:spPr>
        <a:solidFill>
          <a:schemeClr val="accent3">
            <a:lumMod val="40000"/>
            <a:lumOff val="60000"/>
            <a:alpha val="9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800" b="1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rPr>
            <a:t>Горы</a:t>
          </a:r>
          <a:endParaRPr lang="ru-RU" sz="2800" b="1" dirty="0">
            <a:solidFill>
              <a:schemeClr val="accent3">
                <a:lumMod val="50000"/>
              </a:schemeClr>
            </a:solidFill>
            <a:latin typeface="Comic Sans MS" pitchFamily="66" charset="0"/>
          </a:endParaRPr>
        </a:p>
      </dgm:t>
    </dgm:pt>
    <dgm:pt modelId="{E4AD3C14-F18D-4A74-9A56-F47431F0E203}" type="parTrans" cxnId="{4E0FC83C-ED66-4732-8609-398BBBE3B064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95055FC7-51BF-4EE2-9435-4EFA26193639}" type="sibTrans" cxnId="{4E0FC83C-ED66-4732-8609-398BBBE3B064}">
      <dgm:prSet/>
      <dgm:spPr/>
      <dgm:t>
        <a:bodyPr/>
        <a:lstStyle/>
        <a:p>
          <a:endParaRPr lang="ru-RU"/>
        </a:p>
      </dgm:t>
    </dgm:pt>
    <dgm:pt modelId="{A0FC7388-66AE-4D21-BE36-6CB9A919F6D3}" type="pres">
      <dgm:prSet presAssocID="{F7CB4DA8-BA4C-4B9C-8811-2C8B5B722B2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F8A71E4-220A-4FBA-8E77-8F9288A54FF0}" type="pres">
      <dgm:prSet presAssocID="{375F68BF-3DA3-4368-AE53-065AF894405D}" presName="hierRoot1" presStyleCnt="0"/>
      <dgm:spPr/>
    </dgm:pt>
    <dgm:pt modelId="{25F9E2B5-5BAC-414D-A353-23C08BC88D21}" type="pres">
      <dgm:prSet presAssocID="{375F68BF-3DA3-4368-AE53-065AF894405D}" presName="composite" presStyleCnt="0"/>
      <dgm:spPr/>
    </dgm:pt>
    <dgm:pt modelId="{0763D1F6-F694-4F9F-84A6-D0D5CEC7475F}" type="pres">
      <dgm:prSet presAssocID="{375F68BF-3DA3-4368-AE53-065AF894405D}" presName="background" presStyleLbl="node0" presStyleIdx="0" presStyleCn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0383B177-7D07-4CC2-A070-D55AD7F8E6EC}" type="pres">
      <dgm:prSet presAssocID="{375F68BF-3DA3-4368-AE53-065AF894405D}" presName="text" presStyleLbl="fgAcc0" presStyleIdx="0" presStyleCnt="1" custScaleX="2299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E1A9B5-C43D-4365-9272-CAD2392D3022}" type="pres">
      <dgm:prSet presAssocID="{375F68BF-3DA3-4368-AE53-065AF894405D}" presName="hierChild2" presStyleCnt="0"/>
      <dgm:spPr/>
    </dgm:pt>
    <dgm:pt modelId="{B631A29F-83DB-4A48-8C16-19668AB7D5E0}" type="pres">
      <dgm:prSet presAssocID="{EC97085D-9FA4-4199-9093-A6EA3375A07F}" presName="Name10" presStyleLbl="parChTrans1D2" presStyleIdx="0" presStyleCnt="2"/>
      <dgm:spPr/>
      <dgm:t>
        <a:bodyPr/>
        <a:lstStyle/>
        <a:p>
          <a:endParaRPr lang="ru-RU"/>
        </a:p>
      </dgm:t>
    </dgm:pt>
    <dgm:pt modelId="{747B53FF-6162-4721-8D3F-6580B676358F}" type="pres">
      <dgm:prSet presAssocID="{1C70E2E1-AE33-4E03-ACAA-441A7FFDBE2F}" presName="hierRoot2" presStyleCnt="0"/>
      <dgm:spPr/>
    </dgm:pt>
    <dgm:pt modelId="{9D91F923-B432-4CBD-978F-D2C95E946125}" type="pres">
      <dgm:prSet presAssocID="{1C70E2E1-AE33-4E03-ACAA-441A7FFDBE2F}" presName="composite2" presStyleCnt="0"/>
      <dgm:spPr/>
    </dgm:pt>
    <dgm:pt modelId="{E637510E-57E8-4B10-ACB5-26BA30916654}" type="pres">
      <dgm:prSet presAssocID="{1C70E2E1-AE33-4E03-ACAA-441A7FFDBE2F}" presName="background2" presStyleLbl="node2" presStyleIdx="0" presStyleCnt="2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3ABFA249-F63F-462F-A66C-31DEB821C539}" type="pres">
      <dgm:prSet presAssocID="{1C70E2E1-AE33-4E03-ACAA-441A7FFDBE2F}" presName="text2" presStyleLbl="fgAcc2" presStyleIdx="0" presStyleCnt="2" custScaleX="1859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6A0191-A194-4998-B977-2A09832B96BF}" type="pres">
      <dgm:prSet presAssocID="{1C70E2E1-AE33-4E03-ACAA-441A7FFDBE2F}" presName="hierChild3" presStyleCnt="0"/>
      <dgm:spPr/>
    </dgm:pt>
    <dgm:pt modelId="{D72247BC-C542-493A-A5AB-DE4118098D4B}" type="pres">
      <dgm:prSet presAssocID="{CE9CB177-BCEE-49E1-B074-C34593811D9F}" presName="Name17" presStyleLbl="parChTrans1D3" presStyleIdx="0" presStyleCnt="2"/>
      <dgm:spPr/>
      <dgm:t>
        <a:bodyPr/>
        <a:lstStyle/>
        <a:p>
          <a:endParaRPr lang="ru-RU"/>
        </a:p>
      </dgm:t>
    </dgm:pt>
    <dgm:pt modelId="{0E717C9F-261C-424E-B06E-F9349A094AC3}" type="pres">
      <dgm:prSet presAssocID="{9F22B6CA-D4D3-4D8E-8D28-F21D4A3CDFE5}" presName="hierRoot3" presStyleCnt="0"/>
      <dgm:spPr/>
    </dgm:pt>
    <dgm:pt modelId="{3CA4B70A-4DD6-4BF8-A87C-B68447E47DAA}" type="pres">
      <dgm:prSet presAssocID="{9F22B6CA-D4D3-4D8E-8D28-F21D4A3CDFE5}" presName="composite3" presStyleCnt="0"/>
      <dgm:spPr/>
    </dgm:pt>
    <dgm:pt modelId="{F4F13F33-9F37-48A3-AE50-424DE73B92AB}" type="pres">
      <dgm:prSet presAssocID="{9F22B6CA-D4D3-4D8E-8D28-F21D4A3CDFE5}" presName="background3" presStyleLbl="node3" presStyleIdx="0" presStyleCnt="2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7B8CF254-68ED-438C-ACB2-6651180AA058}" type="pres">
      <dgm:prSet presAssocID="{9F22B6CA-D4D3-4D8E-8D28-F21D4A3CDFE5}" presName="text3" presStyleLbl="fgAcc3" presStyleIdx="0" presStyleCnt="2" custScaleX="1795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CB86E4-8CEF-45A7-857A-E87A73DB0D0D}" type="pres">
      <dgm:prSet presAssocID="{9F22B6CA-D4D3-4D8E-8D28-F21D4A3CDFE5}" presName="hierChild4" presStyleCnt="0"/>
      <dgm:spPr/>
    </dgm:pt>
    <dgm:pt modelId="{0DCAF0ED-1979-4845-A759-EDEDB9B89ADC}" type="pres">
      <dgm:prSet presAssocID="{37C20F67-1497-4AA6-B368-F8946ADA9C4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8676803B-C8EA-4031-B344-0945CEAD516F}" type="pres">
      <dgm:prSet presAssocID="{894CF4C9-2696-41B8-BF9D-C970EB907291}" presName="hierRoot2" presStyleCnt="0"/>
      <dgm:spPr/>
    </dgm:pt>
    <dgm:pt modelId="{2D30743B-9C1A-43C5-BEF6-E7E954A6A7CB}" type="pres">
      <dgm:prSet presAssocID="{894CF4C9-2696-41B8-BF9D-C970EB907291}" presName="composite2" presStyleCnt="0"/>
      <dgm:spPr/>
    </dgm:pt>
    <dgm:pt modelId="{695F67BD-3DD5-4641-8092-5F6068DE1F9F}" type="pres">
      <dgm:prSet presAssocID="{894CF4C9-2696-41B8-BF9D-C970EB907291}" presName="background2" presStyleLbl="node2" presStyleIdx="1" presStyleCnt="2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CCBBB890-BB9E-48A9-89BD-72A4497A2628}" type="pres">
      <dgm:prSet presAssocID="{894CF4C9-2696-41B8-BF9D-C970EB907291}" presName="text2" presStyleLbl="fgAcc2" presStyleIdx="1" presStyleCnt="2" custScaleX="1898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D03D5B-28A4-4591-A3D8-B6A595D9E902}" type="pres">
      <dgm:prSet presAssocID="{894CF4C9-2696-41B8-BF9D-C970EB907291}" presName="hierChild3" presStyleCnt="0"/>
      <dgm:spPr/>
    </dgm:pt>
    <dgm:pt modelId="{51ECB698-AE1F-415B-AF5B-AB82F2D4C6C6}" type="pres">
      <dgm:prSet presAssocID="{E4AD3C14-F18D-4A74-9A56-F47431F0E203}" presName="Name17" presStyleLbl="parChTrans1D3" presStyleIdx="1" presStyleCnt="2"/>
      <dgm:spPr/>
      <dgm:t>
        <a:bodyPr/>
        <a:lstStyle/>
        <a:p>
          <a:endParaRPr lang="ru-RU"/>
        </a:p>
      </dgm:t>
    </dgm:pt>
    <dgm:pt modelId="{2DA6C5EB-43D0-4C6E-978F-918AA824FF4C}" type="pres">
      <dgm:prSet presAssocID="{82A8B2EE-7AD8-462E-94CB-6FD9A377BFB2}" presName="hierRoot3" presStyleCnt="0"/>
      <dgm:spPr/>
    </dgm:pt>
    <dgm:pt modelId="{AEA13994-C11F-4D68-84B9-70E3D8ACE8B2}" type="pres">
      <dgm:prSet presAssocID="{82A8B2EE-7AD8-462E-94CB-6FD9A377BFB2}" presName="composite3" presStyleCnt="0"/>
      <dgm:spPr/>
    </dgm:pt>
    <dgm:pt modelId="{63757E0D-4031-4A87-A798-F5E3BF17C7D2}" type="pres">
      <dgm:prSet presAssocID="{82A8B2EE-7AD8-462E-94CB-6FD9A377BFB2}" presName="background3" presStyleLbl="node3" presStyleIdx="1" presStyleCnt="2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1B8F1CC4-5B61-4D4C-8DFF-230C255E43A3}" type="pres">
      <dgm:prSet presAssocID="{82A8B2EE-7AD8-462E-94CB-6FD9A377BFB2}" presName="text3" presStyleLbl="fgAcc3" presStyleIdx="1" presStyleCnt="2" custScaleX="1980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1945CF-C0E2-4AB5-99E4-BCA6AFB9544E}" type="pres">
      <dgm:prSet presAssocID="{82A8B2EE-7AD8-462E-94CB-6FD9A377BFB2}" presName="hierChild4" presStyleCnt="0"/>
      <dgm:spPr/>
    </dgm:pt>
  </dgm:ptLst>
  <dgm:cxnLst>
    <dgm:cxn modelId="{37F99645-2CBD-4F3C-9523-2D95CB00EDB2}" srcId="{1C70E2E1-AE33-4E03-ACAA-441A7FFDBE2F}" destId="{9F22B6CA-D4D3-4D8E-8D28-F21D4A3CDFE5}" srcOrd="0" destOrd="0" parTransId="{CE9CB177-BCEE-49E1-B074-C34593811D9F}" sibTransId="{308DA885-09DB-4B69-A97E-B7DDC9BFDBCB}"/>
    <dgm:cxn modelId="{B9F5A839-EF2F-4D5F-8A49-86A1D9D9968D}" type="presOf" srcId="{375F68BF-3DA3-4368-AE53-065AF894405D}" destId="{0383B177-7D07-4CC2-A070-D55AD7F8E6EC}" srcOrd="0" destOrd="0" presId="urn:microsoft.com/office/officeart/2005/8/layout/hierarchy1"/>
    <dgm:cxn modelId="{D6E09A72-2CF6-4D04-9724-B840E2759966}" type="presOf" srcId="{1C70E2E1-AE33-4E03-ACAA-441A7FFDBE2F}" destId="{3ABFA249-F63F-462F-A66C-31DEB821C539}" srcOrd="0" destOrd="0" presId="urn:microsoft.com/office/officeart/2005/8/layout/hierarchy1"/>
    <dgm:cxn modelId="{4E0FC83C-ED66-4732-8609-398BBBE3B064}" srcId="{894CF4C9-2696-41B8-BF9D-C970EB907291}" destId="{82A8B2EE-7AD8-462E-94CB-6FD9A377BFB2}" srcOrd="0" destOrd="0" parTransId="{E4AD3C14-F18D-4A74-9A56-F47431F0E203}" sibTransId="{95055FC7-51BF-4EE2-9435-4EFA26193639}"/>
    <dgm:cxn modelId="{CDD199D6-9C5E-4C80-9A22-ACFAB587BBDB}" type="presOf" srcId="{9F22B6CA-D4D3-4D8E-8D28-F21D4A3CDFE5}" destId="{7B8CF254-68ED-438C-ACB2-6651180AA058}" srcOrd="0" destOrd="0" presId="urn:microsoft.com/office/officeart/2005/8/layout/hierarchy1"/>
    <dgm:cxn modelId="{43C98301-EF69-4B3B-90CB-582256859A5F}" type="presOf" srcId="{37C20F67-1497-4AA6-B368-F8946ADA9C48}" destId="{0DCAF0ED-1979-4845-A759-EDEDB9B89ADC}" srcOrd="0" destOrd="0" presId="urn:microsoft.com/office/officeart/2005/8/layout/hierarchy1"/>
    <dgm:cxn modelId="{77B31AA4-5191-4CEC-9B23-542087E673D8}" type="presOf" srcId="{894CF4C9-2696-41B8-BF9D-C970EB907291}" destId="{CCBBB890-BB9E-48A9-89BD-72A4497A2628}" srcOrd="0" destOrd="0" presId="urn:microsoft.com/office/officeart/2005/8/layout/hierarchy1"/>
    <dgm:cxn modelId="{8B61CBD3-9A88-4B48-9AEC-1A03F1F1B456}" type="presOf" srcId="{CE9CB177-BCEE-49E1-B074-C34593811D9F}" destId="{D72247BC-C542-493A-A5AB-DE4118098D4B}" srcOrd="0" destOrd="0" presId="urn:microsoft.com/office/officeart/2005/8/layout/hierarchy1"/>
    <dgm:cxn modelId="{A2FCE0F7-4BAE-409E-805E-2EB30CBAF920}" type="presOf" srcId="{82A8B2EE-7AD8-462E-94CB-6FD9A377BFB2}" destId="{1B8F1CC4-5B61-4D4C-8DFF-230C255E43A3}" srcOrd="0" destOrd="0" presId="urn:microsoft.com/office/officeart/2005/8/layout/hierarchy1"/>
    <dgm:cxn modelId="{FD97843A-3935-485B-B3AF-F96E8C73E3F0}" srcId="{375F68BF-3DA3-4368-AE53-065AF894405D}" destId="{894CF4C9-2696-41B8-BF9D-C970EB907291}" srcOrd="1" destOrd="0" parTransId="{37C20F67-1497-4AA6-B368-F8946ADA9C48}" sibTransId="{B5AA0FAF-19EA-42E1-80B2-CBBC703F4DF5}"/>
    <dgm:cxn modelId="{8280E242-6007-4469-A67A-7DB4B31B266A}" srcId="{375F68BF-3DA3-4368-AE53-065AF894405D}" destId="{1C70E2E1-AE33-4E03-ACAA-441A7FFDBE2F}" srcOrd="0" destOrd="0" parTransId="{EC97085D-9FA4-4199-9093-A6EA3375A07F}" sibTransId="{EEE3E1F9-109C-442F-8EAF-428CCA85D22E}"/>
    <dgm:cxn modelId="{AFE55D60-D4F5-450F-B23C-EF54D4B5A78C}" type="presOf" srcId="{EC97085D-9FA4-4199-9093-A6EA3375A07F}" destId="{B631A29F-83DB-4A48-8C16-19668AB7D5E0}" srcOrd="0" destOrd="0" presId="urn:microsoft.com/office/officeart/2005/8/layout/hierarchy1"/>
    <dgm:cxn modelId="{9417AA18-5B95-402C-B1A7-CE52EDF6C417}" type="presOf" srcId="{F7CB4DA8-BA4C-4B9C-8811-2C8B5B722B23}" destId="{A0FC7388-66AE-4D21-BE36-6CB9A919F6D3}" srcOrd="0" destOrd="0" presId="urn:microsoft.com/office/officeart/2005/8/layout/hierarchy1"/>
    <dgm:cxn modelId="{13E5B30E-1857-4374-88AF-767B9B975C77}" srcId="{F7CB4DA8-BA4C-4B9C-8811-2C8B5B722B23}" destId="{375F68BF-3DA3-4368-AE53-065AF894405D}" srcOrd="0" destOrd="0" parTransId="{8681C6D9-91AB-40BA-A3D5-6FEFEE9F1D5F}" sibTransId="{3A27938D-C604-43E8-8480-A2143E5FD322}"/>
    <dgm:cxn modelId="{D707AC54-F815-48F1-92C5-762B6800FE13}" type="presOf" srcId="{E4AD3C14-F18D-4A74-9A56-F47431F0E203}" destId="{51ECB698-AE1F-415B-AF5B-AB82F2D4C6C6}" srcOrd="0" destOrd="0" presId="urn:microsoft.com/office/officeart/2005/8/layout/hierarchy1"/>
    <dgm:cxn modelId="{72D08585-D545-4D6B-A40F-52143939D2C1}" type="presParOf" srcId="{A0FC7388-66AE-4D21-BE36-6CB9A919F6D3}" destId="{1F8A71E4-220A-4FBA-8E77-8F9288A54FF0}" srcOrd="0" destOrd="0" presId="urn:microsoft.com/office/officeart/2005/8/layout/hierarchy1"/>
    <dgm:cxn modelId="{B6EC3D46-A783-4477-9451-1139C5D5EC93}" type="presParOf" srcId="{1F8A71E4-220A-4FBA-8E77-8F9288A54FF0}" destId="{25F9E2B5-5BAC-414D-A353-23C08BC88D21}" srcOrd="0" destOrd="0" presId="urn:microsoft.com/office/officeart/2005/8/layout/hierarchy1"/>
    <dgm:cxn modelId="{C75AC3AC-8B0A-470A-A39F-DE39A03F6E70}" type="presParOf" srcId="{25F9E2B5-5BAC-414D-A353-23C08BC88D21}" destId="{0763D1F6-F694-4F9F-84A6-D0D5CEC7475F}" srcOrd="0" destOrd="0" presId="urn:microsoft.com/office/officeart/2005/8/layout/hierarchy1"/>
    <dgm:cxn modelId="{28862F3C-FB5A-4241-AF63-B89DBA5C68FC}" type="presParOf" srcId="{25F9E2B5-5BAC-414D-A353-23C08BC88D21}" destId="{0383B177-7D07-4CC2-A070-D55AD7F8E6EC}" srcOrd="1" destOrd="0" presId="urn:microsoft.com/office/officeart/2005/8/layout/hierarchy1"/>
    <dgm:cxn modelId="{12D188C3-34F9-40EC-A2CA-57EC36211959}" type="presParOf" srcId="{1F8A71E4-220A-4FBA-8E77-8F9288A54FF0}" destId="{F9E1A9B5-C43D-4365-9272-CAD2392D3022}" srcOrd="1" destOrd="0" presId="urn:microsoft.com/office/officeart/2005/8/layout/hierarchy1"/>
    <dgm:cxn modelId="{B0D2E27E-A011-4D45-9FB6-FC12E641B612}" type="presParOf" srcId="{F9E1A9B5-C43D-4365-9272-CAD2392D3022}" destId="{B631A29F-83DB-4A48-8C16-19668AB7D5E0}" srcOrd="0" destOrd="0" presId="urn:microsoft.com/office/officeart/2005/8/layout/hierarchy1"/>
    <dgm:cxn modelId="{2357A6DB-4D1E-4C13-B5F3-5C12A16DBBD1}" type="presParOf" srcId="{F9E1A9B5-C43D-4365-9272-CAD2392D3022}" destId="{747B53FF-6162-4721-8D3F-6580B676358F}" srcOrd="1" destOrd="0" presId="urn:microsoft.com/office/officeart/2005/8/layout/hierarchy1"/>
    <dgm:cxn modelId="{016FB496-9E86-439C-A22A-5E7464F939A7}" type="presParOf" srcId="{747B53FF-6162-4721-8D3F-6580B676358F}" destId="{9D91F923-B432-4CBD-978F-D2C95E946125}" srcOrd="0" destOrd="0" presId="urn:microsoft.com/office/officeart/2005/8/layout/hierarchy1"/>
    <dgm:cxn modelId="{06485245-D911-424B-A7A6-54FFACB1C1C7}" type="presParOf" srcId="{9D91F923-B432-4CBD-978F-D2C95E946125}" destId="{E637510E-57E8-4B10-ACB5-26BA30916654}" srcOrd="0" destOrd="0" presId="urn:microsoft.com/office/officeart/2005/8/layout/hierarchy1"/>
    <dgm:cxn modelId="{98B3D5B8-262B-4E14-B5F3-6AB53DE281C8}" type="presParOf" srcId="{9D91F923-B432-4CBD-978F-D2C95E946125}" destId="{3ABFA249-F63F-462F-A66C-31DEB821C539}" srcOrd="1" destOrd="0" presId="urn:microsoft.com/office/officeart/2005/8/layout/hierarchy1"/>
    <dgm:cxn modelId="{52312C53-65E2-4E01-BC6E-9829A42C8D68}" type="presParOf" srcId="{747B53FF-6162-4721-8D3F-6580B676358F}" destId="{EC6A0191-A194-4998-B977-2A09832B96BF}" srcOrd="1" destOrd="0" presId="urn:microsoft.com/office/officeart/2005/8/layout/hierarchy1"/>
    <dgm:cxn modelId="{4EBF230E-0A31-4D02-8E0E-710CC588397E}" type="presParOf" srcId="{EC6A0191-A194-4998-B977-2A09832B96BF}" destId="{D72247BC-C542-493A-A5AB-DE4118098D4B}" srcOrd="0" destOrd="0" presId="urn:microsoft.com/office/officeart/2005/8/layout/hierarchy1"/>
    <dgm:cxn modelId="{33716075-1EF5-4711-9EB7-0C696E6FAB8B}" type="presParOf" srcId="{EC6A0191-A194-4998-B977-2A09832B96BF}" destId="{0E717C9F-261C-424E-B06E-F9349A094AC3}" srcOrd="1" destOrd="0" presId="urn:microsoft.com/office/officeart/2005/8/layout/hierarchy1"/>
    <dgm:cxn modelId="{48D53BB8-DF1A-4416-8A91-8F8D7ABDD977}" type="presParOf" srcId="{0E717C9F-261C-424E-B06E-F9349A094AC3}" destId="{3CA4B70A-4DD6-4BF8-A87C-B68447E47DAA}" srcOrd="0" destOrd="0" presId="urn:microsoft.com/office/officeart/2005/8/layout/hierarchy1"/>
    <dgm:cxn modelId="{24CE3CD6-DEDE-43E1-AE47-ABB5F46DCC67}" type="presParOf" srcId="{3CA4B70A-4DD6-4BF8-A87C-B68447E47DAA}" destId="{F4F13F33-9F37-48A3-AE50-424DE73B92AB}" srcOrd="0" destOrd="0" presId="urn:microsoft.com/office/officeart/2005/8/layout/hierarchy1"/>
    <dgm:cxn modelId="{BAE5950E-E0ED-4B7C-BE1C-591C002E6723}" type="presParOf" srcId="{3CA4B70A-4DD6-4BF8-A87C-B68447E47DAA}" destId="{7B8CF254-68ED-438C-ACB2-6651180AA058}" srcOrd="1" destOrd="0" presId="urn:microsoft.com/office/officeart/2005/8/layout/hierarchy1"/>
    <dgm:cxn modelId="{10F6CEE4-2759-462A-8043-40BF37D25600}" type="presParOf" srcId="{0E717C9F-261C-424E-B06E-F9349A094AC3}" destId="{5DCB86E4-8CEF-45A7-857A-E87A73DB0D0D}" srcOrd="1" destOrd="0" presId="urn:microsoft.com/office/officeart/2005/8/layout/hierarchy1"/>
    <dgm:cxn modelId="{48C8B884-880E-437E-9C1E-72449A7CDD82}" type="presParOf" srcId="{F9E1A9B5-C43D-4365-9272-CAD2392D3022}" destId="{0DCAF0ED-1979-4845-A759-EDEDB9B89ADC}" srcOrd="2" destOrd="0" presId="urn:microsoft.com/office/officeart/2005/8/layout/hierarchy1"/>
    <dgm:cxn modelId="{2E3E22F0-166A-4D1C-96CC-837F3F507CD5}" type="presParOf" srcId="{F9E1A9B5-C43D-4365-9272-CAD2392D3022}" destId="{8676803B-C8EA-4031-B344-0945CEAD516F}" srcOrd="3" destOrd="0" presId="urn:microsoft.com/office/officeart/2005/8/layout/hierarchy1"/>
    <dgm:cxn modelId="{88DD3EE9-E93F-4BE0-9AC5-B16592FE2869}" type="presParOf" srcId="{8676803B-C8EA-4031-B344-0945CEAD516F}" destId="{2D30743B-9C1A-43C5-BEF6-E7E954A6A7CB}" srcOrd="0" destOrd="0" presId="urn:microsoft.com/office/officeart/2005/8/layout/hierarchy1"/>
    <dgm:cxn modelId="{1AC05EA5-B726-49AF-AECE-B3A86D0A16A1}" type="presParOf" srcId="{2D30743B-9C1A-43C5-BEF6-E7E954A6A7CB}" destId="{695F67BD-3DD5-4641-8092-5F6068DE1F9F}" srcOrd="0" destOrd="0" presId="urn:microsoft.com/office/officeart/2005/8/layout/hierarchy1"/>
    <dgm:cxn modelId="{3DC2E23D-1E6F-4ECC-8CC6-3B457B676A30}" type="presParOf" srcId="{2D30743B-9C1A-43C5-BEF6-E7E954A6A7CB}" destId="{CCBBB890-BB9E-48A9-89BD-72A4497A2628}" srcOrd="1" destOrd="0" presId="urn:microsoft.com/office/officeart/2005/8/layout/hierarchy1"/>
    <dgm:cxn modelId="{4DC606A4-9F5C-4BBD-9B6D-284828EF5962}" type="presParOf" srcId="{8676803B-C8EA-4031-B344-0945CEAD516F}" destId="{47D03D5B-28A4-4591-A3D8-B6A595D9E902}" srcOrd="1" destOrd="0" presId="urn:microsoft.com/office/officeart/2005/8/layout/hierarchy1"/>
    <dgm:cxn modelId="{7EECE302-CFBB-41A1-B88D-4FB314248079}" type="presParOf" srcId="{47D03D5B-28A4-4591-A3D8-B6A595D9E902}" destId="{51ECB698-AE1F-415B-AF5B-AB82F2D4C6C6}" srcOrd="0" destOrd="0" presId="urn:microsoft.com/office/officeart/2005/8/layout/hierarchy1"/>
    <dgm:cxn modelId="{E1AFC5E0-E1C5-41AB-88BA-8BE4A2F05323}" type="presParOf" srcId="{47D03D5B-28A4-4591-A3D8-B6A595D9E902}" destId="{2DA6C5EB-43D0-4C6E-978F-918AA824FF4C}" srcOrd="1" destOrd="0" presId="urn:microsoft.com/office/officeart/2005/8/layout/hierarchy1"/>
    <dgm:cxn modelId="{250D16D5-DA13-476E-A471-21927C095760}" type="presParOf" srcId="{2DA6C5EB-43D0-4C6E-978F-918AA824FF4C}" destId="{AEA13994-C11F-4D68-84B9-70E3D8ACE8B2}" srcOrd="0" destOrd="0" presId="urn:microsoft.com/office/officeart/2005/8/layout/hierarchy1"/>
    <dgm:cxn modelId="{8C4AB031-AF0A-4E4A-B66D-A6BFF71903AD}" type="presParOf" srcId="{AEA13994-C11F-4D68-84B9-70E3D8ACE8B2}" destId="{63757E0D-4031-4A87-A798-F5E3BF17C7D2}" srcOrd="0" destOrd="0" presId="urn:microsoft.com/office/officeart/2005/8/layout/hierarchy1"/>
    <dgm:cxn modelId="{E634AA0D-70D9-4F59-B81D-894A35A94632}" type="presParOf" srcId="{AEA13994-C11F-4D68-84B9-70E3D8ACE8B2}" destId="{1B8F1CC4-5B61-4D4C-8DFF-230C255E43A3}" srcOrd="1" destOrd="0" presId="urn:microsoft.com/office/officeart/2005/8/layout/hierarchy1"/>
    <dgm:cxn modelId="{396280A8-66C7-49C0-8F1B-16722374748C}" type="presParOf" srcId="{2DA6C5EB-43D0-4C6E-978F-918AA824FF4C}" destId="{211945CF-C0E2-4AB5-99E4-BCA6AFB9544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38EF71-03B2-4C41-94D1-BE1245BDCE79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A09E44-78D4-4EB6-83AB-F7E28F3355E4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sz="2400" b="1" dirty="0" smtClean="0">
              <a:solidFill>
                <a:sysClr val="windowText" lastClr="000000"/>
              </a:solidFill>
            </a:rPr>
            <a:t>Особенности рельефа Евразии</a:t>
          </a:r>
          <a:endParaRPr lang="ru-RU" sz="2400" b="1" dirty="0">
            <a:solidFill>
              <a:sysClr val="windowText" lastClr="000000"/>
            </a:solidFill>
          </a:endParaRPr>
        </a:p>
      </dgm:t>
    </dgm:pt>
    <dgm:pt modelId="{616A74DD-E9E2-4E5A-9E56-C63A2BCA27C2}" type="parTrans" cxnId="{29BFC596-29DB-4FB7-A506-0A5E834C5194}">
      <dgm:prSet/>
      <dgm:spPr/>
      <dgm:t>
        <a:bodyPr/>
        <a:lstStyle/>
        <a:p>
          <a:endParaRPr lang="ru-RU"/>
        </a:p>
      </dgm:t>
    </dgm:pt>
    <dgm:pt modelId="{600B41C8-8077-4202-AE50-FBA90030DD16}" type="sibTrans" cxnId="{29BFC596-29DB-4FB7-A506-0A5E834C5194}">
      <dgm:prSet/>
      <dgm:spPr/>
      <dgm:t>
        <a:bodyPr/>
        <a:lstStyle/>
        <a:p>
          <a:endParaRPr lang="ru-RU"/>
        </a:p>
      </dgm:t>
    </dgm:pt>
    <dgm:pt modelId="{330EC729-3703-49F3-8000-A33EDF557231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sz="2800" b="1" dirty="0" smtClean="0">
              <a:solidFill>
                <a:sysClr val="windowText" lastClr="000000"/>
              </a:solidFill>
            </a:rPr>
            <a:t>Пояса равнин</a:t>
          </a:r>
          <a:endParaRPr lang="ru-RU" sz="2800" b="1" dirty="0">
            <a:solidFill>
              <a:sysClr val="windowText" lastClr="000000"/>
            </a:solidFill>
          </a:endParaRPr>
        </a:p>
      </dgm:t>
    </dgm:pt>
    <dgm:pt modelId="{578D09ED-4E40-4978-8D3B-4FCBD94E385F}" type="parTrans" cxnId="{CBDFC3E1-8662-4D86-993C-E5F8D5A3CE3E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solidFill>
          <a:schemeClr val="bg1">
            <a:lumMod val="7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A98269B8-6246-4F27-965C-207DF1837EF9}" type="sibTrans" cxnId="{CBDFC3E1-8662-4D86-993C-E5F8D5A3CE3E}">
      <dgm:prSet/>
      <dgm:spPr/>
      <dgm:t>
        <a:bodyPr/>
        <a:lstStyle/>
        <a:p>
          <a:endParaRPr lang="ru-RU"/>
        </a:p>
      </dgm:t>
    </dgm:pt>
    <dgm:pt modelId="{2FF96195-E173-4496-924F-20FE6541279F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sz="2400" b="1" dirty="0" smtClean="0">
              <a:solidFill>
                <a:sysClr val="windowText" lastClr="000000"/>
              </a:solidFill>
            </a:rPr>
            <a:t>Северный пояс</a:t>
          </a:r>
          <a:endParaRPr lang="ru-RU" sz="2400" b="1" dirty="0">
            <a:solidFill>
              <a:sysClr val="windowText" lastClr="000000"/>
            </a:solidFill>
          </a:endParaRPr>
        </a:p>
      </dgm:t>
    </dgm:pt>
    <dgm:pt modelId="{661D66D5-BD97-4773-8CFA-1A60E1068918}" type="parTrans" cxnId="{9BC7F8DA-2F28-40E8-B69E-1E533412604A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C56BCC7E-B625-44DA-9ABC-999CE7A8203E}" type="sibTrans" cxnId="{9BC7F8DA-2F28-40E8-B69E-1E533412604A}">
      <dgm:prSet/>
      <dgm:spPr/>
      <dgm:t>
        <a:bodyPr/>
        <a:lstStyle/>
        <a:p>
          <a:endParaRPr lang="ru-RU"/>
        </a:p>
      </dgm:t>
    </dgm:pt>
    <dgm:pt modelId="{86816EF7-2C41-4E06-87EB-381A4748E75C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sz="2400" b="1" dirty="0" smtClean="0"/>
            <a:t>Южный пояс</a:t>
          </a:r>
          <a:endParaRPr lang="ru-RU" sz="2400" b="1" dirty="0"/>
        </a:p>
      </dgm:t>
    </dgm:pt>
    <dgm:pt modelId="{66FD7885-46D6-49DA-AF00-A0E0A4C282A6}" type="parTrans" cxnId="{0B2E2B5F-9E9D-4D26-BF4C-CD087DA02302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0F5610D9-1968-4D79-824C-6BA48F0EE3AD}" type="sibTrans" cxnId="{0B2E2B5F-9E9D-4D26-BF4C-CD087DA02302}">
      <dgm:prSet/>
      <dgm:spPr/>
      <dgm:t>
        <a:bodyPr/>
        <a:lstStyle/>
        <a:p>
          <a:endParaRPr lang="ru-RU"/>
        </a:p>
      </dgm:t>
    </dgm:pt>
    <dgm:pt modelId="{291A6D0D-31C3-4C41-B4D7-5907E473FAD0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sz="2800" b="1" dirty="0" smtClean="0">
              <a:solidFill>
                <a:sysClr val="windowText" lastClr="000000"/>
              </a:solidFill>
            </a:rPr>
            <a:t>Горные пояса</a:t>
          </a:r>
          <a:endParaRPr lang="ru-RU" sz="2800" b="1" dirty="0">
            <a:solidFill>
              <a:sysClr val="windowText" lastClr="000000"/>
            </a:solidFill>
          </a:endParaRPr>
        </a:p>
      </dgm:t>
    </dgm:pt>
    <dgm:pt modelId="{0D70D9D3-E80B-4B3C-BD10-1C3DC3CBE86D}" type="parTrans" cxnId="{65D6E88A-7ADC-421D-BB77-D40EFEA7DC46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solidFill>
          <a:schemeClr val="bg1">
            <a:lumMod val="7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3CB55168-5841-40A8-9B7F-3523F578DA0E}" type="sibTrans" cxnId="{65D6E88A-7ADC-421D-BB77-D40EFEA7DC46}">
      <dgm:prSet/>
      <dgm:spPr/>
      <dgm:t>
        <a:bodyPr/>
        <a:lstStyle/>
        <a:p>
          <a:endParaRPr lang="ru-RU"/>
        </a:p>
      </dgm:t>
    </dgm:pt>
    <dgm:pt modelId="{E668174A-3033-42D0-8B21-140A4677924C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sz="2400" b="1" dirty="0" smtClean="0"/>
            <a:t>Альпийско- Гималайский пояс</a:t>
          </a:r>
          <a:endParaRPr lang="ru-RU" sz="2400" b="1" dirty="0"/>
        </a:p>
      </dgm:t>
    </dgm:pt>
    <dgm:pt modelId="{C6DBBF9E-2BF3-44D1-B237-21E20D722624}" type="parTrans" cxnId="{BF6465A9-33D6-426D-9AA7-FF3A9781E17B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1B658406-1D57-43E9-8C02-E3603D7CCDA6}" type="sibTrans" cxnId="{BF6465A9-33D6-426D-9AA7-FF3A9781E17B}">
      <dgm:prSet/>
      <dgm:spPr/>
      <dgm:t>
        <a:bodyPr/>
        <a:lstStyle/>
        <a:p>
          <a:endParaRPr lang="ru-RU"/>
        </a:p>
      </dgm:t>
    </dgm:pt>
    <dgm:pt modelId="{30120339-DA15-4955-BD94-7131A6337E31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sz="2400" b="1" dirty="0" smtClean="0"/>
            <a:t>Восточно- Азиатский пояс</a:t>
          </a:r>
          <a:endParaRPr lang="ru-RU" sz="2400" b="1" dirty="0"/>
        </a:p>
      </dgm:t>
    </dgm:pt>
    <dgm:pt modelId="{B368F4D7-E574-490F-B71E-F65A23ECED8C}" type="parTrans" cxnId="{A97BE935-E96E-4569-9FB2-810BB16FC2F8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405FF2A8-DBAF-45DB-BC7F-6636EA984B21}" type="sibTrans" cxnId="{A97BE935-E96E-4569-9FB2-810BB16FC2F8}">
      <dgm:prSet/>
      <dgm:spPr/>
      <dgm:t>
        <a:bodyPr/>
        <a:lstStyle/>
        <a:p>
          <a:endParaRPr lang="ru-RU"/>
        </a:p>
      </dgm:t>
    </dgm:pt>
    <dgm:pt modelId="{ACD5AF31-6410-474D-8ACB-66563B7B6548}" type="pres">
      <dgm:prSet presAssocID="{6638EF71-03B2-4C41-94D1-BE1245BDCE7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28C9E0B-B441-4D49-A6F9-F3DD93835C51}" type="pres">
      <dgm:prSet presAssocID="{73A09E44-78D4-4EB6-83AB-F7E28F3355E4}" presName="hierRoot1" presStyleCnt="0"/>
      <dgm:spPr/>
    </dgm:pt>
    <dgm:pt modelId="{DE393B74-8AC3-487D-98D1-17BDA48D4A28}" type="pres">
      <dgm:prSet presAssocID="{73A09E44-78D4-4EB6-83AB-F7E28F3355E4}" presName="composite" presStyleCnt="0"/>
      <dgm:spPr/>
    </dgm:pt>
    <dgm:pt modelId="{60884D9D-F338-46AB-B46D-C051A0FCC9D3}" type="pres">
      <dgm:prSet presAssocID="{73A09E44-78D4-4EB6-83AB-F7E28F3355E4}" presName="background" presStyleLbl="node0" presStyleIdx="0" presStyleCn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/>
        </a:p>
      </dgm:t>
    </dgm:pt>
    <dgm:pt modelId="{B202AEB4-CFAA-42AB-A72C-7FA708AA7E3B}" type="pres">
      <dgm:prSet presAssocID="{73A09E44-78D4-4EB6-83AB-F7E28F3355E4}" presName="text" presStyleLbl="fgAcc0" presStyleIdx="0" presStyleCnt="1" custScaleX="163991" custScaleY="1355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964D87-46D4-404F-B1A6-C69294A19ABE}" type="pres">
      <dgm:prSet presAssocID="{73A09E44-78D4-4EB6-83AB-F7E28F3355E4}" presName="hierChild2" presStyleCnt="0"/>
      <dgm:spPr/>
    </dgm:pt>
    <dgm:pt modelId="{C7E3F17B-03BC-4415-B900-7176C48A08C4}" type="pres">
      <dgm:prSet presAssocID="{578D09ED-4E40-4978-8D3B-4FCBD94E385F}" presName="Name10" presStyleLbl="parChTrans1D2" presStyleIdx="0" presStyleCnt="2"/>
      <dgm:spPr/>
      <dgm:t>
        <a:bodyPr/>
        <a:lstStyle/>
        <a:p>
          <a:endParaRPr lang="ru-RU"/>
        </a:p>
      </dgm:t>
    </dgm:pt>
    <dgm:pt modelId="{FBC41FBE-86A0-4201-9A12-868E3DBEBEFB}" type="pres">
      <dgm:prSet presAssocID="{330EC729-3703-49F3-8000-A33EDF557231}" presName="hierRoot2" presStyleCnt="0"/>
      <dgm:spPr/>
    </dgm:pt>
    <dgm:pt modelId="{2AE789F4-E14C-4584-802C-CA3E61A01EE3}" type="pres">
      <dgm:prSet presAssocID="{330EC729-3703-49F3-8000-A33EDF557231}" presName="composite2" presStyleCnt="0"/>
      <dgm:spPr/>
    </dgm:pt>
    <dgm:pt modelId="{68D68C22-C466-47B0-BE57-8A6DC5DBFA59}" type="pres">
      <dgm:prSet presAssocID="{330EC729-3703-49F3-8000-A33EDF557231}" presName="background2" presStyleLbl="node2" presStyleIdx="0" presStyleCnt="2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/>
        </a:p>
      </dgm:t>
    </dgm:pt>
    <dgm:pt modelId="{A4E7F79D-5800-438A-A5EA-C93C853077B6}" type="pres">
      <dgm:prSet presAssocID="{330EC729-3703-49F3-8000-A33EDF557231}" presName="text2" presStyleLbl="fgAcc2" presStyleIdx="0" presStyleCnt="2" custScaleX="158933" custScaleY="1362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9E399A-D902-4280-84B3-C9F13EACA33E}" type="pres">
      <dgm:prSet presAssocID="{330EC729-3703-49F3-8000-A33EDF557231}" presName="hierChild3" presStyleCnt="0"/>
      <dgm:spPr/>
    </dgm:pt>
    <dgm:pt modelId="{CEE67ED9-78C7-48FA-B25E-43218628B9C1}" type="pres">
      <dgm:prSet presAssocID="{661D66D5-BD97-4773-8CFA-1A60E1068918}" presName="Name17" presStyleLbl="parChTrans1D3" presStyleIdx="0" presStyleCnt="4"/>
      <dgm:spPr/>
      <dgm:t>
        <a:bodyPr/>
        <a:lstStyle/>
        <a:p>
          <a:endParaRPr lang="ru-RU"/>
        </a:p>
      </dgm:t>
    </dgm:pt>
    <dgm:pt modelId="{FC0B82A1-9C70-4414-826E-F2D3AAF0AF46}" type="pres">
      <dgm:prSet presAssocID="{2FF96195-E173-4496-924F-20FE6541279F}" presName="hierRoot3" presStyleCnt="0"/>
      <dgm:spPr/>
    </dgm:pt>
    <dgm:pt modelId="{823B8673-B5C8-42BC-870D-06D7AC750A0A}" type="pres">
      <dgm:prSet presAssocID="{2FF96195-E173-4496-924F-20FE6541279F}" presName="composite3" presStyleCnt="0"/>
      <dgm:spPr/>
    </dgm:pt>
    <dgm:pt modelId="{574013BD-7456-49A8-858D-78635409BF13}" type="pres">
      <dgm:prSet presAssocID="{2FF96195-E173-4496-924F-20FE6541279F}" presName="background3" presStyleLbl="node3" presStyleIdx="0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/>
        </a:p>
      </dgm:t>
    </dgm:pt>
    <dgm:pt modelId="{AC44D4A9-C809-4CBF-B740-173EB81D685F}" type="pres">
      <dgm:prSet presAssocID="{2FF96195-E173-4496-924F-20FE6541279F}" presName="text3" presStyleLbl="fgAcc3" presStyleIdx="0" presStyleCnt="4" custScaleX="146650" custScaleY="146869" custLinFactNeighborX="4009" custLinFactNeighborY="40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E6D57B-1429-481D-A422-B633B6BF2AA5}" type="pres">
      <dgm:prSet presAssocID="{2FF96195-E173-4496-924F-20FE6541279F}" presName="hierChild4" presStyleCnt="0"/>
      <dgm:spPr/>
    </dgm:pt>
    <dgm:pt modelId="{D60D371B-C1F6-4ECD-B265-969A93354CA2}" type="pres">
      <dgm:prSet presAssocID="{66FD7885-46D6-49DA-AF00-A0E0A4C282A6}" presName="Name17" presStyleLbl="parChTrans1D3" presStyleIdx="1" presStyleCnt="4"/>
      <dgm:spPr/>
      <dgm:t>
        <a:bodyPr/>
        <a:lstStyle/>
        <a:p>
          <a:endParaRPr lang="ru-RU"/>
        </a:p>
      </dgm:t>
    </dgm:pt>
    <dgm:pt modelId="{9396CD78-C1F5-4EBF-BCF5-4F920E5062DC}" type="pres">
      <dgm:prSet presAssocID="{86816EF7-2C41-4E06-87EB-381A4748E75C}" presName="hierRoot3" presStyleCnt="0"/>
      <dgm:spPr/>
    </dgm:pt>
    <dgm:pt modelId="{545313A8-6755-4466-8D64-709079C76DBB}" type="pres">
      <dgm:prSet presAssocID="{86816EF7-2C41-4E06-87EB-381A4748E75C}" presName="composite3" presStyleCnt="0"/>
      <dgm:spPr/>
    </dgm:pt>
    <dgm:pt modelId="{D9752406-BF57-4290-858C-1D73970452EA}" type="pres">
      <dgm:prSet presAssocID="{86816EF7-2C41-4E06-87EB-381A4748E75C}" presName="background3" presStyleLbl="node3" presStyleIdx="1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/>
        </a:p>
      </dgm:t>
    </dgm:pt>
    <dgm:pt modelId="{3C4C82D8-7B39-4155-9FCF-3C1AD1A219D4}" type="pres">
      <dgm:prSet presAssocID="{86816EF7-2C41-4E06-87EB-381A4748E75C}" presName="text3" presStyleLbl="fgAcc3" presStyleIdx="1" presStyleCnt="4" custScaleX="139972" custScaleY="140837" custLinFactNeighborX="-738" custLinFactNeighborY="40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16AFFC-27A4-4D93-AD39-AC86B735C9EA}" type="pres">
      <dgm:prSet presAssocID="{86816EF7-2C41-4E06-87EB-381A4748E75C}" presName="hierChild4" presStyleCnt="0"/>
      <dgm:spPr/>
    </dgm:pt>
    <dgm:pt modelId="{EAE8BA75-5A0F-4893-A852-56315FAE17B7}" type="pres">
      <dgm:prSet presAssocID="{0D70D9D3-E80B-4B3C-BD10-1C3DC3CBE86D}" presName="Name10" presStyleLbl="parChTrans1D2" presStyleIdx="1" presStyleCnt="2"/>
      <dgm:spPr/>
      <dgm:t>
        <a:bodyPr/>
        <a:lstStyle/>
        <a:p>
          <a:endParaRPr lang="ru-RU"/>
        </a:p>
      </dgm:t>
    </dgm:pt>
    <dgm:pt modelId="{992C7D04-4C0D-491B-BF78-C06DF4327663}" type="pres">
      <dgm:prSet presAssocID="{291A6D0D-31C3-4C41-B4D7-5907E473FAD0}" presName="hierRoot2" presStyleCnt="0"/>
      <dgm:spPr/>
    </dgm:pt>
    <dgm:pt modelId="{8807E4B1-B880-4A24-A74E-AD7A4AC7967F}" type="pres">
      <dgm:prSet presAssocID="{291A6D0D-31C3-4C41-B4D7-5907E473FAD0}" presName="composite2" presStyleCnt="0"/>
      <dgm:spPr/>
    </dgm:pt>
    <dgm:pt modelId="{198FE78E-03EF-4305-A59C-5ABEAFAB598D}" type="pres">
      <dgm:prSet presAssocID="{291A6D0D-31C3-4C41-B4D7-5907E473FAD0}" presName="background2" presStyleLbl="node2" presStyleIdx="1" presStyleCnt="2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/>
        </a:p>
      </dgm:t>
    </dgm:pt>
    <dgm:pt modelId="{447F7383-3B12-48D7-838C-F6A205FD4781}" type="pres">
      <dgm:prSet presAssocID="{291A6D0D-31C3-4C41-B4D7-5907E473FAD0}" presName="text2" presStyleLbl="fgAcc2" presStyleIdx="1" presStyleCnt="2" custScaleX="161785" custScaleY="1390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DE1F4D-236F-4DCE-8416-6EAFCDF776D1}" type="pres">
      <dgm:prSet presAssocID="{291A6D0D-31C3-4C41-B4D7-5907E473FAD0}" presName="hierChild3" presStyleCnt="0"/>
      <dgm:spPr/>
    </dgm:pt>
    <dgm:pt modelId="{C22C2467-A478-4DC8-B35E-B0746B7730B7}" type="pres">
      <dgm:prSet presAssocID="{C6DBBF9E-2BF3-44D1-B237-21E20D722624}" presName="Name17" presStyleLbl="parChTrans1D3" presStyleIdx="2" presStyleCnt="4"/>
      <dgm:spPr/>
      <dgm:t>
        <a:bodyPr/>
        <a:lstStyle/>
        <a:p>
          <a:endParaRPr lang="ru-RU"/>
        </a:p>
      </dgm:t>
    </dgm:pt>
    <dgm:pt modelId="{9381FCA4-3BCB-4009-8EA5-236A1BF5933C}" type="pres">
      <dgm:prSet presAssocID="{E668174A-3033-42D0-8B21-140A4677924C}" presName="hierRoot3" presStyleCnt="0"/>
      <dgm:spPr/>
    </dgm:pt>
    <dgm:pt modelId="{305FA86A-4268-4ACC-B6AB-D7CCEAF0C021}" type="pres">
      <dgm:prSet presAssocID="{E668174A-3033-42D0-8B21-140A4677924C}" presName="composite3" presStyleCnt="0"/>
      <dgm:spPr/>
    </dgm:pt>
    <dgm:pt modelId="{6F37E8AD-96BB-4E9D-BD7F-9A4684DE7232}" type="pres">
      <dgm:prSet presAssocID="{E668174A-3033-42D0-8B21-140A4677924C}" presName="background3" presStyleLbl="node3" presStyleIdx="2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/>
        </a:p>
      </dgm:t>
    </dgm:pt>
    <dgm:pt modelId="{AC43A9B3-E6F0-4FA5-80C7-77C6A191477A}" type="pres">
      <dgm:prSet presAssocID="{E668174A-3033-42D0-8B21-140A4677924C}" presName="text3" presStyleLbl="fgAcc3" presStyleIdx="2" presStyleCnt="4" custScaleX="153777" custScaleY="1441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A27F57-4AF1-4762-8C86-9C9E7CC691AF}" type="pres">
      <dgm:prSet presAssocID="{E668174A-3033-42D0-8B21-140A4677924C}" presName="hierChild4" presStyleCnt="0"/>
      <dgm:spPr/>
    </dgm:pt>
    <dgm:pt modelId="{CA3C871C-13A2-4985-877F-F79204029425}" type="pres">
      <dgm:prSet presAssocID="{B368F4D7-E574-490F-B71E-F65A23ECED8C}" presName="Name17" presStyleLbl="parChTrans1D3" presStyleIdx="3" presStyleCnt="4"/>
      <dgm:spPr/>
      <dgm:t>
        <a:bodyPr/>
        <a:lstStyle/>
        <a:p>
          <a:endParaRPr lang="ru-RU"/>
        </a:p>
      </dgm:t>
    </dgm:pt>
    <dgm:pt modelId="{7EE1D381-C802-4097-8B87-DD51C8F936E4}" type="pres">
      <dgm:prSet presAssocID="{30120339-DA15-4955-BD94-7131A6337E31}" presName="hierRoot3" presStyleCnt="0"/>
      <dgm:spPr/>
    </dgm:pt>
    <dgm:pt modelId="{4D3312D3-F9C8-4235-9C19-0EADC8BC8514}" type="pres">
      <dgm:prSet presAssocID="{30120339-DA15-4955-BD94-7131A6337E31}" presName="composite3" presStyleCnt="0"/>
      <dgm:spPr/>
    </dgm:pt>
    <dgm:pt modelId="{5AE4364D-DB0C-477E-9AE7-E64EB2DED5AF}" type="pres">
      <dgm:prSet presAssocID="{30120339-DA15-4955-BD94-7131A6337E31}" presName="background3" presStyleLbl="node3" presStyleIdx="3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/>
        </a:p>
      </dgm:t>
    </dgm:pt>
    <dgm:pt modelId="{6173D85B-A719-4F9F-AE03-5004BFC88429}" type="pres">
      <dgm:prSet presAssocID="{30120339-DA15-4955-BD94-7131A6337E31}" presName="text3" presStyleLbl="fgAcc3" presStyleIdx="3" presStyleCnt="4" custScaleX="146915" custScaleY="1407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135C34-2D52-4CDA-A946-F8BABC8DE67A}" type="pres">
      <dgm:prSet presAssocID="{30120339-DA15-4955-BD94-7131A6337E31}" presName="hierChild4" presStyleCnt="0"/>
      <dgm:spPr/>
    </dgm:pt>
  </dgm:ptLst>
  <dgm:cxnLst>
    <dgm:cxn modelId="{F81DB3C4-210E-424B-B5D6-D22E3B0F4EE0}" type="presOf" srcId="{C6DBBF9E-2BF3-44D1-B237-21E20D722624}" destId="{C22C2467-A478-4DC8-B35E-B0746B7730B7}" srcOrd="0" destOrd="0" presId="urn:microsoft.com/office/officeart/2005/8/layout/hierarchy1"/>
    <dgm:cxn modelId="{68F9C8D8-C6DA-4D90-84CA-2D8CB5151660}" type="presOf" srcId="{291A6D0D-31C3-4C41-B4D7-5907E473FAD0}" destId="{447F7383-3B12-48D7-838C-F6A205FD4781}" srcOrd="0" destOrd="0" presId="urn:microsoft.com/office/officeart/2005/8/layout/hierarchy1"/>
    <dgm:cxn modelId="{9BC7F8DA-2F28-40E8-B69E-1E533412604A}" srcId="{330EC729-3703-49F3-8000-A33EDF557231}" destId="{2FF96195-E173-4496-924F-20FE6541279F}" srcOrd="0" destOrd="0" parTransId="{661D66D5-BD97-4773-8CFA-1A60E1068918}" sibTransId="{C56BCC7E-B625-44DA-9ABC-999CE7A8203E}"/>
    <dgm:cxn modelId="{ABA7AA7D-8027-4DBD-96E3-399CCBDE2EAF}" type="presOf" srcId="{B368F4D7-E574-490F-B71E-F65A23ECED8C}" destId="{CA3C871C-13A2-4985-877F-F79204029425}" srcOrd="0" destOrd="0" presId="urn:microsoft.com/office/officeart/2005/8/layout/hierarchy1"/>
    <dgm:cxn modelId="{1238E66A-649C-4704-A205-3B4D366F48B2}" type="presOf" srcId="{86816EF7-2C41-4E06-87EB-381A4748E75C}" destId="{3C4C82D8-7B39-4155-9FCF-3C1AD1A219D4}" srcOrd="0" destOrd="0" presId="urn:microsoft.com/office/officeart/2005/8/layout/hierarchy1"/>
    <dgm:cxn modelId="{6054962B-51CC-4ABE-89D0-0D205DD03AE2}" type="presOf" srcId="{66FD7885-46D6-49DA-AF00-A0E0A4C282A6}" destId="{D60D371B-C1F6-4ECD-B265-969A93354CA2}" srcOrd="0" destOrd="0" presId="urn:microsoft.com/office/officeart/2005/8/layout/hierarchy1"/>
    <dgm:cxn modelId="{85C516C8-D12D-49FD-B371-9ECEB057D3DE}" type="presOf" srcId="{E668174A-3033-42D0-8B21-140A4677924C}" destId="{AC43A9B3-E6F0-4FA5-80C7-77C6A191477A}" srcOrd="0" destOrd="0" presId="urn:microsoft.com/office/officeart/2005/8/layout/hierarchy1"/>
    <dgm:cxn modelId="{BF6465A9-33D6-426D-9AA7-FF3A9781E17B}" srcId="{291A6D0D-31C3-4C41-B4D7-5907E473FAD0}" destId="{E668174A-3033-42D0-8B21-140A4677924C}" srcOrd="0" destOrd="0" parTransId="{C6DBBF9E-2BF3-44D1-B237-21E20D722624}" sibTransId="{1B658406-1D57-43E9-8C02-E3603D7CCDA6}"/>
    <dgm:cxn modelId="{65D6E88A-7ADC-421D-BB77-D40EFEA7DC46}" srcId="{73A09E44-78D4-4EB6-83AB-F7E28F3355E4}" destId="{291A6D0D-31C3-4C41-B4D7-5907E473FAD0}" srcOrd="1" destOrd="0" parTransId="{0D70D9D3-E80B-4B3C-BD10-1C3DC3CBE86D}" sibTransId="{3CB55168-5841-40A8-9B7F-3523F578DA0E}"/>
    <dgm:cxn modelId="{D3EA9ED2-AFFC-4567-9DA0-CD6962E6A76B}" type="presOf" srcId="{30120339-DA15-4955-BD94-7131A6337E31}" destId="{6173D85B-A719-4F9F-AE03-5004BFC88429}" srcOrd="0" destOrd="0" presId="urn:microsoft.com/office/officeart/2005/8/layout/hierarchy1"/>
    <dgm:cxn modelId="{CBC8112E-D58B-43D1-AAD0-4BB9B4A5BD5F}" type="presOf" srcId="{0D70D9D3-E80B-4B3C-BD10-1C3DC3CBE86D}" destId="{EAE8BA75-5A0F-4893-A852-56315FAE17B7}" srcOrd="0" destOrd="0" presId="urn:microsoft.com/office/officeart/2005/8/layout/hierarchy1"/>
    <dgm:cxn modelId="{D34151CA-2FDD-4284-B270-C44B9A2C6EA7}" type="presOf" srcId="{661D66D5-BD97-4773-8CFA-1A60E1068918}" destId="{CEE67ED9-78C7-48FA-B25E-43218628B9C1}" srcOrd="0" destOrd="0" presId="urn:microsoft.com/office/officeart/2005/8/layout/hierarchy1"/>
    <dgm:cxn modelId="{A537ED2F-B92F-4CA8-B691-D4FF745F0E32}" type="presOf" srcId="{578D09ED-4E40-4978-8D3B-4FCBD94E385F}" destId="{C7E3F17B-03BC-4415-B900-7176C48A08C4}" srcOrd="0" destOrd="0" presId="urn:microsoft.com/office/officeart/2005/8/layout/hierarchy1"/>
    <dgm:cxn modelId="{CBDFC3E1-8662-4D86-993C-E5F8D5A3CE3E}" srcId="{73A09E44-78D4-4EB6-83AB-F7E28F3355E4}" destId="{330EC729-3703-49F3-8000-A33EDF557231}" srcOrd="0" destOrd="0" parTransId="{578D09ED-4E40-4978-8D3B-4FCBD94E385F}" sibTransId="{A98269B8-6246-4F27-965C-207DF1837EF9}"/>
    <dgm:cxn modelId="{0B2E2B5F-9E9D-4D26-BF4C-CD087DA02302}" srcId="{330EC729-3703-49F3-8000-A33EDF557231}" destId="{86816EF7-2C41-4E06-87EB-381A4748E75C}" srcOrd="1" destOrd="0" parTransId="{66FD7885-46D6-49DA-AF00-A0E0A4C282A6}" sibTransId="{0F5610D9-1968-4D79-824C-6BA48F0EE3AD}"/>
    <dgm:cxn modelId="{29BFC596-29DB-4FB7-A506-0A5E834C5194}" srcId="{6638EF71-03B2-4C41-94D1-BE1245BDCE79}" destId="{73A09E44-78D4-4EB6-83AB-F7E28F3355E4}" srcOrd="0" destOrd="0" parTransId="{616A74DD-E9E2-4E5A-9E56-C63A2BCA27C2}" sibTransId="{600B41C8-8077-4202-AE50-FBA90030DD16}"/>
    <dgm:cxn modelId="{A97BE935-E96E-4569-9FB2-810BB16FC2F8}" srcId="{291A6D0D-31C3-4C41-B4D7-5907E473FAD0}" destId="{30120339-DA15-4955-BD94-7131A6337E31}" srcOrd="1" destOrd="0" parTransId="{B368F4D7-E574-490F-B71E-F65A23ECED8C}" sibTransId="{405FF2A8-DBAF-45DB-BC7F-6636EA984B21}"/>
    <dgm:cxn modelId="{6486C31D-0F38-4DC0-BBC5-093B796BB312}" type="presOf" srcId="{73A09E44-78D4-4EB6-83AB-F7E28F3355E4}" destId="{B202AEB4-CFAA-42AB-A72C-7FA708AA7E3B}" srcOrd="0" destOrd="0" presId="urn:microsoft.com/office/officeart/2005/8/layout/hierarchy1"/>
    <dgm:cxn modelId="{1F56D422-9FB9-4BEA-8E79-4E5ED932E8FF}" type="presOf" srcId="{6638EF71-03B2-4C41-94D1-BE1245BDCE79}" destId="{ACD5AF31-6410-474D-8ACB-66563B7B6548}" srcOrd="0" destOrd="0" presId="urn:microsoft.com/office/officeart/2005/8/layout/hierarchy1"/>
    <dgm:cxn modelId="{5FFEB215-78DC-4A31-913E-71E05B404769}" type="presOf" srcId="{330EC729-3703-49F3-8000-A33EDF557231}" destId="{A4E7F79D-5800-438A-A5EA-C93C853077B6}" srcOrd="0" destOrd="0" presId="urn:microsoft.com/office/officeart/2005/8/layout/hierarchy1"/>
    <dgm:cxn modelId="{0BAC29A5-C3CF-42F0-835C-85682EDA65A9}" type="presOf" srcId="{2FF96195-E173-4496-924F-20FE6541279F}" destId="{AC44D4A9-C809-4CBF-B740-173EB81D685F}" srcOrd="0" destOrd="0" presId="urn:microsoft.com/office/officeart/2005/8/layout/hierarchy1"/>
    <dgm:cxn modelId="{322DD861-06C0-42B0-8D8A-3C6A5029B7DE}" type="presParOf" srcId="{ACD5AF31-6410-474D-8ACB-66563B7B6548}" destId="{F28C9E0B-B441-4D49-A6F9-F3DD93835C51}" srcOrd="0" destOrd="0" presId="urn:microsoft.com/office/officeart/2005/8/layout/hierarchy1"/>
    <dgm:cxn modelId="{BB3F4ACA-05AE-48CE-8E75-631F854C0CE6}" type="presParOf" srcId="{F28C9E0B-B441-4D49-A6F9-F3DD93835C51}" destId="{DE393B74-8AC3-487D-98D1-17BDA48D4A28}" srcOrd="0" destOrd="0" presId="urn:microsoft.com/office/officeart/2005/8/layout/hierarchy1"/>
    <dgm:cxn modelId="{C0C26394-B4A4-4007-BEDB-A01827FFBC66}" type="presParOf" srcId="{DE393B74-8AC3-487D-98D1-17BDA48D4A28}" destId="{60884D9D-F338-46AB-B46D-C051A0FCC9D3}" srcOrd="0" destOrd="0" presId="urn:microsoft.com/office/officeart/2005/8/layout/hierarchy1"/>
    <dgm:cxn modelId="{CEFD432A-5A1A-4EAE-8AA7-51C1334AA1FA}" type="presParOf" srcId="{DE393B74-8AC3-487D-98D1-17BDA48D4A28}" destId="{B202AEB4-CFAA-42AB-A72C-7FA708AA7E3B}" srcOrd="1" destOrd="0" presId="urn:microsoft.com/office/officeart/2005/8/layout/hierarchy1"/>
    <dgm:cxn modelId="{F0DD8ADF-362A-4855-80B7-DF9A24F5AF09}" type="presParOf" srcId="{F28C9E0B-B441-4D49-A6F9-F3DD93835C51}" destId="{E6964D87-46D4-404F-B1A6-C69294A19ABE}" srcOrd="1" destOrd="0" presId="urn:microsoft.com/office/officeart/2005/8/layout/hierarchy1"/>
    <dgm:cxn modelId="{D6F3B5E7-248E-4E77-9463-0B2FC01EB0F8}" type="presParOf" srcId="{E6964D87-46D4-404F-B1A6-C69294A19ABE}" destId="{C7E3F17B-03BC-4415-B900-7176C48A08C4}" srcOrd="0" destOrd="0" presId="urn:microsoft.com/office/officeart/2005/8/layout/hierarchy1"/>
    <dgm:cxn modelId="{21D1405B-6D5B-4A3C-915A-1B69396BC25A}" type="presParOf" srcId="{E6964D87-46D4-404F-B1A6-C69294A19ABE}" destId="{FBC41FBE-86A0-4201-9A12-868E3DBEBEFB}" srcOrd="1" destOrd="0" presId="urn:microsoft.com/office/officeart/2005/8/layout/hierarchy1"/>
    <dgm:cxn modelId="{567597B0-7674-4776-A150-42FDAD9DF00B}" type="presParOf" srcId="{FBC41FBE-86A0-4201-9A12-868E3DBEBEFB}" destId="{2AE789F4-E14C-4584-802C-CA3E61A01EE3}" srcOrd="0" destOrd="0" presId="urn:microsoft.com/office/officeart/2005/8/layout/hierarchy1"/>
    <dgm:cxn modelId="{B6D010CD-FA6C-428D-B918-14D46C5AD3C4}" type="presParOf" srcId="{2AE789F4-E14C-4584-802C-CA3E61A01EE3}" destId="{68D68C22-C466-47B0-BE57-8A6DC5DBFA59}" srcOrd="0" destOrd="0" presId="urn:microsoft.com/office/officeart/2005/8/layout/hierarchy1"/>
    <dgm:cxn modelId="{7E97D353-0316-45F6-A1BD-1E23397D3DB3}" type="presParOf" srcId="{2AE789F4-E14C-4584-802C-CA3E61A01EE3}" destId="{A4E7F79D-5800-438A-A5EA-C93C853077B6}" srcOrd="1" destOrd="0" presId="urn:microsoft.com/office/officeart/2005/8/layout/hierarchy1"/>
    <dgm:cxn modelId="{BCABB980-3B7F-4918-BC70-4D66BFEB0DCF}" type="presParOf" srcId="{FBC41FBE-86A0-4201-9A12-868E3DBEBEFB}" destId="{359E399A-D902-4280-84B3-C9F13EACA33E}" srcOrd="1" destOrd="0" presId="urn:microsoft.com/office/officeart/2005/8/layout/hierarchy1"/>
    <dgm:cxn modelId="{DD671A4F-1350-43E4-B6B3-BBE24A4FE6E5}" type="presParOf" srcId="{359E399A-D902-4280-84B3-C9F13EACA33E}" destId="{CEE67ED9-78C7-48FA-B25E-43218628B9C1}" srcOrd="0" destOrd="0" presId="urn:microsoft.com/office/officeart/2005/8/layout/hierarchy1"/>
    <dgm:cxn modelId="{13A0497D-4B89-4646-ADF5-090867711139}" type="presParOf" srcId="{359E399A-D902-4280-84B3-C9F13EACA33E}" destId="{FC0B82A1-9C70-4414-826E-F2D3AAF0AF46}" srcOrd="1" destOrd="0" presId="urn:microsoft.com/office/officeart/2005/8/layout/hierarchy1"/>
    <dgm:cxn modelId="{E00FF166-9858-437C-837A-B539220D4D81}" type="presParOf" srcId="{FC0B82A1-9C70-4414-826E-F2D3AAF0AF46}" destId="{823B8673-B5C8-42BC-870D-06D7AC750A0A}" srcOrd="0" destOrd="0" presId="urn:microsoft.com/office/officeart/2005/8/layout/hierarchy1"/>
    <dgm:cxn modelId="{4BDD263D-F571-4CF4-B8A6-C98A18B677E7}" type="presParOf" srcId="{823B8673-B5C8-42BC-870D-06D7AC750A0A}" destId="{574013BD-7456-49A8-858D-78635409BF13}" srcOrd="0" destOrd="0" presId="urn:microsoft.com/office/officeart/2005/8/layout/hierarchy1"/>
    <dgm:cxn modelId="{65D8EC36-8746-491F-8A4A-AEA162736FBA}" type="presParOf" srcId="{823B8673-B5C8-42BC-870D-06D7AC750A0A}" destId="{AC44D4A9-C809-4CBF-B740-173EB81D685F}" srcOrd="1" destOrd="0" presId="urn:microsoft.com/office/officeart/2005/8/layout/hierarchy1"/>
    <dgm:cxn modelId="{080B5766-6BDD-4397-BC2A-A2AA4F5666DF}" type="presParOf" srcId="{FC0B82A1-9C70-4414-826E-F2D3AAF0AF46}" destId="{8BE6D57B-1429-481D-A422-B633B6BF2AA5}" srcOrd="1" destOrd="0" presId="urn:microsoft.com/office/officeart/2005/8/layout/hierarchy1"/>
    <dgm:cxn modelId="{A44A3A69-0656-4DE1-A0F5-4E8487FBCAF9}" type="presParOf" srcId="{359E399A-D902-4280-84B3-C9F13EACA33E}" destId="{D60D371B-C1F6-4ECD-B265-969A93354CA2}" srcOrd="2" destOrd="0" presId="urn:microsoft.com/office/officeart/2005/8/layout/hierarchy1"/>
    <dgm:cxn modelId="{90ABA9F0-F4B8-47C4-BB05-10ED90FBD9B7}" type="presParOf" srcId="{359E399A-D902-4280-84B3-C9F13EACA33E}" destId="{9396CD78-C1F5-4EBF-BCF5-4F920E5062DC}" srcOrd="3" destOrd="0" presId="urn:microsoft.com/office/officeart/2005/8/layout/hierarchy1"/>
    <dgm:cxn modelId="{66B5DFD8-F4D3-460E-9414-F5E41F8C6F5A}" type="presParOf" srcId="{9396CD78-C1F5-4EBF-BCF5-4F920E5062DC}" destId="{545313A8-6755-4466-8D64-709079C76DBB}" srcOrd="0" destOrd="0" presId="urn:microsoft.com/office/officeart/2005/8/layout/hierarchy1"/>
    <dgm:cxn modelId="{2CFB0F07-392F-4955-9645-0DEE90F5938B}" type="presParOf" srcId="{545313A8-6755-4466-8D64-709079C76DBB}" destId="{D9752406-BF57-4290-858C-1D73970452EA}" srcOrd="0" destOrd="0" presId="urn:microsoft.com/office/officeart/2005/8/layout/hierarchy1"/>
    <dgm:cxn modelId="{4743427A-D166-4A13-B7FD-325C06AC3639}" type="presParOf" srcId="{545313A8-6755-4466-8D64-709079C76DBB}" destId="{3C4C82D8-7B39-4155-9FCF-3C1AD1A219D4}" srcOrd="1" destOrd="0" presId="urn:microsoft.com/office/officeart/2005/8/layout/hierarchy1"/>
    <dgm:cxn modelId="{5CEB8FA9-8106-48CE-9692-EE40EE553495}" type="presParOf" srcId="{9396CD78-C1F5-4EBF-BCF5-4F920E5062DC}" destId="{7F16AFFC-27A4-4D93-AD39-AC86B735C9EA}" srcOrd="1" destOrd="0" presId="urn:microsoft.com/office/officeart/2005/8/layout/hierarchy1"/>
    <dgm:cxn modelId="{0E5EA7C3-F18A-43E1-83E4-7055A77D9B34}" type="presParOf" srcId="{E6964D87-46D4-404F-B1A6-C69294A19ABE}" destId="{EAE8BA75-5A0F-4893-A852-56315FAE17B7}" srcOrd="2" destOrd="0" presId="urn:microsoft.com/office/officeart/2005/8/layout/hierarchy1"/>
    <dgm:cxn modelId="{DCB1EAA7-E5BE-4822-9764-AA4C33C76941}" type="presParOf" srcId="{E6964D87-46D4-404F-B1A6-C69294A19ABE}" destId="{992C7D04-4C0D-491B-BF78-C06DF4327663}" srcOrd="3" destOrd="0" presId="urn:microsoft.com/office/officeart/2005/8/layout/hierarchy1"/>
    <dgm:cxn modelId="{FBF30BBE-6E25-430F-872A-4217CF9C68EA}" type="presParOf" srcId="{992C7D04-4C0D-491B-BF78-C06DF4327663}" destId="{8807E4B1-B880-4A24-A74E-AD7A4AC7967F}" srcOrd="0" destOrd="0" presId="urn:microsoft.com/office/officeart/2005/8/layout/hierarchy1"/>
    <dgm:cxn modelId="{FDC9C831-B3F4-43D9-A33D-1DE4DBC12476}" type="presParOf" srcId="{8807E4B1-B880-4A24-A74E-AD7A4AC7967F}" destId="{198FE78E-03EF-4305-A59C-5ABEAFAB598D}" srcOrd="0" destOrd="0" presId="urn:microsoft.com/office/officeart/2005/8/layout/hierarchy1"/>
    <dgm:cxn modelId="{ABEAE1D6-B9DA-4D31-81F6-AD55E7E51217}" type="presParOf" srcId="{8807E4B1-B880-4A24-A74E-AD7A4AC7967F}" destId="{447F7383-3B12-48D7-838C-F6A205FD4781}" srcOrd="1" destOrd="0" presId="urn:microsoft.com/office/officeart/2005/8/layout/hierarchy1"/>
    <dgm:cxn modelId="{C0782490-65E1-4DE2-91EF-FC8769275D51}" type="presParOf" srcId="{992C7D04-4C0D-491B-BF78-C06DF4327663}" destId="{5FDE1F4D-236F-4DCE-8416-6EAFCDF776D1}" srcOrd="1" destOrd="0" presId="urn:microsoft.com/office/officeart/2005/8/layout/hierarchy1"/>
    <dgm:cxn modelId="{C0480BC2-C048-4558-971D-3A155AF5CFCC}" type="presParOf" srcId="{5FDE1F4D-236F-4DCE-8416-6EAFCDF776D1}" destId="{C22C2467-A478-4DC8-B35E-B0746B7730B7}" srcOrd="0" destOrd="0" presId="urn:microsoft.com/office/officeart/2005/8/layout/hierarchy1"/>
    <dgm:cxn modelId="{A300C38E-D0AF-4EA5-9A41-F1C51052DC5A}" type="presParOf" srcId="{5FDE1F4D-236F-4DCE-8416-6EAFCDF776D1}" destId="{9381FCA4-3BCB-4009-8EA5-236A1BF5933C}" srcOrd="1" destOrd="0" presId="urn:microsoft.com/office/officeart/2005/8/layout/hierarchy1"/>
    <dgm:cxn modelId="{8EE5C203-0493-49E5-B70C-F66B4BDE034E}" type="presParOf" srcId="{9381FCA4-3BCB-4009-8EA5-236A1BF5933C}" destId="{305FA86A-4268-4ACC-B6AB-D7CCEAF0C021}" srcOrd="0" destOrd="0" presId="urn:microsoft.com/office/officeart/2005/8/layout/hierarchy1"/>
    <dgm:cxn modelId="{634CE4B5-9DDE-4EB9-BA03-F802A40DE798}" type="presParOf" srcId="{305FA86A-4268-4ACC-B6AB-D7CCEAF0C021}" destId="{6F37E8AD-96BB-4E9D-BD7F-9A4684DE7232}" srcOrd="0" destOrd="0" presId="urn:microsoft.com/office/officeart/2005/8/layout/hierarchy1"/>
    <dgm:cxn modelId="{28B43E5C-EC05-423C-8B47-FFA4A11AE8CE}" type="presParOf" srcId="{305FA86A-4268-4ACC-B6AB-D7CCEAF0C021}" destId="{AC43A9B3-E6F0-4FA5-80C7-77C6A191477A}" srcOrd="1" destOrd="0" presId="urn:microsoft.com/office/officeart/2005/8/layout/hierarchy1"/>
    <dgm:cxn modelId="{F664F288-27EC-49EC-9AD6-DA8C4056E205}" type="presParOf" srcId="{9381FCA4-3BCB-4009-8EA5-236A1BF5933C}" destId="{DDA27F57-4AF1-4762-8C86-9C9E7CC691AF}" srcOrd="1" destOrd="0" presId="urn:microsoft.com/office/officeart/2005/8/layout/hierarchy1"/>
    <dgm:cxn modelId="{A1D88400-A733-411C-B544-D19C12109021}" type="presParOf" srcId="{5FDE1F4D-236F-4DCE-8416-6EAFCDF776D1}" destId="{CA3C871C-13A2-4985-877F-F79204029425}" srcOrd="2" destOrd="0" presId="urn:microsoft.com/office/officeart/2005/8/layout/hierarchy1"/>
    <dgm:cxn modelId="{0CC56FF0-D06C-42B9-9C85-032CBF207927}" type="presParOf" srcId="{5FDE1F4D-236F-4DCE-8416-6EAFCDF776D1}" destId="{7EE1D381-C802-4097-8B87-DD51C8F936E4}" srcOrd="3" destOrd="0" presId="urn:microsoft.com/office/officeart/2005/8/layout/hierarchy1"/>
    <dgm:cxn modelId="{F95EA3CF-3853-4B71-8786-ADEECA493DB4}" type="presParOf" srcId="{7EE1D381-C802-4097-8B87-DD51C8F936E4}" destId="{4D3312D3-F9C8-4235-9C19-0EADC8BC8514}" srcOrd="0" destOrd="0" presId="urn:microsoft.com/office/officeart/2005/8/layout/hierarchy1"/>
    <dgm:cxn modelId="{C1A83A31-E958-4DC8-B860-3A3638A2D03C}" type="presParOf" srcId="{4D3312D3-F9C8-4235-9C19-0EADC8BC8514}" destId="{5AE4364D-DB0C-477E-9AE7-E64EB2DED5AF}" srcOrd="0" destOrd="0" presId="urn:microsoft.com/office/officeart/2005/8/layout/hierarchy1"/>
    <dgm:cxn modelId="{976A46F5-D39A-48E7-A8E5-2EC8C908319E}" type="presParOf" srcId="{4D3312D3-F9C8-4235-9C19-0EADC8BC8514}" destId="{6173D85B-A719-4F9F-AE03-5004BFC88429}" srcOrd="1" destOrd="0" presId="urn:microsoft.com/office/officeart/2005/8/layout/hierarchy1"/>
    <dgm:cxn modelId="{E66523D7-76BD-4AAB-9DEC-1FB572543E0B}" type="presParOf" srcId="{7EE1D381-C802-4097-8B87-DD51C8F936E4}" destId="{B3135C34-2D52-4CDA-A946-F8BABC8DE67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4E2283-9ED2-4E1C-90DD-B8AF93880929}" type="doc">
      <dgm:prSet loTypeId="urn:microsoft.com/office/officeart/2005/8/layout/process2" loCatId="process" qsTypeId="urn:microsoft.com/office/officeart/2005/8/quickstyle/simple4" qsCatId="simple" csTypeId="urn:microsoft.com/office/officeart/2005/8/colors/accent3_5" csCatId="accent3" phldr="1"/>
      <dgm:spPr/>
    </dgm:pt>
    <dgm:pt modelId="{0B1D5A51-BAD3-4ED4-8720-63327D404838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1">
              <a:lumMod val="5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4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Равнины</a:t>
          </a:r>
          <a:endParaRPr lang="ru-RU" sz="4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CB74C2F-90CF-46EE-A774-5D54614E3EBD}" type="parTrans" cxnId="{0349C590-9809-477A-A416-A2E3B5F7CDAC}">
      <dgm:prSet/>
      <dgm:spPr/>
      <dgm:t>
        <a:bodyPr/>
        <a:lstStyle/>
        <a:p>
          <a:endParaRPr lang="ru-RU"/>
        </a:p>
      </dgm:t>
    </dgm:pt>
    <dgm:pt modelId="{0694FF26-7047-41B1-BDA3-4317B6E7871D}" type="sibTrans" cxnId="{0349C590-9809-477A-A416-A2E3B5F7CDAC}">
      <dgm:prSet/>
      <dgm:spPr>
        <a:solidFill>
          <a:schemeClr val="bg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B8532668-A6AB-4B1D-BE38-61A498278BE8}">
      <dgm:prSet phldrT="[Текст]"/>
      <dgm:spPr>
        <a:solidFill>
          <a:schemeClr val="bg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cap="none" spc="0" dirty="0" smtClean="0">
              <a:ln w="18415" cmpd="sng"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Преимущественно осадочные полезные ископаемые</a:t>
          </a:r>
          <a:endParaRPr lang="ru-RU" b="1" cap="none" spc="0" dirty="0">
            <a:ln w="18415" cmpd="sng">
              <a:prstDash val="solid"/>
            </a:ln>
            <a:solidFill>
              <a:schemeClr val="tx1">
                <a:lumMod val="85000"/>
                <a:lumOff val="15000"/>
              </a:schemeClr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FCF9EDFA-EAE4-4CF6-8557-A441FB1D7ED1}" type="parTrans" cxnId="{A4D41159-C0BA-4BAB-ADB4-2EA2CC2D6BCC}">
      <dgm:prSet/>
      <dgm:spPr/>
      <dgm:t>
        <a:bodyPr/>
        <a:lstStyle/>
        <a:p>
          <a:endParaRPr lang="ru-RU"/>
        </a:p>
      </dgm:t>
    </dgm:pt>
    <dgm:pt modelId="{79445194-B94D-4E52-B7B5-142A353ADF56}" type="sibTrans" cxnId="{A4D41159-C0BA-4BAB-ADB4-2EA2CC2D6BCC}">
      <dgm:prSet/>
      <dgm:spPr/>
      <dgm:t>
        <a:bodyPr/>
        <a:lstStyle/>
        <a:p>
          <a:endParaRPr lang="ru-RU"/>
        </a:p>
      </dgm:t>
    </dgm:pt>
    <dgm:pt modelId="{A0796F28-374C-4EDE-B95A-0620FFFE0C55}" type="pres">
      <dgm:prSet presAssocID="{4E4E2283-9ED2-4E1C-90DD-B8AF93880929}" presName="linearFlow" presStyleCnt="0">
        <dgm:presLayoutVars>
          <dgm:resizeHandles val="exact"/>
        </dgm:presLayoutVars>
      </dgm:prSet>
      <dgm:spPr/>
    </dgm:pt>
    <dgm:pt modelId="{C3DD2398-4D18-4BC5-87BF-B66CD168D99F}" type="pres">
      <dgm:prSet presAssocID="{0B1D5A51-BAD3-4ED4-8720-63327D404838}" presName="node" presStyleLbl="node1" presStyleIdx="0" presStyleCnt="2" custScaleX="1461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1E6C8A-19E4-4494-8C16-61B7C42107FE}" type="pres">
      <dgm:prSet presAssocID="{0694FF26-7047-41B1-BDA3-4317B6E7871D}" presName="sibTrans" presStyleLbl="sibTrans2D1" presStyleIdx="0" presStyleCnt="1" custScaleX="114971" custScaleY="47904"/>
      <dgm:spPr/>
      <dgm:t>
        <a:bodyPr/>
        <a:lstStyle/>
        <a:p>
          <a:endParaRPr lang="ru-RU"/>
        </a:p>
      </dgm:t>
    </dgm:pt>
    <dgm:pt modelId="{CE63CD74-C777-432C-B054-931FB465553B}" type="pres">
      <dgm:prSet presAssocID="{0694FF26-7047-41B1-BDA3-4317B6E7871D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FF90FFB5-5FA6-4A1D-9DE0-4FA82ABFB548}" type="pres">
      <dgm:prSet presAssocID="{B8532668-A6AB-4B1D-BE38-61A498278BE8}" presName="node" presStyleLbl="node1" presStyleIdx="1" presStyleCnt="2" custScaleX="141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49C590-9809-477A-A416-A2E3B5F7CDAC}" srcId="{4E4E2283-9ED2-4E1C-90DD-B8AF93880929}" destId="{0B1D5A51-BAD3-4ED4-8720-63327D404838}" srcOrd="0" destOrd="0" parTransId="{ECB74C2F-90CF-46EE-A774-5D54614E3EBD}" sibTransId="{0694FF26-7047-41B1-BDA3-4317B6E7871D}"/>
    <dgm:cxn modelId="{4BF5A07F-EE8B-46FE-8003-E2572A32F502}" type="presOf" srcId="{B8532668-A6AB-4B1D-BE38-61A498278BE8}" destId="{FF90FFB5-5FA6-4A1D-9DE0-4FA82ABFB548}" srcOrd="0" destOrd="0" presId="urn:microsoft.com/office/officeart/2005/8/layout/process2"/>
    <dgm:cxn modelId="{D1F1EEB0-C287-41A4-9B94-033E0D584511}" type="presOf" srcId="{0694FF26-7047-41B1-BDA3-4317B6E7871D}" destId="{151E6C8A-19E4-4494-8C16-61B7C42107FE}" srcOrd="0" destOrd="0" presId="urn:microsoft.com/office/officeart/2005/8/layout/process2"/>
    <dgm:cxn modelId="{7F179CB6-FB4B-4284-97B9-263615487AE7}" type="presOf" srcId="{4E4E2283-9ED2-4E1C-90DD-B8AF93880929}" destId="{A0796F28-374C-4EDE-B95A-0620FFFE0C55}" srcOrd="0" destOrd="0" presId="urn:microsoft.com/office/officeart/2005/8/layout/process2"/>
    <dgm:cxn modelId="{A4D41159-C0BA-4BAB-ADB4-2EA2CC2D6BCC}" srcId="{4E4E2283-9ED2-4E1C-90DD-B8AF93880929}" destId="{B8532668-A6AB-4B1D-BE38-61A498278BE8}" srcOrd="1" destOrd="0" parTransId="{FCF9EDFA-EAE4-4CF6-8557-A441FB1D7ED1}" sibTransId="{79445194-B94D-4E52-B7B5-142A353ADF56}"/>
    <dgm:cxn modelId="{F1F398FA-5398-446B-9B77-5585EFFC0B65}" type="presOf" srcId="{0B1D5A51-BAD3-4ED4-8720-63327D404838}" destId="{C3DD2398-4D18-4BC5-87BF-B66CD168D99F}" srcOrd="0" destOrd="0" presId="urn:microsoft.com/office/officeart/2005/8/layout/process2"/>
    <dgm:cxn modelId="{0722E384-3E81-4222-9B48-3EB79049D805}" type="presOf" srcId="{0694FF26-7047-41B1-BDA3-4317B6E7871D}" destId="{CE63CD74-C777-432C-B054-931FB465553B}" srcOrd="1" destOrd="0" presId="urn:microsoft.com/office/officeart/2005/8/layout/process2"/>
    <dgm:cxn modelId="{380947ED-A05A-4373-8E75-9DDC70EA062A}" type="presParOf" srcId="{A0796F28-374C-4EDE-B95A-0620FFFE0C55}" destId="{C3DD2398-4D18-4BC5-87BF-B66CD168D99F}" srcOrd="0" destOrd="0" presId="urn:microsoft.com/office/officeart/2005/8/layout/process2"/>
    <dgm:cxn modelId="{C63CC445-ED61-4EA2-8EF0-DF8979AA8723}" type="presParOf" srcId="{A0796F28-374C-4EDE-B95A-0620FFFE0C55}" destId="{151E6C8A-19E4-4494-8C16-61B7C42107FE}" srcOrd="1" destOrd="0" presId="urn:microsoft.com/office/officeart/2005/8/layout/process2"/>
    <dgm:cxn modelId="{D41349C8-B0B9-4353-8DD0-20D53D5B2B9F}" type="presParOf" srcId="{151E6C8A-19E4-4494-8C16-61B7C42107FE}" destId="{CE63CD74-C777-432C-B054-931FB465553B}" srcOrd="0" destOrd="0" presId="urn:microsoft.com/office/officeart/2005/8/layout/process2"/>
    <dgm:cxn modelId="{F81AEB34-D4F3-4DE7-A23B-5EA5AE4F6C9B}" type="presParOf" srcId="{A0796F28-374C-4EDE-B95A-0620FFFE0C55}" destId="{FF90FFB5-5FA6-4A1D-9DE0-4FA82ABFB548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4E2283-9ED2-4E1C-90DD-B8AF93880929}" type="doc">
      <dgm:prSet loTypeId="urn:microsoft.com/office/officeart/2005/8/layout/process2" loCatId="process" qsTypeId="urn:microsoft.com/office/officeart/2005/8/quickstyle/simple4" qsCatId="simple" csTypeId="urn:microsoft.com/office/officeart/2005/8/colors/accent3_5" csCatId="accent3" phldr="1"/>
      <dgm:spPr/>
    </dgm:pt>
    <dgm:pt modelId="{0B1D5A51-BAD3-4ED4-8720-63327D404838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1">
              <a:lumMod val="5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Складчатые </a:t>
          </a:r>
        </a:p>
        <a:p>
          <a:r>
            <a:rPr lang="ru-RU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области</a:t>
          </a:r>
          <a:endParaRPr lang="ru-RU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CB74C2F-90CF-46EE-A774-5D54614E3EBD}" type="parTrans" cxnId="{0349C590-9809-477A-A416-A2E3B5F7CDAC}">
      <dgm:prSet/>
      <dgm:spPr/>
      <dgm:t>
        <a:bodyPr/>
        <a:lstStyle/>
        <a:p>
          <a:endParaRPr lang="ru-RU"/>
        </a:p>
      </dgm:t>
    </dgm:pt>
    <dgm:pt modelId="{0694FF26-7047-41B1-BDA3-4317B6E7871D}" type="sibTrans" cxnId="{0349C590-9809-477A-A416-A2E3B5F7CDAC}">
      <dgm:prSet/>
      <dgm:spPr>
        <a:solidFill>
          <a:schemeClr val="bg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B8532668-A6AB-4B1D-BE38-61A498278BE8}">
      <dgm:prSet phldrT="[Текст]"/>
      <dgm:spPr>
        <a:solidFill>
          <a:schemeClr val="bg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cap="none" spc="0" dirty="0" smtClean="0">
              <a:ln w="18415" cmpd="sng"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Преобладают магматические и метаморфические полезные ископаемые</a:t>
          </a:r>
          <a:endParaRPr lang="ru-RU" b="1" cap="none" spc="0" dirty="0">
            <a:ln w="18415" cmpd="sng">
              <a:prstDash val="solid"/>
            </a:ln>
            <a:solidFill>
              <a:schemeClr val="tx1">
                <a:lumMod val="85000"/>
                <a:lumOff val="1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CF9EDFA-EAE4-4CF6-8557-A441FB1D7ED1}" type="parTrans" cxnId="{A4D41159-C0BA-4BAB-ADB4-2EA2CC2D6BCC}">
      <dgm:prSet/>
      <dgm:spPr/>
      <dgm:t>
        <a:bodyPr/>
        <a:lstStyle/>
        <a:p>
          <a:endParaRPr lang="ru-RU"/>
        </a:p>
      </dgm:t>
    </dgm:pt>
    <dgm:pt modelId="{79445194-B94D-4E52-B7B5-142A353ADF56}" type="sibTrans" cxnId="{A4D41159-C0BA-4BAB-ADB4-2EA2CC2D6BCC}">
      <dgm:prSet/>
      <dgm:spPr/>
      <dgm:t>
        <a:bodyPr/>
        <a:lstStyle/>
        <a:p>
          <a:endParaRPr lang="ru-RU"/>
        </a:p>
      </dgm:t>
    </dgm:pt>
    <dgm:pt modelId="{A0796F28-374C-4EDE-B95A-0620FFFE0C55}" type="pres">
      <dgm:prSet presAssocID="{4E4E2283-9ED2-4E1C-90DD-B8AF93880929}" presName="linearFlow" presStyleCnt="0">
        <dgm:presLayoutVars>
          <dgm:resizeHandles val="exact"/>
        </dgm:presLayoutVars>
      </dgm:prSet>
      <dgm:spPr/>
    </dgm:pt>
    <dgm:pt modelId="{C3DD2398-4D18-4BC5-87BF-B66CD168D99F}" type="pres">
      <dgm:prSet presAssocID="{0B1D5A51-BAD3-4ED4-8720-63327D404838}" presName="node" presStyleLbl="node1" presStyleIdx="0" presStyleCnt="2" custScaleX="1461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1E6C8A-19E4-4494-8C16-61B7C42107FE}" type="pres">
      <dgm:prSet presAssocID="{0694FF26-7047-41B1-BDA3-4317B6E7871D}" presName="sibTrans" presStyleLbl="sibTrans2D1" presStyleIdx="0" presStyleCnt="1" custScaleX="114971" custScaleY="47896"/>
      <dgm:spPr/>
      <dgm:t>
        <a:bodyPr/>
        <a:lstStyle/>
        <a:p>
          <a:endParaRPr lang="ru-RU"/>
        </a:p>
      </dgm:t>
    </dgm:pt>
    <dgm:pt modelId="{CE63CD74-C777-432C-B054-931FB465553B}" type="pres">
      <dgm:prSet presAssocID="{0694FF26-7047-41B1-BDA3-4317B6E7871D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FF90FFB5-5FA6-4A1D-9DE0-4FA82ABFB548}" type="pres">
      <dgm:prSet presAssocID="{B8532668-A6AB-4B1D-BE38-61A498278BE8}" presName="node" presStyleLbl="node1" presStyleIdx="1" presStyleCnt="2" custScaleX="141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49C590-9809-477A-A416-A2E3B5F7CDAC}" srcId="{4E4E2283-9ED2-4E1C-90DD-B8AF93880929}" destId="{0B1D5A51-BAD3-4ED4-8720-63327D404838}" srcOrd="0" destOrd="0" parTransId="{ECB74C2F-90CF-46EE-A774-5D54614E3EBD}" sibTransId="{0694FF26-7047-41B1-BDA3-4317B6E7871D}"/>
    <dgm:cxn modelId="{28867607-4F6A-4A01-B592-1B0A0D9CC0D6}" type="presOf" srcId="{0694FF26-7047-41B1-BDA3-4317B6E7871D}" destId="{CE63CD74-C777-432C-B054-931FB465553B}" srcOrd="1" destOrd="0" presId="urn:microsoft.com/office/officeart/2005/8/layout/process2"/>
    <dgm:cxn modelId="{B6893153-F874-4361-88AC-C0D354914E32}" type="presOf" srcId="{4E4E2283-9ED2-4E1C-90DD-B8AF93880929}" destId="{A0796F28-374C-4EDE-B95A-0620FFFE0C55}" srcOrd="0" destOrd="0" presId="urn:microsoft.com/office/officeart/2005/8/layout/process2"/>
    <dgm:cxn modelId="{A4D41159-C0BA-4BAB-ADB4-2EA2CC2D6BCC}" srcId="{4E4E2283-9ED2-4E1C-90DD-B8AF93880929}" destId="{B8532668-A6AB-4B1D-BE38-61A498278BE8}" srcOrd="1" destOrd="0" parTransId="{FCF9EDFA-EAE4-4CF6-8557-A441FB1D7ED1}" sibTransId="{79445194-B94D-4E52-B7B5-142A353ADF56}"/>
    <dgm:cxn modelId="{FAE2D4D0-F9F2-4B96-8FD5-0D6756D0A306}" type="presOf" srcId="{0B1D5A51-BAD3-4ED4-8720-63327D404838}" destId="{C3DD2398-4D18-4BC5-87BF-B66CD168D99F}" srcOrd="0" destOrd="0" presId="urn:microsoft.com/office/officeart/2005/8/layout/process2"/>
    <dgm:cxn modelId="{98BD8896-B263-4680-BB9C-A4ADEFC8C995}" type="presOf" srcId="{B8532668-A6AB-4B1D-BE38-61A498278BE8}" destId="{FF90FFB5-5FA6-4A1D-9DE0-4FA82ABFB548}" srcOrd="0" destOrd="0" presId="urn:microsoft.com/office/officeart/2005/8/layout/process2"/>
    <dgm:cxn modelId="{19DA8F95-E9F3-451D-8587-48590C715211}" type="presOf" srcId="{0694FF26-7047-41B1-BDA3-4317B6E7871D}" destId="{151E6C8A-19E4-4494-8C16-61B7C42107FE}" srcOrd="0" destOrd="0" presId="urn:microsoft.com/office/officeart/2005/8/layout/process2"/>
    <dgm:cxn modelId="{AE765A53-5034-4D62-BC63-45BDA5B3E9E3}" type="presParOf" srcId="{A0796F28-374C-4EDE-B95A-0620FFFE0C55}" destId="{C3DD2398-4D18-4BC5-87BF-B66CD168D99F}" srcOrd="0" destOrd="0" presId="urn:microsoft.com/office/officeart/2005/8/layout/process2"/>
    <dgm:cxn modelId="{92A59193-FA30-421D-BBD4-1E3A7F18571C}" type="presParOf" srcId="{A0796F28-374C-4EDE-B95A-0620FFFE0C55}" destId="{151E6C8A-19E4-4494-8C16-61B7C42107FE}" srcOrd="1" destOrd="0" presId="urn:microsoft.com/office/officeart/2005/8/layout/process2"/>
    <dgm:cxn modelId="{1AFEAA74-CEB2-4536-9F4B-6267381D3E30}" type="presParOf" srcId="{151E6C8A-19E4-4494-8C16-61B7C42107FE}" destId="{CE63CD74-C777-432C-B054-931FB465553B}" srcOrd="0" destOrd="0" presId="urn:microsoft.com/office/officeart/2005/8/layout/process2"/>
    <dgm:cxn modelId="{5082AFC0-6C72-43C8-AD7B-A44D7915C73B}" type="presParOf" srcId="{A0796F28-374C-4EDE-B95A-0620FFFE0C55}" destId="{FF90FFB5-5FA6-4A1D-9DE0-4FA82ABFB548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ECB698-AE1F-415B-AF5B-AB82F2D4C6C6}">
      <dsp:nvSpPr>
        <dsp:cNvPr id="0" name=""/>
        <dsp:cNvSpPr/>
      </dsp:nvSpPr>
      <dsp:spPr>
        <a:xfrm>
          <a:off x="5837665" y="2725180"/>
          <a:ext cx="91440" cy="5077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7788"/>
              </a:lnTo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</dsp:sp>
    <dsp:sp modelId="{0DCAF0ED-1979-4845-A759-EDEDB9B89ADC}">
      <dsp:nvSpPr>
        <dsp:cNvPr id="0" name=""/>
        <dsp:cNvSpPr/>
      </dsp:nvSpPr>
      <dsp:spPr>
        <a:xfrm>
          <a:off x="4058282" y="1108696"/>
          <a:ext cx="1825102" cy="5077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6042"/>
              </a:lnTo>
              <a:lnTo>
                <a:pt x="1825102" y="346042"/>
              </a:lnTo>
              <a:lnTo>
                <a:pt x="1825102" y="507788"/>
              </a:lnTo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</dsp:sp>
    <dsp:sp modelId="{D72247BC-C542-493A-A5AB-DE4118098D4B}">
      <dsp:nvSpPr>
        <dsp:cNvPr id="0" name=""/>
        <dsp:cNvSpPr/>
      </dsp:nvSpPr>
      <dsp:spPr>
        <a:xfrm>
          <a:off x="2153370" y="2725180"/>
          <a:ext cx="91440" cy="5077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7788"/>
              </a:lnTo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</dsp:sp>
    <dsp:sp modelId="{B631A29F-83DB-4A48-8C16-19668AB7D5E0}">
      <dsp:nvSpPr>
        <dsp:cNvPr id="0" name=""/>
        <dsp:cNvSpPr/>
      </dsp:nvSpPr>
      <dsp:spPr>
        <a:xfrm>
          <a:off x="2199090" y="1108696"/>
          <a:ext cx="1859192" cy="507788"/>
        </a:xfrm>
        <a:custGeom>
          <a:avLst/>
          <a:gdLst/>
          <a:ahLst/>
          <a:cxnLst/>
          <a:rect l="0" t="0" r="0" b="0"/>
          <a:pathLst>
            <a:path>
              <a:moveTo>
                <a:pt x="1859192" y="0"/>
              </a:moveTo>
              <a:lnTo>
                <a:pt x="1859192" y="346042"/>
              </a:lnTo>
              <a:lnTo>
                <a:pt x="0" y="346042"/>
              </a:lnTo>
              <a:lnTo>
                <a:pt x="0" y="507788"/>
              </a:lnTo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</dsp:sp>
    <dsp:sp modelId="{0763D1F6-F694-4F9F-84A6-D0D5CEC7475F}">
      <dsp:nvSpPr>
        <dsp:cNvPr id="0" name=""/>
        <dsp:cNvSpPr/>
      </dsp:nvSpPr>
      <dsp:spPr>
        <a:xfrm>
          <a:off x="2050479" y="1"/>
          <a:ext cx="4015607" cy="1108695"/>
        </a:xfrm>
        <a:prstGeom prst="roundRect">
          <a:avLst>
            <a:gd name="adj" fmla="val 100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83B177-7D07-4CC2-A070-D55AD7F8E6EC}">
      <dsp:nvSpPr>
        <dsp:cNvPr id="0" name=""/>
        <dsp:cNvSpPr/>
      </dsp:nvSpPr>
      <dsp:spPr>
        <a:xfrm>
          <a:off x="2244476" y="184298"/>
          <a:ext cx="4015607" cy="1108695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rPr>
            <a:t>Материковый тип земной коры</a:t>
          </a:r>
          <a:endParaRPr lang="ru-RU" sz="2400" b="1" kern="1200" dirty="0">
            <a:solidFill>
              <a:schemeClr val="accent3">
                <a:lumMod val="50000"/>
              </a:schemeClr>
            </a:solidFill>
            <a:latin typeface="Comic Sans MS" pitchFamily="66" charset="0"/>
          </a:endParaRPr>
        </a:p>
      </dsp:txBody>
      <dsp:txXfrm>
        <a:off x="2244476" y="184298"/>
        <a:ext cx="4015607" cy="1108695"/>
      </dsp:txXfrm>
    </dsp:sp>
    <dsp:sp modelId="{E637510E-57E8-4B10-ACB5-26BA30916654}">
      <dsp:nvSpPr>
        <dsp:cNvPr id="0" name=""/>
        <dsp:cNvSpPr/>
      </dsp:nvSpPr>
      <dsp:spPr>
        <a:xfrm>
          <a:off x="575680" y="1616484"/>
          <a:ext cx="3246819" cy="1108695"/>
        </a:xfrm>
        <a:prstGeom prst="roundRect">
          <a:avLst>
            <a:gd name="adj" fmla="val 10000"/>
          </a:avLst>
        </a:prstGeom>
        <a:solidFill>
          <a:schemeClr val="accent3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BFA249-F63F-462F-A66C-31DEB821C539}">
      <dsp:nvSpPr>
        <dsp:cNvPr id="0" name=""/>
        <dsp:cNvSpPr/>
      </dsp:nvSpPr>
      <dsp:spPr>
        <a:xfrm>
          <a:off x="769678" y="1800782"/>
          <a:ext cx="3246819" cy="1108695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rPr>
            <a:t>Устойчивые участки- платформы</a:t>
          </a:r>
          <a:endParaRPr lang="ru-RU" sz="2400" b="1" kern="1200" dirty="0">
            <a:solidFill>
              <a:schemeClr val="accent3">
                <a:lumMod val="50000"/>
              </a:schemeClr>
            </a:solidFill>
            <a:latin typeface="Comic Sans MS" pitchFamily="66" charset="0"/>
          </a:endParaRPr>
        </a:p>
      </dsp:txBody>
      <dsp:txXfrm>
        <a:off x="769678" y="1800782"/>
        <a:ext cx="3246819" cy="1108695"/>
      </dsp:txXfrm>
    </dsp:sp>
    <dsp:sp modelId="{F4F13F33-9F37-48A3-AE50-424DE73B92AB}">
      <dsp:nvSpPr>
        <dsp:cNvPr id="0" name=""/>
        <dsp:cNvSpPr/>
      </dsp:nvSpPr>
      <dsp:spPr>
        <a:xfrm>
          <a:off x="631726" y="3232968"/>
          <a:ext cx="3134727" cy="1108695"/>
        </a:xfrm>
        <a:prstGeom prst="roundRect">
          <a:avLst>
            <a:gd name="adj" fmla="val 10000"/>
          </a:avLst>
        </a:prstGeom>
        <a:solidFill>
          <a:schemeClr val="accent3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CF254-68ED-438C-ACB2-6651180AA058}">
      <dsp:nvSpPr>
        <dsp:cNvPr id="0" name=""/>
        <dsp:cNvSpPr/>
      </dsp:nvSpPr>
      <dsp:spPr>
        <a:xfrm>
          <a:off x="825724" y="3417266"/>
          <a:ext cx="3134727" cy="1108695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  <a:alpha val="9000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rPr>
            <a:t>Равнины</a:t>
          </a:r>
          <a:endParaRPr lang="ru-RU" sz="2800" b="1" kern="1200" dirty="0">
            <a:solidFill>
              <a:schemeClr val="accent3">
                <a:lumMod val="50000"/>
              </a:schemeClr>
            </a:solidFill>
            <a:latin typeface="Comic Sans MS" pitchFamily="66" charset="0"/>
          </a:endParaRPr>
        </a:p>
      </dsp:txBody>
      <dsp:txXfrm>
        <a:off x="825724" y="3417266"/>
        <a:ext cx="3134727" cy="1108695"/>
      </dsp:txXfrm>
    </dsp:sp>
    <dsp:sp modelId="{695F67BD-3DD5-4641-8092-5F6068DE1F9F}">
      <dsp:nvSpPr>
        <dsp:cNvPr id="0" name=""/>
        <dsp:cNvSpPr/>
      </dsp:nvSpPr>
      <dsp:spPr>
        <a:xfrm>
          <a:off x="4225885" y="1616484"/>
          <a:ext cx="3314999" cy="1108695"/>
        </a:xfrm>
        <a:prstGeom prst="roundRect">
          <a:avLst>
            <a:gd name="adj" fmla="val 10000"/>
          </a:avLst>
        </a:prstGeom>
        <a:solidFill>
          <a:schemeClr val="accent3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BBB890-BB9E-48A9-89BD-72A4497A2628}">
      <dsp:nvSpPr>
        <dsp:cNvPr id="0" name=""/>
        <dsp:cNvSpPr/>
      </dsp:nvSpPr>
      <dsp:spPr>
        <a:xfrm>
          <a:off x="4419883" y="1800782"/>
          <a:ext cx="3314999" cy="1108695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rPr>
            <a:t>Складчатые области</a:t>
          </a:r>
          <a:endParaRPr lang="ru-RU" sz="2400" b="1" kern="1200" dirty="0">
            <a:solidFill>
              <a:schemeClr val="accent3">
                <a:lumMod val="50000"/>
              </a:schemeClr>
            </a:solidFill>
            <a:latin typeface="Comic Sans MS" pitchFamily="66" charset="0"/>
          </a:endParaRPr>
        </a:p>
      </dsp:txBody>
      <dsp:txXfrm>
        <a:off x="4419883" y="1800782"/>
        <a:ext cx="3314999" cy="1108695"/>
      </dsp:txXfrm>
    </dsp:sp>
    <dsp:sp modelId="{63757E0D-4031-4A87-A798-F5E3BF17C7D2}">
      <dsp:nvSpPr>
        <dsp:cNvPr id="0" name=""/>
        <dsp:cNvSpPr/>
      </dsp:nvSpPr>
      <dsp:spPr>
        <a:xfrm>
          <a:off x="4154448" y="3232968"/>
          <a:ext cx="3457872" cy="1108695"/>
        </a:xfrm>
        <a:prstGeom prst="roundRect">
          <a:avLst>
            <a:gd name="adj" fmla="val 10000"/>
          </a:avLst>
        </a:prstGeom>
        <a:solidFill>
          <a:schemeClr val="accent3">
            <a:tint val="8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8F1CC4-5B61-4D4C-8DFF-230C255E43A3}">
      <dsp:nvSpPr>
        <dsp:cNvPr id="0" name=""/>
        <dsp:cNvSpPr/>
      </dsp:nvSpPr>
      <dsp:spPr>
        <a:xfrm>
          <a:off x="4348446" y="3417266"/>
          <a:ext cx="3457872" cy="1108695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  <a:alpha val="9000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rPr>
            <a:t>Горы</a:t>
          </a:r>
          <a:endParaRPr lang="ru-RU" sz="2800" b="1" kern="1200" dirty="0">
            <a:solidFill>
              <a:schemeClr val="accent3">
                <a:lumMod val="50000"/>
              </a:schemeClr>
            </a:solidFill>
            <a:latin typeface="Comic Sans MS" pitchFamily="66" charset="0"/>
          </a:endParaRPr>
        </a:p>
      </dsp:txBody>
      <dsp:txXfrm>
        <a:off x="4348446" y="3417266"/>
        <a:ext cx="3457872" cy="110869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49B50-1625-4C43-BEB3-FEC536CBEAE9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FCB0E-CCED-4808-8981-9EAF1BCAB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C248F-2BF6-4E82-8DBC-31E4F30ED54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E834D-DE43-4D11-81BE-50901A1421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E834D-DE43-4D11-81BE-50901A14211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E834D-DE43-4D11-81BE-50901A14211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E834D-DE43-4D11-81BE-50901A14211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E834D-DE43-4D11-81BE-50901A14211A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orizontal Scroll 7"/>
          <p:cNvSpPr/>
          <p:nvPr userDrawn="1"/>
        </p:nvSpPr>
        <p:spPr>
          <a:xfrm>
            <a:off x="457200" y="762000"/>
            <a:ext cx="8229600" cy="2590800"/>
          </a:xfrm>
          <a:prstGeom prst="horizontalScroll">
            <a:avLst/>
          </a:prstGeom>
          <a:gradFill>
            <a:gsLst>
              <a:gs pos="0">
                <a:srgbClr val="99FF33">
                  <a:alpha val="26000"/>
                </a:srgbClr>
              </a:gs>
              <a:gs pos="50000">
                <a:schemeClr val="bg1">
                  <a:alpha val="25000"/>
                </a:schemeClr>
              </a:gs>
              <a:gs pos="100000">
                <a:schemeClr val="tx2">
                  <a:lumMod val="60000"/>
                  <a:lumOff val="40000"/>
                  <a:alpha val="31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99FF33"/>
                </a:gs>
                <a:gs pos="5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066800"/>
            <a:ext cx="7848600" cy="1981200"/>
          </a:xfrm>
        </p:spPr>
        <p:txBody>
          <a:bodyPr>
            <a:noAutofit/>
          </a:bodyPr>
          <a:lstStyle>
            <a:lvl1pPr>
              <a:defRPr sz="5400">
                <a:latin typeface="Segoe UI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5814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gradFill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81000" y="1600200"/>
            <a:ext cx="8382000" cy="4495800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82000" cy="4525963"/>
          </a:xfrm>
          <a:ln>
            <a:gradFill>
              <a:gsLst>
                <a:gs pos="0">
                  <a:srgbClr val="99FF33"/>
                </a:gs>
                <a:gs pos="5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</a:gradFill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ound Diagonal Corner Rectangle 6"/>
          <p:cNvSpPr/>
          <p:nvPr userDrawn="1"/>
        </p:nvSpPr>
        <p:spPr>
          <a:xfrm>
            <a:off x="381000" y="228600"/>
            <a:ext cx="8382000" cy="1219200"/>
          </a:xfrm>
          <a:prstGeom prst="round2DiagRect">
            <a:avLst/>
          </a:prstGeom>
          <a:gradFill>
            <a:gsLst>
              <a:gs pos="0">
                <a:srgbClr val="99FF33">
                  <a:alpha val="26000"/>
                </a:srgbClr>
              </a:gs>
              <a:gs pos="50000">
                <a:schemeClr val="bg1">
                  <a:alpha val="25000"/>
                </a:schemeClr>
              </a:gs>
              <a:gs pos="100000">
                <a:schemeClr val="tx2">
                  <a:lumMod val="60000"/>
                  <a:lumOff val="40000"/>
                  <a:alpha val="31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99FF33"/>
                </a:gs>
                <a:gs pos="5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 userDrawn="1"/>
        </p:nvSpPr>
        <p:spPr>
          <a:xfrm>
            <a:off x="228600" y="228600"/>
            <a:ext cx="6705600" cy="5029200"/>
          </a:xfrm>
          <a:prstGeom prst="frame">
            <a:avLst/>
          </a:prstGeom>
          <a:ln>
            <a:gradFill>
              <a:gsLst>
                <a:gs pos="0">
                  <a:srgbClr val="99FF33"/>
                </a:gs>
                <a:gs pos="50000">
                  <a:schemeClr val="bg1"/>
                </a:gs>
                <a:gs pos="100000">
                  <a:schemeClr val="tx2">
                    <a:lumMod val="75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5486400" cy="56673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838199"/>
            <a:ext cx="5486400" cy="3810001"/>
          </a:xfrm>
          <a:gradFill>
            <a:gsLst>
              <a:gs pos="0">
                <a:srgbClr val="99FF33">
                  <a:alpha val="23000"/>
                </a:srgbClr>
              </a:gs>
              <a:gs pos="50000">
                <a:schemeClr val="bg1">
                  <a:alpha val="17000"/>
                </a:schemeClr>
              </a:gs>
              <a:gs pos="100000">
                <a:schemeClr val="tx2">
                  <a:lumMod val="75000"/>
                  <a:alpha val="59000"/>
                </a:schemeClr>
              </a:gs>
            </a:gsLst>
            <a:lin ang="5400000" scaled="0"/>
          </a:gra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4200" y="381000"/>
            <a:ext cx="2209800" cy="46482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CA28D-2C6C-406E-9C6A-7FA711C763BE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E4E0B-2665-4EC9-BA47-B239D34E82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gradFill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41" descr="B_B"/>
          <p:cNvPicPr>
            <a:picLocks noChangeAspect="1" noChangeArrowheads="1" noCrop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6200" y="5638800"/>
            <a:ext cx="1524000" cy="1143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99FF3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76;&#1083;&#1103;%20&#1082;&#1086;&#1085;&#1082;&#1091;&#1088;&#1089;&#1072;%20&#1056;&#1086;&#1089;&#1090;&#1086;&#1074;\&#1087;&#1088;&#1080;&#1083;&#1086;&#1078;&#1077;&#1085;&#1080;&#1077;%20&#1082;%20&#1091;&#1088;&#1086;&#1082;&#1091;%20&#1056;&#1077;&#1083;&#1100;&#1077;&#1092;%20&#1080;%20&#1087;&#1086;&#1083;&#1077;&#1079;&#1085;&#1099;&#1077;%20&#1080;&#1089;&#1082;&#1086;&#1087;&#1072;&#1077;&#1084;&#1099;&#1077;%20&#1045;&#1074;&#1088;&#1072;&#1079;&#1080;&#1080;\&#1075;&#1086;&#1088;&#1072;%20&#1069;&#1074;&#1077;&#1088;&#1077;&#1089;&#1090;%20&#1043;&#1048;&#1052;&#1040;&#1051;&#1040;&#1048;.wmv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!!!Fest\!Fest_2305\631130\&#1069;&#1083;&#1077;&#1082;&#1090;&#1088;&#1086;&#1085;&#1085;&#1086;&#1077;%20&#1087;&#1088;&#1080;&#1083;&#1086;&#1078;&#1077;&#1085;&#1080;&#1077;%20&#1082;%20&#1091;&#1088;&#1086;&#1082;&#1091;\&#1040;&#1085;&#1080;&#1084;&#1072;&#1094;&#1080;&#1103;_&#1054;&#1073;&#1088;&#1072;&#1079;&#1086;&#1074;&#1072;&#1085;&#1080;&#1077;%20&#1089;&#1082;&#1083;&#1072;&#1076;&#1095;&#1072;&#1090;&#1099;&#1093;%20&#1075;&#1086;&#1088;.avi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ru.wikipedia.org/wiki/%D0%A4%D0%B0%D0%B9%D0%BB:Satellitenaufnahme_der_Alpen.jpg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image" Target="../media/image4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hyperlink" Target="http://img12.nnm.ru/7/d/6/7/e/97f2634b9176ef068fe41830558_prev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hyperlink" Target="http://0222.by/upload/world/110314_zemletriasenie_v_japonii_1.jpg" TargetMode="Externa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785794"/>
            <a:ext cx="7848600" cy="198120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000" b="1" dirty="0" smtClean="0">
                <a:ln/>
                <a:solidFill>
                  <a:schemeClr val="accent3"/>
                </a:solidFill>
              </a:rPr>
              <a:t>Рельеф Евразии</a:t>
            </a:r>
            <a:endParaRPr lang="en-US" sz="6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84" y="5357826"/>
            <a:ext cx="6858016" cy="1214446"/>
          </a:xfrm>
        </p:spPr>
        <p:txBody>
          <a:bodyPr>
            <a:normAutofit fontScale="925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400" b="1" dirty="0" err="1" smtClean="0">
                <a:ln/>
                <a:solidFill>
                  <a:schemeClr val="accent3"/>
                </a:solidFill>
              </a:rPr>
              <a:t>Гафиатуллина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 Людмила Александровна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Учитель географии и биологии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МБОУ СОШ № 59 п. Белозерный</a:t>
            </a:r>
            <a:endParaRPr lang="en-US" sz="2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56321" name="Picture 1" descr="F:\Рельеф Евразии\800px-Two-point-equidistant-asia[1]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B0A32"/>
              </a:clrFrom>
              <a:clrTo>
                <a:srgbClr val="0B0A3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3143248"/>
            <a:ext cx="2786082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Вулкан Кракатау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72264" y="381000"/>
            <a:ext cx="2571736" cy="4648200"/>
          </a:xfrm>
        </p:spPr>
        <p:txBody>
          <a:bodyPr/>
          <a:lstStyle/>
          <a:p>
            <a:pPr algn="ctr"/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Определите его высоту и местоположение.</a:t>
            </a:r>
            <a:endParaRPr lang="ru-RU" sz="2400" dirty="0" smtClean="0"/>
          </a:p>
          <a:p>
            <a:pPr algn="ctr"/>
            <a:endParaRPr lang="ru-RU" dirty="0"/>
          </a:p>
        </p:txBody>
      </p:sp>
      <p:pic>
        <p:nvPicPr>
          <p:cNvPr id="3074" name="Picture 2" descr="F:\Рель\Кракатау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857232"/>
            <a:ext cx="5468558" cy="3786213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Задание: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перечислите равнины Северного и Южного поясов и крупные горные системы, входящие в </a:t>
            </a:r>
            <a:r>
              <a:rPr lang="ru-RU" sz="20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Альпийско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- Гималайский  и Восточно- Азиатский горные пояса.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142844" y="1785926"/>
          <a:ext cx="8786874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Заполните таблицу: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2000240"/>
          <a:ext cx="8382000" cy="378621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95500"/>
                <a:gridCol w="2095500"/>
                <a:gridCol w="2095500"/>
                <a:gridCol w="2095500"/>
              </a:tblGrid>
              <a:tr h="124679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Пояса равнин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Горные пояса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1427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Северный пояс</a:t>
                      </a:r>
                      <a:endParaRPr lang="ru-RU" b="1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Южный пояс</a:t>
                      </a:r>
                      <a:endParaRPr lang="ru-RU" b="1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Альпийско-Гималайский пояс</a:t>
                      </a:r>
                      <a:endParaRPr lang="ru-RU" b="1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Тихоокеанский</a:t>
                      </a:r>
                      <a:endParaRPr lang="ru-RU" b="1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162515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000240"/>
          <a:ext cx="8382000" cy="424435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95500"/>
                <a:gridCol w="2095500"/>
                <a:gridCol w="2095500"/>
                <a:gridCol w="2095500"/>
              </a:tblGrid>
              <a:tr h="989161"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Пояса равнин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Горные пояса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535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Северный пояс</a:t>
                      </a:r>
                      <a:endParaRPr lang="ru-RU" b="1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Южный пояс</a:t>
                      </a:r>
                      <a:endParaRPr lang="ru-RU" b="1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Альпийско-Гималайский пояс</a:t>
                      </a:r>
                      <a:endParaRPr lang="ru-RU" b="1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Тихоокеанский</a:t>
                      </a:r>
                      <a:endParaRPr lang="ru-RU" b="1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1289341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Восточно-Европейская равнина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16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Западно-Сибирская</a:t>
                      </a: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равнина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16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342900" indent="-342900">
                        <a:buNone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3.Среднесибирское</a:t>
                      </a:r>
                      <a:r>
                        <a:rPr lang="ru-RU" sz="16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 плоскогорье</a:t>
                      </a:r>
                      <a:endParaRPr lang="ru-RU" sz="16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Месопотамская низменность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16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Индо-Гангская низменность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16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Великая Китайская равнина</a:t>
                      </a:r>
                      <a:endParaRPr lang="ru-RU" sz="16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Пиренеи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Альпы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Карпаты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Кавказ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Памир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Гималаи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Протягивается от Камчатки до Больших Зондских островов 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28604"/>
            <a:ext cx="5486400" cy="566738"/>
          </a:xfrm>
        </p:spPr>
        <p:txBody>
          <a:bodyPr>
            <a:noAutofit/>
          </a:bodyPr>
          <a:lstStyle/>
          <a:p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Гималаи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86578" y="381000"/>
            <a:ext cx="2357422" cy="4648200"/>
          </a:xfrm>
        </p:spPr>
        <p:txBody>
          <a:bodyPr/>
          <a:lstStyle/>
          <a:p>
            <a:pPr algn="ctr"/>
            <a:r>
              <a:rPr lang="ru-RU" sz="2400" b="1" u="sng" dirty="0" smtClean="0"/>
              <a:t>Расположение:</a:t>
            </a:r>
            <a:r>
              <a:rPr lang="ru-RU" sz="2400" b="1" dirty="0" smtClean="0"/>
              <a:t> </a:t>
            </a:r>
          </a:p>
          <a:p>
            <a:pPr algn="ctr"/>
            <a:r>
              <a:rPr lang="ru-RU" sz="3200" b="1" dirty="0" smtClean="0"/>
              <a:t>Индия, Непал, Китай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8" name="Рисунок 7" descr="Файл:Indo-Gangetic Plain.pn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857232"/>
            <a:ext cx="550072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imalaya composite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15074" y="5286388"/>
            <a:ext cx="278608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Гималаи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4" name="гора Эверест ГИМАЛАИ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500033" y="1071546"/>
            <a:ext cx="8251089" cy="5500726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Образование складчатых гор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Анимация_Образование складчатых гор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3840" y="1428736"/>
            <a:ext cx="9110160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эверест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57224" y="285728"/>
            <a:ext cx="5486400" cy="566738"/>
          </a:xfrm>
        </p:spPr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г. Джомолунгма (Эверест)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Джомолунгма (Эверест, Сагарматха) — высочайшая вершина мира. Вид с северо-запада</a:t>
            </a:r>
          </a:p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Первое восхождение: </a:t>
            </a:r>
          </a:p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29 мая 1953 года.</a:t>
            </a:r>
            <a:endParaRPr lang="en-US" sz="2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1357298"/>
            <a:ext cx="221457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8848 метров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5486400" cy="566738"/>
          </a:xfrm>
        </p:spPr>
        <p:txBody>
          <a:bodyPr>
            <a:noAutofit/>
          </a:bodyPr>
          <a:lstStyle/>
          <a:p>
            <a:r>
              <a:rPr lang="ru-RU" sz="4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Кунь</a:t>
            </a:r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Лунь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8306" name="Picture 2" descr="Картинка 1 из 808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5486400" cy="566738"/>
          </a:xfrm>
        </p:spPr>
        <p:txBody>
          <a:bodyPr>
            <a:noAutofit/>
          </a:bodyPr>
          <a:lstStyle/>
          <a:p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Кавказ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Лена\Desktop\фото горы\Caucasus.A2001164.0807.250m.jpg"/>
          <p:cNvPicPr>
            <a:picLocks noGrp="1"/>
          </p:cNvPicPr>
          <p:nvPr>
            <p:ph type="pic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50" y="857250"/>
            <a:ext cx="5486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Лена\Desktop\фото горы\bf7db947d527f44c45eeb690a9cc23eb.jpg"/>
          <p:cNvPicPr>
            <a:picLocks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8200" y="838199"/>
            <a:ext cx="5519750" cy="387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5486400" cy="566738"/>
          </a:xfrm>
        </p:spPr>
        <p:txBody>
          <a:bodyPr>
            <a:no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Тибет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 descr="Файл:Himalayas-Lhasa15.JPG"/>
          <p:cNvPicPr>
            <a:picLocks noGrp="1"/>
          </p:cNvPicPr>
          <p:nvPr>
            <p:ph type="pic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Дайте образное описание рельефа материка, выделите основные особенности.</a:t>
            </a:r>
            <a:endParaRPr lang="ru-RU" sz="36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F:\интерактивные карты\Карты по географии\Карты\phmapoftheworld.gif"/>
          <p:cNvPicPr>
            <a:picLocks noChangeAspect="1" noChangeArrowheads="1"/>
          </p:cNvPicPr>
          <p:nvPr/>
        </p:nvPicPr>
        <p:blipFill>
          <a:blip r:embed="rId2" cstate="email"/>
          <a:srcRect l="45989" t="3039" r="11471" b="51368"/>
          <a:stretch>
            <a:fillRect/>
          </a:stretch>
        </p:blipFill>
        <p:spPr bwMode="auto">
          <a:xfrm>
            <a:off x="214282" y="1500174"/>
            <a:ext cx="8786874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57166"/>
            <a:ext cx="5486400" cy="566738"/>
          </a:xfrm>
        </p:spPr>
        <p:txBody>
          <a:bodyPr>
            <a:noAutofit/>
          </a:bodyPr>
          <a:lstStyle/>
          <a:p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Альпы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86578" y="381000"/>
            <a:ext cx="2357422" cy="4648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Расположение: Франция, Швейцария, Италия, Германия, Австрия, Лихтенштейн, Словения, Монако. Высочайшая вершина – </a:t>
            </a:r>
          </a:p>
          <a:p>
            <a:pPr algn="ctr"/>
            <a:r>
              <a:rPr lang="ru-RU" sz="2400" b="1" dirty="0" smtClean="0">
                <a:latin typeface="+mj-lt"/>
              </a:rPr>
              <a:t> г. Монблан.</a:t>
            </a:r>
            <a:endParaRPr lang="ru-RU" sz="2400" b="1" dirty="0">
              <a:latin typeface="+mj-lt"/>
            </a:endParaRPr>
          </a:p>
        </p:txBody>
      </p:sp>
      <p:pic>
        <p:nvPicPr>
          <p:cNvPr id="5" name="Рисунок 4" descr="Satellitenaufnahme der Alpen.jpg">
            <a:hlinkClick r:id="rId2"/>
          </p:cNvPr>
          <p:cNvPicPr>
            <a:picLocks noGrp="1"/>
          </p:cNvPicPr>
          <p:nvPr>
            <p:ph type="pic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785794"/>
            <a:ext cx="564360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228600"/>
            <a:ext cx="5857916" cy="566738"/>
          </a:xfrm>
        </p:spPr>
        <p:txBody>
          <a:bodyPr>
            <a:no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Монблан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Рель\Монблан.jpg"/>
          <p:cNvPicPr>
            <a:picLocks noChangeAspect="1" noChangeArrowheads="1"/>
          </p:cNvPicPr>
          <p:nvPr/>
        </p:nvPicPr>
        <p:blipFill>
          <a:blip r:embed="rId2" cstate="email"/>
          <a:srcRect b="-251"/>
          <a:stretch>
            <a:fillRect/>
          </a:stretch>
        </p:blipFill>
        <p:spPr bwMode="auto">
          <a:xfrm>
            <a:off x="714348" y="714356"/>
            <a:ext cx="5708544" cy="3924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57166"/>
            <a:ext cx="5486400" cy="566738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Тянь-Шань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Файл:Peak of Khan Tengri at sunset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857232"/>
            <a:ext cx="542928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57166"/>
            <a:ext cx="5486400" cy="566738"/>
          </a:xfrm>
        </p:spPr>
        <p:txBody>
          <a:bodyPr>
            <a:noAutofit/>
          </a:bodyPr>
          <a:lstStyle/>
          <a:p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Памир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Расположение: Средняя Азия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F:\Рель\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857232"/>
            <a:ext cx="5429288" cy="3786214"/>
          </a:xfrm>
          <a:prstGeom prst="rect">
            <a:avLst/>
          </a:prstGeom>
          <a:noFill/>
        </p:spPr>
      </p:pic>
      <p:pic>
        <p:nvPicPr>
          <p:cNvPr id="2051" name="Picture 3" descr="F:\Рель\Памир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359" y="785794"/>
            <a:ext cx="5602591" cy="400052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28600"/>
            <a:ext cx="6429420" cy="566738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Восточно – Европейская равнина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/>
              <a:t>Одна из самых больших равнин мира</a:t>
            </a:r>
            <a:endParaRPr lang="ru-RU" sz="2400" b="1" dirty="0"/>
          </a:p>
        </p:txBody>
      </p:sp>
      <p:pic>
        <p:nvPicPr>
          <p:cNvPr id="4098" name="Picture 2" descr="F:\Рель\737px-Europe_topography_map_fr[1]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5" y="857232"/>
            <a:ext cx="5429288" cy="3857652"/>
          </a:xfrm>
          <a:prstGeom prst="rect">
            <a:avLst/>
          </a:prstGeom>
          <a:noFill/>
        </p:spPr>
      </p:pic>
      <p:pic>
        <p:nvPicPr>
          <p:cNvPr id="4099" name="Picture 3" descr="F:\Рель\Вост. евро.равнин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359" y="785794"/>
            <a:ext cx="5602591" cy="392909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228600"/>
            <a:ext cx="6000792" cy="566738"/>
          </a:xfrm>
        </p:spPr>
        <p:txBody>
          <a:bodyPr>
            <a:noAutofit/>
          </a:bodyPr>
          <a:lstStyle/>
          <a:p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Западно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Сибирская равнина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/>
              <a:t>Одна из самых больших равнин мира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 </a:t>
            </a:r>
            <a:r>
              <a:rPr lang="ru-RU" sz="2800" b="1" dirty="0" smtClean="0"/>
              <a:t>Ее характерная особенность – плоский рельеф</a:t>
            </a:r>
            <a:endParaRPr lang="ru-RU" sz="2800" dirty="0"/>
          </a:p>
        </p:txBody>
      </p:sp>
      <p:pic>
        <p:nvPicPr>
          <p:cNvPr id="3074" name="Picture 2" descr="F:\Рель\800px-Západní_Sibiř[1]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857232"/>
            <a:ext cx="5429288" cy="3786214"/>
          </a:xfrm>
          <a:prstGeom prst="rect">
            <a:avLst/>
          </a:prstGeom>
          <a:noFill/>
        </p:spPr>
      </p:pic>
      <p:pic>
        <p:nvPicPr>
          <p:cNvPr id="3076" name="Picture 4" descr="F:\Рель\З. С. равнин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857232"/>
            <a:ext cx="5429289" cy="3857652"/>
          </a:xfrm>
          <a:prstGeom prst="rect">
            <a:avLst/>
          </a:prstGeom>
          <a:noFill/>
        </p:spPr>
      </p:pic>
      <p:pic>
        <p:nvPicPr>
          <p:cNvPr id="3075" name="Picture 3" descr="F:\Рель\93113-004-D1FB25DC[1]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24" y="857232"/>
            <a:ext cx="5429289" cy="385765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28600"/>
            <a:ext cx="6215106" cy="566738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Среднесибирское плоскогорье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Высокая равнина</a:t>
            </a:r>
            <a:endParaRPr lang="ru-RU" sz="3200" b="1" dirty="0"/>
          </a:p>
        </p:txBody>
      </p:sp>
      <p:pic>
        <p:nvPicPr>
          <p:cNvPr id="2050" name="Picture 2" descr="F:\Рель\800px-Srednesibirskoe_ploskogorie_vid_s_reki_Tunguska_01[1]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857232"/>
            <a:ext cx="5429288" cy="378621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-214346" y="1714488"/>
          <a:ext cx="507209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Схема 2"/>
          <p:cNvGraphicFramePr/>
          <p:nvPr/>
        </p:nvGraphicFramePr>
        <p:xfrm>
          <a:off x="4500530" y="1714488"/>
          <a:ext cx="4643470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786" y="142852"/>
            <a:ext cx="784766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Закономерности распределения полезных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ископаемых  и тектонических структур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571472" y="5214950"/>
            <a:ext cx="214314" cy="571504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072066" y="5429264"/>
            <a:ext cx="500066" cy="285752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928662" y="5214950"/>
            <a:ext cx="214314" cy="571504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5357826"/>
            <a:ext cx="428628" cy="42862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18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87975" y="5286389"/>
            <a:ext cx="455986" cy="35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929322" y="5572140"/>
            <a:ext cx="428628" cy="21431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>Богата ли Евразия полезными ископаемыми?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00174"/>
            <a:ext cx="9144000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500034" y="1643050"/>
          <a:ext cx="8382000" cy="32861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191000"/>
                <a:gridCol w="4191000"/>
              </a:tblGrid>
              <a:tr h="67408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Полезные ископаемые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Место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</a:rPr>
                        <a:t> залегания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2612066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Заполните таблицу: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643050"/>
          <a:ext cx="8382000" cy="32861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191000"/>
                <a:gridCol w="4191000"/>
              </a:tblGrid>
              <a:tr h="67408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Полезные ископаемые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Место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</a:rPr>
                        <a:t> залегания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2612066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Оловянно-вольфрамовый</a:t>
                      </a: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пояс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Золото и алмазы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Драгоценные камни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Железная руда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Нефть и газ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2000" b="1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Каменный уголь</a:t>
                      </a:r>
                      <a:endParaRPr lang="ru-RU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Восточная часть Евразии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Азиатская часть России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Индостан, о. Шри-Ланка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КМА,</a:t>
                      </a: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Индостан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Западно-сибирская равнина, Аравийский полуостров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Великая Китайская равнина</a:t>
                      </a:r>
                      <a:endParaRPr lang="ru-RU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Подсчитайте колебания высот на материке.</a:t>
            </a:r>
            <a:endParaRPr lang="ru-RU" sz="40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85720" y="1535113"/>
            <a:ext cx="4211668" cy="63976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г. Джомолунгма (Эверест)</a:t>
            </a:r>
            <a:endParaRPr lang="ru-RU" sz="28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впадина Мертвого моря</a:t>
            </a:r>
            <a:endParaRPr lang="ru-RU" sz="2800" dirty="0"/>
          </a:p>
        </p:txBody>
      </p:sp>
      <p:pic>
        <p:nvPicPr>
          <p:cNvPr id="11" name="Picture 3" descr="F:\Рельеф Евразии\Эверест\c954f4d647c8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571744"/>
            <a:ext cx="425450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F:\Новая папка (2)\4741dbf9a48et[1]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571744"/>
            <a:ext cx="421484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714348" y="2786058"/>
            <a:ext cx="2357454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8848 метров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57884" y="4857760"/>
            <a:ext cx="2643206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- 400 метров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86314" y="5929330"/>
            <a:ext cx="4071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Расположение: граница Израиля и Иордании.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5857892"/>
            <a:ext cx="4071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Расположение: Непал, Китай.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давних пор привыкли горы</a:t>
            </a:r>
            <a:b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 высотах вести споры.</a:t>
            </a:r>
            <a:b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Трудно это или просто.</a:t>
            </a:r>
            <a:b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Нам расставить их по росту?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3" name="i-main-pic" descr="Картинка 1 из 149212"/>
          <p:cNvPicPr/>
          <p:nvPr/>
        </p:nvPicPr>
        <p:blipFill>
          <a:blip r:embed="rId2" cstate="email">
            <a:clrChange>
              <a:clrFrom>
                <a:srgbClr val="2A4C79"/>
              </a:clrFrom>
              <a:clrTo>
                <a:srgbClr val="2A4C7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4357694"/>
            <a:ext cx="142876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-main-pic" descr="Картинка 1 из 146917"/>
          <p:cNvPicPr/>
          <p:nvPr/>
        </p:nvPicPr>
        <p:blipFill>
          <a:blip r:embed="rId3" cstate="email">
            <a:clrChange>
              <a:clrFrom>
                <a:srgbClr val="4B6D9B"/>
              </a:clrFrom>
              <a:clrTo>
                <a:srgbClr val="4B6D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643315"/>
            <a:ext cx="1643074" cy="142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6" name="Picture 2" descr="GoraBeluh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5286388"/>
            <a:ext cx="2000264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828" name="Picture 4" descr="Файл:Elbrus North 19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28926" y="5357826"/>
            <a:ext cx="1714512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830" name="Picture 6" descr="Картинка 1 из 1952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14612" y="3643314"/>
            <a:ext cx="1857388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7072330" y="3643314"/>
            <a:ext cx="1428148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Монблан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72330" y="4286256"/>
            <a:ext cx="1428760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Чогори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72330" y="4929198"/>
            <a:ext cx="1428760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Белуха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72330" y="5572140"/>
            <a:ext cx="1500198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Эльбрус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00892" y="6215082"/>
            <a:ext cx="179151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Джомолунгма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5720" y="5357826"/>
            <a:ext cx="109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8848 м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5984" y="5357826"/>
            <a:ext cx="109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8611 м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00496" y="5429264"/>
            <a:ext cx="109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5642 м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0694" y="5429264"/>
            <a:ext cx="109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4807 м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58082" y="5500702"/>
            <a:ext cx="109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4506 м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5.13532E-7 L -0.29201 -0.19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-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11312 L -0.31407 -0.31784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" y="-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78279E-6 L 0.07014 -0.406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26 -0.00926 L 0.54444 -0.1772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-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907 -0.03354 L 0.72188 -0.3853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46 -0.00486 L -0.7651 -0.26718 " pathEditMode="relative" ptsTypes="AA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66 -0.00116 L -0.54843 0.01989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48 0.00046 L -0.37899 -0.16748 " pathEditMode="relative" ptsTypes="AA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66 0.0192 L -0.18611 0.11358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03169 L 0.01077 -0.07379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lm"/>
          <p:cNvSpPr>
            <a:spLocks noEditPoints="1" noChangeArrowheads="1"/>
          </p:cNvSpPr>
          <p:nvPr/>
        </p:nvSpPr>
        <p:spPr bwMode="auto">
          <a:xfrm>
            <a:off x="642910" y="0"/>
            <a:ext cx="7929618" cy="685800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4960 w 21600"/>
              <a:gd name="T17" fmla="*/ 8129 h 21600"/>
              <a:gd name="T18" fmla="*/ 17079 w 21600"/>
              <a:gd name="T19" fmla="*/ 134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lose/>
              </a:path>
              <a:path w="21600" h="21600" extrusionOk="0">
                <a:moveTo>
                  <a:pt x="3014" y="21600"/>
                </a:moveTo>
                <a:lnTo>
                  <a:pt x="3014" y="0"/>
                </a:lnTo>
                <a:lnTo>
                  <a:pt x="0" y="0"/>
                </a:lnTo>
                <a:lnTo>
                  <a:pt x="0" y="21600"/>
                </a:lnTo>
                <a:lnTo>
                  <a:pt x="3014" y="21600"/>
                </a:lnTo>
                <a:close/>
              </a:path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18586" y="0"/>
                </a:lnTo>
                <a:lnTo>
                  <a:pt x="18586" y="21600"/>
                </a:lnTo>
                <a:lnTo>
                  <a:pt x="21600" y="21600"/>
                </a:lnTo>
                <a:close/>
              </a:path>
              <a:path w="21600" h="21600" extrusionOk="0">
                <a:moveTo>
                  <a:pt x="6028" y="6574"/>
                </a:moveTo>
                <a:lnTo>
                  <a:pt x="15572" y="6574"/>
                </a:lnTo>
                <a:lnTo>
                  <a:pt x="16074" y="6574"/>
                </a:lnTo>
                <a:lnTo>
                  <a:pt x="16326" y="6457"/>
                </a:lnTo>
                <a:lnTo>
                  <a:pt x="16577" y="6339"/>
                </a:lnTo>
                <a:lnTo>
                  <a:pt x="16828" y="6222"/>
                </a:lnTo>
                <a:lnTo>
                  <a:pt x="17079" y="6222"/>
                </a:lnTo>
                <a:lnTo>
                  <a:pt x="17330" y="5987"/>
                </a:lnTo>
                <a:lnTo>
                  <a:pt x="17330" y="5870"/>
                </a:lnTo>
                <a:lnTo>
                  <a:pt x="17581" y="5635"/>
                </a:lnTo>
                <a:lnTo>
                  <a:pt x="17581" y="1526"/>
                </a:lnTo>
                <a:lnTo>
                  <a:pt x="17330" y="1291"/>
                </a:lnTo>
                <a:lnTo>
                  <a:pt x="17330" y="1174"/>
                </a:lnTo>
                <a:lnTo>
                  <a:pt x="17079" y="1057"/>
                </a:lnTo>
                <a:lnTo>
                  <a:pt x="16828" y="939"/>
                </a:lnTo>
                <a:lnTo>
                  <a:pt x="16577" y="822"/>
                </a:lnTo>
                <a:lnTo>
                  <a:pt x="16326" y="704"/>
                </a:lnTo>
                <a:lnTo>
                  <a:pt x="16074" y="704"/>
                </a:lnTo>
                <a:lnTo>
                  <a:pt x="15572" y="587"/>
                </a:lnTo>
                <a:lnTo>
                  <a:pt x="6028" y="587"/>
                </a:lnTo>
                <a:lnTo>
                  <a:pt x="5526" y="704"/>
                </a:lnTo>
                <a:lnTo>
                  <a:pt x="5274" y="704"/>
                </a:lnTo>
                <a:lnTo>
                  <a:pt x="5023" y="822"/>
                </a:lnTo>
                <a:lnTo>
                  <a:pt x="4772" y="939"/>
                </a:lnTo>
                <a:lnTo>
                  <a:pt x="4521" y="1057"/>
                </a:lnTo>
                <a:lnTo>
                  <a:pt x="4270" y="1174"/>
                </a:lnTo>
                <a:lnTo>
                  <a:pt x="4270" y="1291"/>
                </a:lnTo>
                <a:lnTo>
                  <a:pt x="4019" y="1526"/>
                </a:lnTo>
                <a:lnTo>
                  <a:pt x="4019" y="5635"/>
                </a:lnTo>
                <a:lnTo>
                  <a:pt x="4270" y="5870"/>
                </a:lnTo>
                <a:lnTo>
                  <a:pt x="4270" y="5987"/>
                </a:lnTo>
                <a:lnTo>
                  <a:pt x="4521" y="6222"/>
                </a:lnTo>
                <a:lnTo>
                  <a:pt x="4772" y="6222"/>
                </a:lnTo>
                <a:lnTo>
                  <a:pt x="5023" y="6339"/>
                </a:lnTo>
                <a:lnTo>
                  <a:pt x="5274" y="6457"/>
                </a:lnTo>
                <a:lnTo>
                  <a:pt x="5526" y="6574"/>
                </a:lnTo>
                <a:lnTo>
                  <a:pt x="6028" y="6574"/>
                </a:lnTo>
                <a:close/>
              </a:path>
              <a:path w="21600" h="21600" extrusionOk="0">
                <a:moveTo>
                  <a:pt x="6028" y="13617"/>
                </a:moveTo>
                <a:lnTo>
                  <a:pt x="15572" y="13617"/>
                </a:lnTo>
                <a:lnTo>
                  <a:pt x="16074" y="13617"/>
                </a:lnTo>
                <a:lnTo>
                  <a:pt x="16326" y="13617"/>
                </a:lnTo>
                <a:lnTo>
                  <a:pt x="16577" y="13500"/>
                </a:lnTo>
                <a:lnTo>
                  <a:pt x="16828" y="13383"/>
                </a:lnTo>
                <a:lnTo>
                  <a:pt x="17079" y="13265"/>
                </a:lnTo>
                <a:lnTo>
                  <a:pt x="17330" y="13148"/>
                </a:lnTo>
                <a:lnTo>
                  <a:pt x="17330" y="12913"/>
                </a:lnTo>
                <a:lnTo>
                  <a:pt x="17581" y="12796"/>
                </a:lnTo>
                <a:lnTo>
                  <a:pt x="17581" y="8687"/>
                </a:lnTo>
                <a:lnTo>
                  <a:pt x="17330" y="8452"/>
                </a:lnTo>
                <a:lnTo>
                  <a:pt x="17330" y="8335"/>
                </a:lnTo>
                <a:lnTo>
                  <a:pt x="17079" y="8217"/>
                </a:lnTo>
                <a:lnTo>
                  <a:pt x="16828" y="7983"/>
                </a:lnTo>
                <a:lnTo>
                  <a:pt x="16577" y="7983"/>
                </a:lnTo>
                <a:lnTo>
                  <a:pt x="16326" y="7865"/>
                </a:lnTo>
                <a:lnTo>
                  <a:pt x="16074" y="7865"/>
                </a:lnTo>
                <a:lnTo>
                  <a:pt x="15572" y="7748"/>
                </a:lnTo>
                <a:lnTo>
                  <a:pt x="6028" y="7748"/>
                </a:lnTo>
                <a:lnTo>
                  <a:pt x="5526" y="7865"/>
                </a:lnTo>
                <a:lnTo>
                  <a:pt x="5274" y="7865"/>
                </a:lnTo>
                <a:lnTo>
                  <a:pt x="5023" y="7983"/>
                </a:lnTo>
                <a:lnTo>
                  <a:pt x="4772" y="7983"/>
                </a:lnTo>
                <a:lnTo>
                  <a:pt x="4521" y="8217"/>
                </a:lnTo>
                <a:lnTo>
                  <a:pt x="4270" y="8335"/>
                </a:lnTo>
                <a:lnTo>
                  <a:pt x="4270" y="8452"/>
                </a:lnTo>
                <a:lnTo>
                  <a:pt x="4019" y="8687"/>
                </a:lnTo>
                <a:lnTo>
                  <a:pt x="4019" y="12796"/>
                </a:lnTo>
                <a:lnTo>
                  <a:pt x="4270" y="12913"/>
                </a:lnTo>
                <a:lnTo>
                  <a:pt x="4270" y="13148"/>
                </a:lnTo>
                <a:lnTo>
                  <a:pt x="4521" y="13265"/>
                </a:lnTo>
                <a:lnTo>
                  <a:pt x="4772" y="13383"/>
                </a:lnTo>
                <a:lnTo>
                  <a:pt x="5023" y="13500"/>
                </a:lnTo>
                <a:lnTo>
                  <a:pt x="5274" y="13617"/>
                </a:lnTo>
                <a:lnTo>
                  <a:pt x="5526" y="13617"/>
                </a:lnTo>
                <a:lnTo>
                  <a:pt x="6028" y="13617"/>
                </a:lnTo>
                <a:close/>
              </a:path>
              <a:path w="21600" h="21600" extrusionOk="0">
                <a:moveTo>
                  <a:pt x="6028" y="20778"/>
                </a:moveTo>
                <a:lnTo>
                  <a:pt x="15572" y="20778"/>
                </a:lnTo>
                <a:lnTo>
                  <a:pt x="16074" y="20778"/>
                </a:lnTo>
                <a:lnTo>
                  <a:pt x="16326" y="20661"/>
                </a:lnTo>
                <a:lnTo>
                  <a:pt x="16577" y="20661"/>
                </a:lnTo>
                <a:lnTo>
                  <a:pt x="16828" y="20543"/>
                </a:lnTo>
                <a:lnTo>
                  <a:pt x="17079" y="20426"/>
                </a:lnTo>
                <a:lnTo>
                  <a:pt x="17330" y="20309"/>
                </a:lnTo>
                <a:lnTo>
                  <a:pt x="17330" y="20074"/>
                </a:lnTo>
                <a:lnTo>
                  <a:pt x="17581" y="19957"/>
                </a:lnTo>
                <a:lnTo>
                  <a:pt x="17581" y="15730"/>
                </a:lnTo>
                <a:lnTo>
                  <a:pt x="17330" y="15613"/>
                </a:lnTo>
                <a:lnTo>
                  <a:pt x="17330" y="15378"/>
                </a:lnTo>
                <a:lnTo>
                  <a:pt x="17079" y="15378"/>
                </a:lnTo>
                <a:lnTo>
                  <a:pt x="16828" y="15143"/>
                </a:lnTo>
                <a:lnTo>
                  <a:pt x="16577" y="15026"/>
                </a:lnTo>
                <a:lnTo>
                  <a:pt x="16326" y="15026"/>
                </a:lnTo>
                <a:lnTo>
                  <a:pt x="16074" y="15026"/>
                </a:lnTo>
                <a:lnTo>
                  <a:pt x="15572" y="14909"/>
                </a:lnTo>
                <a:lnTo>
                  <a:pt x="6028" y="14909"/>
                </a:lnTo>
                <a:lnTo>
                  <a:pt x="5526" y="15026"/>
                </a:lnTo>
                <a:lnTo>
                  <a:pt x="5274" y="15026"/>
                </a:lnTo>
                <a:lnTo>
                  <a:pt x="5023" y="15026"/>
                </a:lnTo>
                <a:lnTo>
                  <a:pt x="4772" y="15143"/>
                </a:lnTo>
                <a:lnTo>
                  <a:pt x="4521" y="15378"/>
                </a:lnTo>
                <a:lnTo>
                  <a:pt x="4270" y="15378"/>
                </a:lnTo>
                <a:lnTo>
                  <a:pt x="4270" y="15613"/>
                </a:lnTo>
                <a:lnTo>
                  <a:pt x="4019" y="15730"/>
                </a:lnTo>
                <a:lnTo>
                  <a:pt x="4019" y="19957"/>
                </a:lnTo>
                <a:lnTo>
                  <a:pt x="4270" y="20074"/>
                </a:lnTo>
                <a:lnTo>
                  <a:pt x="4270" y="20309"/>
                </a:lnTo>
                <a:lnTo>
                  <a:pt x="4521" y="20426"/>
                </a:lnTo>
                <a:lnTo>
                  <a:pt x="4772" y="20543"/>
                </a:lnTo>
                <a:lnTo>
                  <a:pt x="5023" y="20661"/>
                </a:lnTo>
                <a:lnTo>
                  <a:pt x="5274" y="20661"/>
                </a:lnTo>
                <a:lnTo>
                  <a:pt x="5526" y="20778"/>
                </a:lnTo>
                <a:lnTo>
                  <a:pt x="6028" y="20778"/>
                </a:lnTo>
                <a:close/>
              </a:path>
              <a:path w="21600" h="21600" extrusionOk="0">
                <a:moveTo>
                  <a:pt x="753" y="1291"/>
                </a:moveTo>
                <a:lnTo>
                  <a:pt x="2260" y="1291"/>
                </a:lnTo>
                <a:lnTo>
                  <a:pt x="2260" y="235"/>
                </a:lnTo>
                <a:lnTo>
                  <a:pt x="753" y="235"/>
                </a:lnTo>
                <a:lnTo>
                  <a:pt x="753" y="1291"/>
                </a:lnTo>
                <a:close/>
              </a:path>
              <a:path w="21600" h="21600" extrusionOk="0">
                <a:moveTo>
                  <a:pt x="753" y="2700"/>
                </a:moveTo>
                <a:lnTo>
                  <a:pt x="2260" y="2700"/>
                </a:lnTo>
                <a:lnTo>
                  <a:pt x="2260" y="1643"/>
                </a:lnTo>
                <a:lnTo>
                  <a:pt x="753" y="1643"/>
                </a:lnTo>
                <a:lnTo>
                  <a:pt x="753" y="2700"/>
                </a:lnTo>
                <a:close/>
              </a:path>
              <a:path w="21600" h="21600" extrusionOk="0">
                <a:moveTo>
                  <a:pt x="753" y="4109"/>
                </a:moveTo>
                <a:lnTo>
                  <a:pt x="2260" y="4109"/>
                </a:lnTo>
                <a:lnTo>
                  <a:pt x="2260" y="3052"/>
                </a:lnTo>
                <a:lnTo>
                  <a:pt x="753" y="3052"/>
                </a:lnTo>
                <a:lnTo>
                  <a:pt x="753" y="4109"/>
                </a:lnTo>
                <a:close/>
              </a:path>
              <a:path w="21600" h="21600" extrusionOk="0">
                <a:moveTo>
                  <a:pt x="753" y="5517"/>
                </a:moveTo>
                <a:lnTo>
                  <a:pt x="2260" y="5517"/>
                </a:lnTo>
                <a:lnTo>
                  <a:pt x="2260" y="4461"/>
                </a:lnTo>
                <a:lnTo>
                  <a:pt x="753" y="4461"/>
                </a:lnTo>
                <a:lnTo>
                  <a:pt x="753" y="5517"/>
                </a:lnTo>
                <a:close/>
              </a:path>
              <a:path w="21600" h="21600" extrusionOk="0">
                <a:moveTo>
                  <a:pt x="753" y="6926"/>
                </a:moveTo>
                <a:lnTo>
                  <a:pt x="2260" y="6926"/>
                </a:lnTo>
                <a:lnTo>
                  <a:pt x="2260" y="5870"/>
                </a:lnTo>
                <a:lnTo>
                  <a:pt x="753" y="5870"/>
                </a:lnTo>
                <a:lnTo>
                  <a:pt x="753" y="6926"/>
                </a:lnTo>
                <a:close/>
              </a:path>
              <a:path w="21600" h="21600" extrusionOk="0">
                <a:moveTo>
                  <a:pt x="753" y="8335"/>
                </a:moveTo>
                <a:lnTo>
                  <a:pt x="2260" y="8335"/>
                </a:lnTo>
                <a:lnTo>
                  <a:pt x="2260" y="7278"/>
                </a:lnTo>
                <a:lnTo>
                  <a:pt x="753" y="7278"/>
                </a:lnTo>
                <a:lnTo>
                  <a:pt x="753" y="8335"/>
                </a:lnTo>
                <a:close/>
              </a:path>
              <a:path w="21600" h="21600" extrusionOk="0">
                <a:moveTo>
                  <a:pt x="753" y="9743"/>
                </a:moveTo>
                <a:lnTo>
                  <a:pt x="2260" y="9743"/>
                </a:lnTo>
                <a:lnTo>
                  <a:pt x="2260" y="8687"/>
                </a:lnTo>
                <a:lnTo>
                  <a:pt x="753" y="8687"/>
                </a:lnTo>
                <a:lnTo>
                  <a:pt x="753" y="9743"/>
                </a:lnTo>
                <a:close/>
              </a:path>
              <a:path w="21600" h="21600" extrusionOk="0">
                <a:moveTo>
                  <a:pt x="753" y="11152"/>
                </a:moveTo>
                <a:lnTo>
                  <a:pt x="2260" y="11152"/>
                </a:lnTo>
                <a:lnTo>
                  <a:pt x="2260" y="10096"/>
                </a:lnTo>
                <a:lnTo>
                  <a:pt x="753" y="10096"/>
                </a:lnTo>
                <a:lnTo>
                  <a:pt x="753" y="11152"/>
                </a:lnTo>
                <a:close/>
              </a:path>
              <a:path w="21600" h="21600" extrusionOk="0">
                <a:moveTo>
                  <a:pt x="753" y="12561"/>
                </a:moveTo>
                <a:lnTo>
                  <a:pt x="2260" y="12561"/>
                </a:lnTo>
                <a:lnTo>
                  <a:pt x="2260" y="11504"/>
                </a:lnTo>
                <a:lnTo>
                  <a:pt x="753" y="11504"/>
                </a:lnTo>
                <a:lnTo>
                  <a:pt x="753" y="12561"/>
                </a:lnTo>
                <a:close/>
              </a:path>
              <a:path w="21600" h="21600" extrusionOk="0">
                <a:moveTo>
                  <a:pt x="753" y="13970"/>
                </a:moveTo>
                <a:lnTo>
                  <a:pt x="2260" y="13970"/>
                </a:lnTo>
                <a:lnTo>
                  <a:pt x="2260" y="12913"/>
                </a:lnTo>
                <a:lnTo>
                  <a:pt x="753" y="12913"/>
                </a:lnTo>
                <a:lnTo>
                  <a:pt x="753" y="13970"/>
                </a:lnTo>
                <a:close/>
              </a:path>
              <a:path w="21600" h="21600" extrusionOk="0">
                <a:moveTo>
                  <a:pt x="753" y="15378"/>
                </a:moveTo>
                <a:lnTo>
                  <a:pt x="2260" y="15378"/>
                </a:lnTo>
                <a:lnTo>
                  <a:pt x="2260" y="14322"/>
                </a:lnTo>
                <a:lnTo>
                  <a:pt x="753" y="14322"/>
                </a:lnTo>
                <a:lnTo>
                  <a:pt x="753" y="15378"/>
                </a:lnTo>
                <a:close/>
              </a:path>
              <a:path w="21600" h="21600" extrusionOk="0">
                <a:moveTo>
                  <a:pt x="753" y="16787"/>
                </a:moveTo>
                <a:lnTo>
                  <a:pt x="2260" y="16787"/>
                </a:lnTo>
                <a:lnTo>
                  <a:pt x="2260" y="15730"/>
                </a:lnTo>
                <a:lnTo>
                  <a:pt x="753" y="15730"/>
                </a:lnTo>
                <a:lnTo>
                  <a:pt x="753" y="16787"/>
                </a:lnTo>
                <a:close/>
              </a:path>
              <a:path w="21600" h="21600" extrusionOk="0">
                <a:moveTo>
                  <a:pt x="753" y="18196"/>
                </a:moveTo>
                <a:lnTo>
                  <a:pt x="2260" y="18196"/>
                </a:lnTo>
                <a:lnTo>
                  <a:pt x="2260" y="17139"/>
                </a:lnTo>
                <a:lnTo>
                  <a:pt x="753" y="17139"/>
                </a:lnTo>
                <a:lnTo>
                  <a:pt x="753" y="18196"/>
                </a:lnTo>
                <a:close/>
              </a:path>
              <a:path w="21600" h="21600" extrusionOk="0">
                <a:moveTo>
                  <a:pt x="753" y="19604"/>
                </a:moveTo>
                <a:lnTo>
                  <a:pt x="2260" y="19604"/>
                </a:lnTo>
                <a:lnTo>
                  <a:pt x="2260" y="18548"/>
                </a:lnTo>
                <a:lnTo>
                  <a:pt x="753" y="18548"/>
                </a:lnTo>
                <a:lnTo>
                  <a:pt x="753" y="19604"/>
                </a:lnTo>
                <a:close/>
              </a:path>
              <a:path w="21600" h="21600" extrusionOk="0">
                <a:moveTo>
                  <a:pt x="753" y="21013"/>
                </a:moveTo>
                <a:lnTo>
                  <a:pt x="2260" y="21013"/>
                </a:lnTo>
                <a:lnTo>
                  <a:pt x="2260" y="19957"/>
                </a:lnTo>
                <a:lnTo>
                  <a:pt x="753" y="19957"/>
                </a:lnTo>
                <a:lnTo>
                  <a:pt x="753" y="21013"/>
                </a:lnTo>
                <a:close/>
              </a:path>
              <a:path w="21600" h="21600" extrusionOk="0">
                <a:moveTo>
                  <a:pt x="19340" y="1409"/>
                </a:moveTo>
                <a:lnTo>
                  <a:pt x="20595" y="1409"/>
                </a:lnTo>
                <a:lnTo>
                  <a:pt x="20595" y="352"/>
                </a:lnTo>
                <a:lnTo>
                  <a:pt x="19340" y="352"/>
                </a:lnTo>
                <a:lnTo>
                  <a:pt x="19340" y="1409"/>
                </a:lnTo>
                <a:close/>
              </a:path>
              <a:path w="21600" h="21600" extrusionOk="0">
                <a:moveTo>
                  <a:pt x="19340" y="2700"/>
                </a:moveTo>
                <a:lnTo>
                  <a:pt x="20595" y="2700"/>
                </a:lnTo>
                <a:lnTo>
                  <a:pt x="20595" y="1643"/>
                </a:lnTo>
                <a:lnTo>
                  <a:pt x="19340" y="1643"/>
                </a:lnTo>
                <a:lnTo>
                  <a:pt x="19340" y="2700"/>
                </a:lnTo>
                <a:close/>
              </a:path>
              <a:path w="21600" h="21600" extrusionOk="0">
                <a:moveTo>
                  <a:pt x="19340" y="4109"/>
                </a:moveTo>
                <a:lnTo>
                  <a:pt x="20595" y="4109"/>
                </a:lnTo>
                <a:lnTo>
                  <a:pt x="20595" y="3052"/>
                </a:lnTo>
                <a:lnTo>
                  <a:pt x="19340" y="3052"/>
                </a:lnTo>
                <a:lnTo>
                  <a:pt x="19340" y="4109"/>
                </a:lnTo>
                <a:close/>
              </a:path>
              <a:path w="21600" h="21600" extrusionOk="0">
                <a:moveTo>
                  <a:pt x="19340" y="5517"/>
                </a:moveTo>
                <a:lnTo>
                  <a:pt x="20595" y="5517"/>
                </a:lnTo>
                <a:lnTo>
                  <a:pt x="20595" y="4461"/>
                </a:lnTo>
                <a:lnTo>
                  <a:pt x="19340" y="4461"/>
                </a:lnTo>
                <a:lnTo>
                  <a:pt x="19340" y="5517"/>
                </a:lnTo>
                <a:close/>
              </a:path>
              <a:path w="21600" h="21600" extrusionOk="0">
                <a:moveTo>
                  <a:pt x="19340" y="6926"/>
                </a:moveTo>
                <a:lnTo>
                  <a:pt x="20595" y="6926"/>
                </a:lnTo>
                <a:lnTo>
                  <a:pt x="20595" y="5870"/>
                </a:lnTo>
                <a:lnTo>
                  <a:pt x="19340" y="5870"/>
                </a:lnTo>
                <a:lnTo>
                  <a:pt x="19340" y="6926"/>
                </a:lnTo>
                <a:close/>
              </a:path>
              <a:path w="21600" h="21600" extrusionOk="0">
                <a:moveTo>
                  <a:pt x="19340" y="8335"/>
                </a:moveTo>
                <a:lnTo>
                  <a:pt x="20595" y="8335"/>
                </a:lnTo>
                <a:lnTo>
                  <a:pt x="20595" y="7278"/>
                </a:lnTo>
                <a:lnTo>
                  <a:pt x="19340" y="7278"/>
                </a:lnTo>
                <a:lnTo>
                  <a:pt x="19340" y="8335"/>
                </a:lnTo>
                <a:close/>
              </a:path>
              <a:path w="21600" h="21600" extrusionOk="0">
                <a:moveTo>
                  <a:pt x="19340" y="9743"/>
                </a:moveTo>
                <a:lnTo>
                  <a:pt x="20595" y="9743"/>
                </a:lnTo>
                <a:lnTo>
                  <a:pt x="20595" y="8687"/>
                </a:lnTo>
                <a:lnTo>
                  <a:pt x="19340" y="8687"/>
                </a:lnTo>
                <a:lnTo>
                  <a:pt x="19340" y="9743"/>
                </a:lnTo>
                <a:close/>
              </a:path>
              <a:path w="21600" h="21600" extrusionOk="0">
                <a:moveTo>
                  <a:pt x="19340" y="11152"/>
                </a:moveTo>
                <a:lnTo>
                  <a:pt x="20595" y="11152"/>
                </a:lnTo>
                <a:lnTo>
                  <a:pt x="20595" y="10096"/>
                </a:lnTo>
                <a:lnTo>
                  <a:pt x="19340" y="10096"/>
                </a:lnTo>
                <a:lnTo>
                  <a:pt x="19340" y="11152"/>
                </a:lnTo>
                <a:close/>
              </a:path>
              <a:path w="21600" h="21600" extrusionOk="0">
                <a:moveTo>
                  <a:pt x="19340" y="12561"/>
                </a:moveTo>
                <a:lnTo>
                  <a:pt x="20595" y="12561"/>
                </a:lnTo>
                <a:lnTo>
                  <a:pt x="20595" y="11504"/>
                </a:lnTo>
                <a:lnTo>
                  <a:pt x="19340" y="11504"/>
                </a:lnTo>
                <a:lnTo>
                  <a:pt x="19340" y="12561"/>
                </a:lnTo>
                <a:close/>
              </a:path>
              <a:path w="21600" h="21600" extrusionOk="0">
                <a:moveTo>
                  <a:pt x="19340" y="13970"/>
                </a:moveTo>
                <a:lnTo>
                  <a:pt x="20595" y="13970"/>
                </a:lnTo>
                <a:lnTo>
                  <a:pt x="20595" y="12913"/>
                </a:lnTo>
                <a:lnTo>
                  <a:pt x="19340" y="12913"/>
                </a:lnTo>
                <a:lnTo>
                  <a:pt x="19340" y="13970"/>
                </a:lnTo>
                <a:close/>
              </a:path>
              <a:path w="21600" h="21600" extrusionOk="0">
                <a:moveTo>
                  <a:pt x="19340" y="15378"/>
                </a:moveTo>
                <a:lnTo>
                  <a:pt x="20595" y="15378"/>
                </a:lnTo>
                <a:lnTo>
                  <a:pt x="20595" y="14322"/>
                </a:lnTo>
                <a:lnTo>
                  <a:pt x="19340" y="14322"/>
                </a:lnTo>
                <a:lnTo>
                  <a:pt x="19340" y="15378"/>
                </a:lnTo>
                <a:close/>
              </a:path>
              <a:path w="21600" h="21600" extrusionOk="0">
                <a:moveTo>
                  <a:pt x="19340" y="16787"/>
                </a:moveTo>
                <a:lnTo>
                  <a:pt x="20595" y="16787"/>
                </a:lnTo>
                <a:lnTo>
                  <a:pt x="20595" y="15730"/>
                </a:lnTo>
                <a:lnTo>
                  <a:pt x="19340" y="15730"/>
                </a:lnTo>
                <a:lnTo>
                  <a:pt x="19340" y="16787"/>
                </a:lnTo>
                <a:close/>
              </a:path>
              <a:path w="21600" h="21600" extrusionOk="0">
                <a:moveTo>
                  <a:pt x="19340" y="18196"/>
                </a:moveTo>
                <a:lnTo>
                  <a:pt x="20595" y="18196"/>
                </a:lnTo>
                <a:lnTo>
                  <a:pt x="20595" y="17139"/>
                </a:lnTo>
                <a:lnTo>
                  <a:pt x="19340" y="17139"/>
                </a:lnTo>
                <a:lnTo>
                  <a:pt x="19340" y="18196"/>
                </a:lnTo>
                <a:close/>
              </a:path>
              <a:path w="21600" h="21600" extrusionOk="0">
                <a:moveTo>
                  <a:pt x="19340" y="19604"/>
                </a:moveTo>
                <a:lnTo>
                  <a:pt x="20595" y="19604"/>
                </a:lnTo>
                <a:lnTo>
                  <a:pt x="20595" y="18548"/>
                </a:lnTo>
                <a:lnTo>
                  <a:pt x="19340" y="18548"/>
                </a:lnTo>
                <a:lnTo>
                  <a:pt x="19340" y="19604"/>
                </a:lnTo>
                <a:close/>
              </a:path>
              <a:path w="21600" h="21600" extrusionOk="0">
                <a:moveTo>
                  <a:pt x="19340" y="21013"/>
                </a:moveTo>
                <a:lnTo>
                  <a:pt x="20595" y="21013"/>
                </a:lnTo>
                <a:lnTo>
                  <a:pt x="20595" y="19957"/>
                </a:lnTo>
                <a:lnTo>
                  <a:pt x="19340" y="19957"/>
                </a:lnTo>
                <a:lnTo>
                  <a:pt x="19340" y="21013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46" y="142852"/>
            <a:ext cx="492922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46" y="2357430"/>
            <a:ext cx="478634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08" y="4643446"/>
            <a:ext cx="492922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571736" y="928670"/>
            <a:ext cx="43542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География опять!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Рельеф Евразии мы будем изучать.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Его разнообразие по карте замечается,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 других материков он очень отличается.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26" y="3643314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Почему так? Не поймете,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Коль причин не разберете.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592933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Мы до сути докопаемся,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узнать все постараемся.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Вспомним типы земной коры…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81000" y="1600200"/>
          <a:ext cx="83820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57166"/>
            <a:ext cx="9144000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357290" y="-142900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Тектоническая карта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/>
          <p:cNvPicPr>
            <a:picLocks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01122" cy="71438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ysClr val="windowText" lastClr="000000"/>
                </a:solidFill>
                <a:latin typeface="Comic Sans MS" pitchFamily="66" charset="0"/>
              </a:rPr>
              <a:t>Сейсмические пояса Земли</a:t>
            </a:r>
            <a:endParaRPr lang="ru-RU" b="1" dirty="0">
              <a:solidFill>
                <a:sysClr val="windowText" lastClr="00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2786058"/>
            <a:ext cx="4500594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chemeClr val="tx1"/>
                </a:solidFill>
                <a:latin typeface="Comic Sans MS" pitchFamily="66" charset="0"/>
              </a:rPr>
              <a:t>Европейско</a:t>
            </a:r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- Азиатский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8" y="3286124"/>
            <a:ext cx="3214710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Тихоокеанский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1643042" y="1071546"/>
            <a:ext cx="1714512" cy="15716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5715008" y="1571612"/>
            <a:ext cx="221457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Япония, март 2011 года.</a:t>
            </a:r>
            <a:endParaRPr lang="ru-RU" dirty="0"/>
          </a:p>
        </p:txBody>
      </p:sp>
      <p:pic>
        <p:nvPicPr>
          <p:cNvPr id="4" name="i-main-pic" descr="Картинка 1 из 34896">
            <a:hlinkClick r:id="rId2" tgtFrame="_blank"/>
          </p:cNvPr>
          <p:cNvPicPr>
            <a:picLocks noGrp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1357298"/>
            <a:ext cx="7858180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-main-pic" descr="Картинка 51 из 34896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1428736"/>
            <a:ext cx="7858180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-main-pic" descr="Картинка 6 из 34896">
            <a:hlinkClick r:id="rId5" tgtFrame="_blank"/>
          </p:cNvPr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1472" y="1428712"/>
            <a:ext cx="8143932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-main-pic" descr="Картинка 90 из 34896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8596" y="1214422"/>
            <a:ext cx="8358246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-main-pic" descr="Картинка 23 из 34896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58" y="1214422"/>
            <a:ext cx="8429684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0" y="4357694"/>
            <a:ext cx="916090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Жертвами землетрясения и цунами 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стало около </a:t>
            </a:r>
            <a:r>
              <a:rPr lang="ru-RU" sz="4800" b="1" dirty="0" smtClean="0">
                <a:solidFill>
                  <a:srgbClr val="C00000"/>
                </a:solidFill>
              </a:rPr>
              <a:t>30000 </a:t>
            </a:r>
            <a:r>
              <a:rPr lang="ru-RU" sz="4400" b="1" dirty="0" smtClean="0">
                <a:solidFill>
                  <a:srgbClr val="C00000"/>
                </a:solidFill>
              </a:rPr>
              <a:t>человек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5486400" cy="566738"/>
          </a:xfrm>
        </p:spPr>
        <p:txBody>
          <a:bodyPr>
            <a:no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Ключевская Сопка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43702" y="381000"/>
            <a:ext cx="2500298" cy="4648200"/>
          </a:xfrm>
        </p:spPr>
        <p:txBody>
          <a:bodyPr/>
          <a:lstStyle/>
          <a:p>
            <a:pPr algn="ctr"/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Определите его высоту и местоположение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dirty="0"/>
          </a:p>
        </p:txBody>
      </p:sp>
      <p:pic>
        <p:nvPicPr>
          <p:cNvPr id="3074" name="Picture 2" descr="F:\Рельеф Евразии\рель\pict[1]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5" y="857233"/>
            <a:ext cx="5429288" cy="380755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нимированные (15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анимированные (15)</Template>
  <TotalTime>1630</TotalTime>
  <Words>457</Words>
  <Application>Microsoft Office PowerPoint</Application>
  <PresentationFormat>Экран (4:3)</PresentationFormat>
  <Paragraphs>148</Paragraphs>
  <Slides>30</Slides>
  <Notes>4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анимированные (15)</vt:lpstr>
      <vt:lpstr>Рельеф Евразии</vt:lpstr>
      <vt:lpstr>Дайте образное описание рельефа материка, выделите основные особенности.</vt:lpstr>
      <vt:lpstr>Подсчитайте колебания высот на материке.</vt:lpstr>
      <vt:lpstr>Слайд 4</vt:lpstr>
      <vt:lpstr>Вспомним типы земной коры…</vt:lpstr>
      <vt:lpstr>Слайд 6</vt:lpstr>
      <vt:lpstr>Сейсмические пояса Земли</vt:lpstr>
      <vt:lpstr>Япония, март 2011 года.</vt:lpstr>
      <vt:lpstr>Ключевская Сопка</vt:lpstr>
      <vt:lpstr>Вулкан Кракатау</vt:lpstr>
      <vt:lpstr>Задание: перечислите равнины Северного и Южного поясов и крупные горные системы, входящие в Альпийско- Гималайский  и Восточно- Азиатский горные пояса.</vt:lpstr>
      <vt:lpstr>Заполните таблицу:</vt:lpstr>
      <vt:lpstr>Гималаи</vt:lpstr>
      <vt:lpstr>Гималаи</vt:lpstr>
      <vt:lpstr>Образование складчатых гор</vt:lpstr>
      <vt:lpstr>г. Джомолунгма (Эверест)</vt:lpstr>
      <vt:lpstr>Кунь- Лунь</vt:lpstr>
      <vt:lpstr>Кавказ</vt:lpstr>
      <vt:lpstr>Тибет</vt:lpstr>
      <vt:lpstr>Альпы</vt:lpstr>
      <vt:lpstr>Монблан</vt:lpstr>
      <vt:lpstr>Тянь-Шань</vt:lpstr>
      <vt:lpstr>Памир</vt:lpstr>
      <vt:lpstr>Восточно – Европейская равнина</vt:lpstr>
      <vt:lpstr>Западно - Сибирская равнина</vt:lpstr>
      <vt:lpstr>Среднесибирское плоскогорье</vt:lpstr>
      <vt:lpstr>Слайд 27</vt:lpstr>
      <vt:lpstr>Богата ли Евразия полезными ископаемыми?</vt:lpstr>
      <vt:lpstr>Заполните таблицу:</vt:lpstr>
      <vt:lpstr>С давних пор привыкли горы О высотах вести споры. Трудно это или просто. Нам расставить их по росту?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Рыжик</dc:creator>
  <cp:lastModifiedBy>Roman</cp:lastModifiedBy>
  <cp:revision>217</cp:revision>
  <dcterms:created xsi:type="dcterms:W3CDTF">2011-11-27T16:56:03Z</dcterms:created>
  <dcterms:modified xsi:type="dcterms:W3CDTF">2013-03-24T20:35:43Z</dcterms:modified>
</cp:coreProperties>
</file>