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7" r:id="rId2"/>
    <p:sldId id="257" r:id="rId3"/>
    <p:sldId id="268" r:id="rId4"/>
    <p:sldId id="260" r:id="rId5"/>
    <p:sldId id="261" r:id="rId6"/>
    <p:sldId id="262" r:id="rId7"/>
    <p:sldId id="263" r:id="rId8"/>
    <p:sldId id="264" r:id="rId9"/>
    <p:sldId id="282" r:id="rId10"/>
    <p:sldId id="283" r:id="rId11"/>
    <p:sldId id="28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EE0AF-4834-49A3-AC7E-BABB94328E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DCB1BC9-4347-4AF2-A50B-CFB087D42AAE}">
      <dgm:prSet/>
      <dgm:spPr/>
      <dgm:t>
        <a:bodyPr/>
        <a:lstStyle/>
        <a:p>
          <a:pPr rtl="0"/>
          <a:r>
            <a:rPr lang="en-US" b="1" dirty="0" smtClean="0"/>
            <a:t>Magazine Health</a:t>
          </a:r>
          <a:endParaRPr lang="ru-RU" dirty="0"/>
        </a:p>
      </dgm:t>
    </dgm:pt>
    <dgm:pt modelId="{4BEB8EB9-10D1-4739-994E-E82DC47BD059}" type="parTrans" cxnId="{926C8767-D51F-4406-ACEE-58DC044FF615}">
      <dgm:prSet/>
      <dgm:spPr/>
      <dgm:t>
        <a:bodyPr/>
        <a:lstStyle/>
        <a:p>
          <a:endParaRPr lang="ru-RU"/>
        </a:p>
      </dgm:t>
    </dgm:pt>
    <dgm:pt modelId="{19E2C56D-FB98-4AB3-B69B-8912B3DAE242}" type="sibTrans" cxnId="{926C8767-D51F-4406-ACEE-58DC044FF615}">
      <dgm:prSet/>
      <dgm:spPr/>
      <dgm:t>
        <a:bodyPr/>
        <a:lstStyle/>
        <a:p>
          <a:endParaRPr lang="ru-RU"/>
        </a:p>
      </dgm:t>
    </dgm:pt>
    <dgm:pt modelId="{572851DE-C818-4B2B-8A0B-C69058E86C16}" type="pres">
      <dgm:prSet presAssocID="{8BAEE0AF-4834-49A3-AC7E-BABB94328E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CA4D4-BA40-4E89-8C69-1A34D71DFC46}" type="pres">
      <dgm:prSet presAssocID="{6DCB1BC9-4347-4AF2-A50B-CFB087D42AAE}" presName="node" presStyleLbl="node1" presStyleIdx="0" presStyleCnt="1" custLinFactX="-59778" custLinFactNeighborX="-100000" custLinFactNeighborY="-98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6C8767-D51F-4406-ACEE-58DC044FF615}" srcId="{8BAEE0AF-4834-49A3-AC7E-BABB94328E23}" destId="{6DCB1BC9-4347-4AF2-A50B-CFB087D42AAE}" srcOrd="0" destOrd="0" parTransId="{4BEB8EB9-10D1-4739-994E-E82DC47BD059}" sibTransId="{19E2C56D-FB98-4AB3-B69B-8912B3DAE242}"/>
    <dgm:cxn modelId="{9576F76C-C10A-4BEA-8305-876120D67653}" type="presOf" srcId="{8BAEE0AF-4834-49A3-AC7E-BABB94328E23}" destId="{572851DE-C818-4B2B-8A0B-C69058E86C16}" srcOrd="0" destOrd="0" presId="urn:microsoft.com/office/officeart/2005/8/layout/process1"/>
    <dgm:cxn modelId="{4748A370-3D83-4F15-B413-307C93B3B13E}" type="presOf" srcId="{6DCB1BC9-4347-4AF2-A50B-CFB087D42AAE}" destId="{C0CCA4D4-BA40-4E89-8C69-1A34D71DFC46}" srcOrd="0" destOrd="0" presId="urn:microsoft.com/office/officeart/2005/8/layout/process1"/>
    <dgm:cxn modelId="{DF3590ED-18A2-4294-BC21-2F84048F17A2}" type="presParOf" srcId="{572851DE-C818-4B2B-8A0B-C69058E86C16}" destId="{C0CCA4D4-BA40-4E89-8C69-1A34D71DFC4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BB4A3E-2314-482F-9F77-BBFE91F7AEB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83DC74-621F-47DA-96E3-4A05102F544F}">
      <dgm:prSet custT="1"/>
      <dgm:spPr/>
      <dgm:t>
        <a:bodyPr/>
        <a:lstStyle/>
        <a:p>
          <a:pPr algn="l" rtl="0"/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Important!!!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D8B66-FCD6-4ED6-9ED9-3126F8EF54B6}" type="parTrans" cxnId="{C8CD3ED7-1FED-45A6-9F5B-EBD663982B46}">
      <dgm:prSet/>
      <dgm:spPr/>
      <dgm:t>
        <a:bodyPr/>
        <a:lstStyle/>
        <a:p>
          <a:endParaRPr lang="ru-RU"/>
        </a:p>
      </dgm:t>
    </dgm:pt>
    <dgm:pt modelId="{BF057BE1-B602-4C1E-80D6-B9438923A141}" type="sibTrans" cxnId="{C8CD3ED7-1FED-45A6-9F5B-EBD663982B46}">
      <dgm:prSet/>
      <dgm:spPr/>
      <dgm:t>
        <a:bodyPr/>
        <a:lstStyle/>
        <a:p>
          <a:endParaRPr lang="ru-RU"/>
        </a:p>
      </dgm:t>
    </dgm:pt>
    <dgm:pt modelId="{C52F3DEF-D4FD-477E-8FC5-D01DC802D273}">
      <dgm:prSet/>
      <dgm:spPr/>
      <dgm:t>
        <a:bodyPr/>
        <a:lstStyle/>
        <a:p>
          <a:pPr algn="l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Fruit and vegetables </a:t>
          </a:r>
          <a:r>
            <a:rPr lang="en-US" b="1" dirty="0" smtClean="0"/>
            <a:t>help them have good eyesight</a:t>
          </a:r>
          <a:endParaRPr lang="ru-RU" b="1" dirty="0"/>
        </a:p>
      </dgm:t>
    </dgm:pt>
    <dgm:pt modelId="{ECF5C40B-F58F-40A8-945A-137C48460849}" type="parTrans" cxnId="{69C38350-5D76-4632-946C-1E60AA8DE43B}">
      <dgm:prSet/>
      <dgm:spPr/>
      <dgm:t>
        <a:bodyPr/>
        <a:lstStyle/>
        <a:p>
          <a:endParaRPr lang="ru-RU"/>
        </a:p>
      </dgm:t>
    </dgm:pt>
    <dgm:pt modelId="{F1E983BF-2AF6-406E-A0D1-D3FBA51A586D}" type="sibTrans" cxnId="{69C38350-5D76-4632-946C-1E60AA8DE43B}">
      <dgm:prSet/>
      <dgm:spPr/>
      <dgm:t>
        <a:bodyPr/>
        <a:lstStyle/>
        <a:p>
          <a:endParaRPr lang="ru-RU"/>
        </a:p>
      </dgm:t>
    </dgm:pt>
    <dgm:pt modelId="{71C137A1-6E76-4D6B-A8F5-C65E2A8784FA}">
      <dgm:prSet/>
      <dgm:spPr/>
      <dgm:t>
        <a:bodyPr/>
        <a:lstStyle/>
        <a:p>
          <a:pPr algn="l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Morning exercises, sleeping on a hard bed and a right seat</a:t>
          </a:r>
          <a:r>
            <a:rPr lang="en-US" b="1" dirty="0" smtClean="0"/>
            <a:t> at the desk would help them. </a:t>
          </a:r>
          <a:endParaRPr lang="ru-RU" b="1" dirty="0"/>
        </a:p>
      </dgm:t>
    </dgm:pt>
    <dgm:pt modelId="{09BC5A27-E5A3-482B-AE8F-8C5F25D17806}" type="parTrans" cxnId="{327BBFB3-8993-483E-A761-0D94A9F88467}">
      <dgm:prSet/>
      <dgm:spPr/>
      <dgm:t>
        <a:bodyPr/>
        <a:lstStyle/>
        <a:p>
          <a:endParaRPr lang="ru-RU"/>
        </a:p>
      </dgm:t>
    </dgm:pt>
    <dgm:pt modelId="{931F321C-DF25-4581-AFD5-BA6274886DAE}" type="sibTrans" cxnId="{327BBFB3-8993-483E-A761-0D94A9F88467}">
      <dgm:prSet/>
      <dgm:spPr/>
      <dgm:t>
        <a:bodyPr/>
        <a:lstStyle/>
        <a:p>
          <a:endParaRPr lang="ru-RU"/>
        </a:p>
      </dgm:t>
    </dgm:pt>
    <dgm:pt modelId="{F5E133C7-AE96-442D-8D3B-86ED536F0AF1}" type="pres">
      <dgm:prSet presAssocID="{65BB4A3E-2314-482F-9F77-BBFE91F7AE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BE0FE1-0953-4552-91C8-4D49B7CFC06A}" type="pres">
      <dgm:prSet presAssocID="{9A83DC74-621F-47DA-96E3-4A05102F544F}" presName="circle1" presStyleLbl="node1" presStyleIdx="0" presStyleCnt="3"/>
      <dgm:spPr/>
    </dgm:pt>
    <dgm:pt modelId="{659F509F-CC3B-4CBA-8859-BFD7DA5E38CA}" type="pres">
      <dgm:prSet presAssocID="{9A83DC74-621F-47DA-96E3-4A05102F544F}" presName="space" presStyleCnt="0"/>
      <dgm:spPr/>
    </dgm:pt>
    <dgm:pt modelId="{EA286AD9-7076-47DE-9256-EEE19EE1F8C3}" type="pres">
      <dgm:prSet presAssocID="{9A83DC74-621F-47DA-96E3-4A05102F544F}" presName="rect1" presStyleLbl="alignAcc1" presStyleIdx="0" presStyleCnt="3" custLinFactNeighborX="-497"/>
      <dgm:spPr/>
      <dgm:t>
        <a:bodyPr/>
        <a:lstStyle/>
        <a:p>
          <a:endParaRPr lang="ru-RU"/>
        </a:p>
      </dgm:t>
    </dgm:pt>
    <dgm:pt modelId="{9EB54AE4-BB90-4E66-9BBE-6264D0A9F417}" type="pres">
      <dgm:prSet presAssocID="{C52F3DEF-D4FD-477E-8FC5-D01DC802D273}" presName="vertSpace2" presStyleLbl="node1" presStyleIdx="0" presStyleCnt="3"/>
      <dgm:spPr/>
    </dgm:pt>
    <dgm:pt modelId="{32A1CF7D-D470-461D-A0BA-52CEFEAF9268}" type="pres">
      <dgm:prSet presAssocID="{C52F3DEF-D4FD-477E-8FC5-D01DC802D273}" presName="circle2" presStyleLbl="node1" presStyleIdx="1" presStyleCnt="3"/>
      <dgm:spPr/>
    </dgm:pt>
    <dgm:pt modelId="{DF01F18C-ACAF-45B8-AE99-CABD9FF2A67D}" type="pres">
      <dgm:prSet presAssocID="{C52F3DEF-D4FD-477E-8FC5-D01DC802D273}" presName="rect2" presStyleLbl="alignAcc1" presStyleIdx="1" presStyleCnt="3" custLinFactNeighborX="-497" custLinFactNeighborY="-1489"/>
      <dgm:spPr/>
      <dgm:t>
        <a:bodyPr/>
        <a:lstStyle/>
        <a:p>
          <a:endParaRPr lang="ru-RU"/>
        </a:p>
      </dgm:t>
    </dgm:pt>
    <dgm:pt modelId="{96C3486D-0EB8-4B14-8D96-7E3A14BB9FAA}" type="pres">
      <dgm:prSet presAssocID="{71C137A1-6E76-4D6B-A8F5-C65E2A8784FA}" presName="vertSpace3" presStyleLbl="node1" presStyleIdx="1" presStyleCnt="3"/>
      <dgm:spPr/>
    </dgm:pt>
    <dgm:pt modelId="{2109FC36-84DE-42CE-A5F0-262072803DFE}" type="pres">
      <dgm:prSet presAssocID="{71C137A1-6E76-4D6B-A8F5-C65E2A8784FA}" presName="circle3" presStyleLbl="node1" presStyleIdx="2" presStyleCnt="3"/>
      <dgm:spPr/>
    </dgm:pt>
    <dgm:pt modelId="{9E26D8EC-7E8C-4EBB-A626-3DD19BC7EA3E}" type="pres">
      <dgm:prSet presAssocID="{71C137A1-6E76-4D6B-A8F5-C65E2A8784FA}" presName="rect3" presStyleLbl="alignAcc1" presStyleIdx="2" presStyleCnt="3" custLinFactNeighborX="-497" custLinFactNeighborY="-6452"/>
      <dgm:spPr/>
      <dgm:t>
        <a:bodyPr/>
        <a:lstStyle/>
        <a:p>
          <a:endParaRPr lang="ru-RU"/>
        </a:p>
      </dgm:t>
    </dgm:pt>
    <dgm:pt modelId="{4EEA6F7D-069E-489F-8A6B-8FE42C362BB8}" type="pres">
      <dgm:prSet presAssocID="{9A83DC74-621F-47DA-96E3-4A05102F544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B6DA1-601A-439D-B756-AC566837C1E2}" type="pres">
      <dgm:prSet presAssocID="{C52F3DEF-D4FD-477E-8FC5-D01DC802D27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6202-0659-4C9B-BAE8-19F16A10AE03}" type="pres">
      <dgm:prSet presAssocID="{71C137A1-6E76-4D6B-A8F5-C65E2A8784F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6845-00E2-47C3-96E9-C81EFEF6219E}" type="presOf" srcId="{71C137A1-6E76-4D6B-A8F5-C65E2A8784FA}" destId="{9E26D8EC-7E8C-4EBB-A626-3DD19BC7EA3E}" srcOrd="0" destOrd="0" presId="urn:microsoft.com/office/officeart/2005/8/layout/target3"/>
    <dgm:cxn modelId="{69C38350-5D76-4632-946C-1E60AA8DE43B}" srcId="{65BB4A3E-2314-482F-9F77-BBFE91F7AEB3}" destId="{C52F3DEF-D4FD-477E-8FC5-D01DC802D273}" srcOrd="1" destOrd="0" parTransId="{ECF5C40B-F58F-40A8-945A-137C48460849}" sibTransId="{F1E983BF-2AF6-406E-A0D1-D3FBA51A586D}"/>
    <dgm:cxn modelId="{B696B347-F2ED-4080-B93C-A0EBD7DCD9EA}" type="presOf" srcId="{65BB4A3E-2314-482F-9F77-BBFE91F7AEB3}" destId="{F5E133C7-AE96-442D-8D3B-86ED536F0AF1}" srcOrd="0" destOrd="0" presId="urn:microsoft.com/office/officeart/2005/8/layout/target3"/>
    <dgm:cxn modelId="{327BBFB3-8993-483E-A761-0D94A9F88467}" srcId="{65BB4A3E-2314-482F-9F77-BBFE91F7AEB3}" destId="{71C137A1-6E76-4D6B-A8F5-C65E2A8784FA}" srcOrd="2" destOrd="0" parTransId="{09BC5A27-E5A3-482B-AE8F-8C5F25D17806}" sibTransId="{931F321C-DF25-4581-AFD5-BA6274886DAE}"/>
    <dgm:cxn modelId="{16765EAA-5F9E-41CA-9266-D9BE98CA9FAA}" type="presOf" srcId="{71C137A1-6E76-4D6B-A8F5-C65E2A8784FA}" destId="{8A7C6202-0659-4C9B-BAE8-19F16A10AE03}" srcOrd="1" destOrd="0" presId="urn:microsoft.com/office/officeart/2005/8/layout/target3"/>
    <dgm:cxn modelId="{A7B2ECD8-5F75-4AB8-80E1-9922C0F98FD7}" type="presOf" srcId="{9A83DC74-621F-47DA-96E3-4A05102F544F}" destId="{EA286AD9-7076-47DE-9256-EEE19EE1F8C3}" srcOrd="0" destOrd="0" presId="urn:microsoft.com/office/officeart/2005/8/layout/target3"/>
    <dgm:cxn modelId="{0BE53EE0-87C7-4FA4-91C0-2BB3EC109617}" type="presOf" srcId="{C52F3DEF-D4FD-477E-8FC5-D01DC802D273}" destId="{9B8B6DA1-601A-439D-B756-AC566837C1E2}" srcOrd="1" destOrd="0" presId="urn:microsoft.com/office/officeart/2005/8/layout/target3"/>
    <dgm:cxn modelId="{6BD699F7-05F7-492B-9AC1-2A5C204A9FD2}" type="presOf" srcId="{C52F3DEF-D4FD-477E-8FC5-D01DC802D273}" destId="{DF01F18C-ACAF-45B8-AE99-CABD9FF2A67D}" srcOrd="0" destOrd="0" presId="urn:microsoft.com/office/officeart/2005/8/layout/target3"/>
    <dgm:cxn modelId="{35828E3A-AF50-481E-A21E-C78C1A21108C}" type="presOf" srcId="{9A83DC74-621F-47DA-96E3-4A05102F544F}" destId="{4EEA6F7D-069E-489F-8A6B-8FE42C362BB8}" srcOrd="1" destOrd="0" presId="urn:microsoft.com/office/officeart/2005/8/layout/target3"/>
    <dgm:cxn modelId="{C8CD3ED7-1FED-45A6-9F5B-EBD663982B46}" srcId="{65BB4A3E-2314-482F-9F77-BBFE91F7AEB3}" destId="{9A83DC74-621F-47DA-96E3-4A05102F544F}" srcOrd="0" destOrd="0" parTransId="{F53D8B66-FCD6-4ED6-9ED9-3126F8EF54B6}" sibTransId="{BF057BE1-B602-4C1E-80D6-B9438923A141}"/>
    <dgm:cxn modelId="{371D9E22-8629-424D-978E-ED371A14AC61}" type="presParOf" srcId="{F5E133C7-AE96-442D-8D3B-86ED536F0AF1}" destId="{98BE0FE1-0953-4552-91C8-4D49B7CFC06A}" srcOrd="0" destOrd="0" presId="urn:microsoft.com/office/officeart/2005/8/layout/target3"/>
    <dgm:cxn modelId="{9AC2A2A1-3EE8-41E1-A192-2BB9577D839D}" type="presParOf" srcId="{F5E133C7-AE96-442D-8D3B-86ED536F0AF1}" destId="{659F509F-CC3B-4CBA-8859-BFD7DA5E38CA}" srcOrd="1" destOrd="0" presId="urn:microsoft.com/office/officeart/2005/8/layout/target3"/>
    <dgm:cxn modelId="{3CFA3A84-50AC-4118-97B1-F9E6517DE04E}" type="presParOf" srcId="{F5E133C7-AE96-442D-8D3B-86ED536F0AF1}" destId="{EA286AD9-7076-47DE-9256-EEE19EE1F8C3}" srcOrd="2" destOrd="0" presId="urn:microsoft.com/office/officeart/2005/8/layout/target3"/>
    <dgm:cxn modelId="{A830B1B3-2CBB-4E2E-AC96-F19848C47F82}" type="presParOf" srcId="{F5E133C7-AE96-442D-8D3B-86ED536F0AF1}" destId="{9EB54AE4-BB90-4E66-9BBE-6264D0A9F417}" srcOrd="3" destOrd="0" presId="urn:microsoft.com/office/officeart/2005/8/layout/target3"/>
    <dgm:cxn modelId="{EFB1D0DD-13EE-46FF-8DDD-DD746E32F904}" type="presParOf" srcId="{F5E133C7-AE96-442D-8D3B-86ED536F0AF1}" destId="{32A1CF7D-D470-461D-A0BA-52CEFEAF9268}" srcOrd="4" destOrd="0" presId="urn:microsoft.com/office/officeart/2005/8/layout/target3"/>
    <dgm:cxn modelId="{EB77EB98-DBA8-49E2-AE54-C71735ED1919}" type="presParOf" srcId="{F5E133C7-AE96-442D-8D3B-86ED536F0AF1}" destId="{DF01F18C-ACAF-45B8-AE99-CABD9FF2A67D}" srcOrd="5" destOrd="0" presId="urn:microsoft.com/office/officeart/2005/8/layout/target3"/>
    <dgm:cxn modelId="{A3E2F2FB-9A3D-4601-978E-4B32095A5CC7}" type="presParOf" srcId="{F5E133C7-AE96-442D-8D3B-86ED536F0AF1}" destId="{96C3486D-0EB8-4B14-8D96-7E3A14BB9FAA}" srcOrd="6" destOrd="0" presId="urn:microsoft.com/office/officeart/2005/8/layout/target3"/>
    <dgm:cxn modelId="{26D023E5-73B0-4D0C-99E8-807BE3013D68}" type="presParOf" srcId="{F5E133C7-AE96-442D-8D3B-86ED536F0AF1}" destId="{2109FC36-84DE-42CE-A5F0-262072803DFE}" srcOrd="7" destOrd="0" presId="urn:microsoft.com/office/officeart/2005/8/layout/target3"/>
    <dgm:cxn modelId="{5B3E4846-0617-45FD-BB45-736468D971FF}" type="presParOf" srcId="{F5E133C7-AE96-442D-8D3B-86ED536F0AF1}" destId="{9E26D8EC-7E8C-4EBB-A626-3DD19BC7EA3E}" srcOrd="8" destOrd="0" presId="urn:microsoft.com/office/officeart/2005/8/layout/target3"/>
    <dgm:cxn modelId="{B9DB08A4-AA58-4189-8F96-7F257B9A13E4}" type="presParOf" srcId="{F5E133C7-AE96-442D-8D3B-86ED536F0AF1}" destId="{4EEA6F7D-069E-489F-8A6B-8FE42C362BB8}" srcOrd="9" destOrd="0" presId="urn:microsoft.com/office/officeart/2005/8/layout/target3"/>
    <dgm:cxn modelId="{00F2DB21-2E15-4852-BF3D-5A07B549721E}" type="presParOf" srcId="{F5E133C7-AE96-442D-8D3B-86ED536F0AF1}" destId="{9B8B6DA1-601A-439D-B756-AC566837C1E2}" srcOrd="10" destOrd="0" presId="urn:microsoft.com/office/officeart/2005/8/layout/target3"/>
    <dgm:cxn modelId="{A339A941-7ABA-47B5-B3CF-11D409E93784}" type="presParOf" srcId="{F5E133C7-AE96-442D-8D3B-86ED536F0AF1}" destId="{8A7C6202-0659-4C9B-BAE8-19F16A10AE0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dirty="0" smtClean="0"/>
            <a:t>Advertising of </a:t>
          </a:r>
          <a:r>
            <a:rPr lang="en-US" b="1" dirty="0" err="1" smtClean="0"/>
            <a:t>Iodomarin</a:t>
          </a:r>
          <a:endParaRPr lang="ru-RU" dirty="0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77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FD202-A144-487A-AA57-DDB12020193C}" type="presOf" srcId="{C943B12D-1DDB-4EF2-A497-38DF3BFD4812}" destId="{25B7C0F9-D8BC-4B09-BA1B-B454B7613D59}" srcOrd="0" destOrd="0" presId="urn:microsoft.com/office/officeart/2005/8/layout/vList5"/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022FAB95-1B5E-4E25-8EA8-008999A06B55}" type="presOf" srcId="{40F2DE78-7982-42CF-9CC5-C4783DA91037}" destId="{BB7B9914-4D44-4CBB-B8D5-5152B11053FF}" srcOrd="0" destOrd="0" presId="urn:microsoft.com/office/officeart/2005/8/layout/vList5"/>
    <dgm:cxn modelId="{73BF6B84-BC84-49D1-BB71-D4C0C24C7A76}" type="presParOf" srcId="{25B7C0F9-D8BC-4B09-BA1B-B454B7613D59}" destId="{8D28B4BF-6FAA-4C28-8F9A-0F2732BA0A02}" srcOrd="0" destOrd="0" presId="urn:microsoft.com/office/officeart/2005/8/layout/vList5"/>
    <dgm:cxn modelId="{1E477425-0447-40B2-A6CF-21D88AA0B7F4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dirty="0" smtClean="0"/>
            <a:t>McDonalds Fast Food</a:t>
          </a:r>
          <a:endParaRPr lang="ru-RU" dirty="0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1794664B-0396-41F1-83C2-D46F2631F78D}" type="presOf" srcId="{C943B12D-1DDB-4EF2-A497-38DF3BFD4812}" destId="{25B7C0F9-D8BC-4B09-BA1B-B454B7613D59}" srcOrd="0" destOrd="0" presId="urn:microsoft.com/office/officeart/2005/8/layout/vList5"/>
    <dgm:cxn modelId="{2AA2189F-890F-4057-A1EB-E56B359CB61D}" type="presOf" srcId="{40F2DE78-7982-42CF-9CC5-C4783DA91037}" destId="{BB7B9914-4D44-4CBB-B8D5-5152B11053FF}" srcOrd="0" destOrd="0" presId="urn:microsoft.com/office/officeart/2005/8/layout/vList5"/>
    <dgm:cxn modelId="{9ABECA46-2F23-4983-BD8C-1EBDC2C660AC}" type="presParOf" srcId="{25B7C0F9-D8BC-4B09-BA1B-B454B7613D59}" destId="{8D28B4BF-6FAA-4C28-8F9A-0F2732BA0A02}" srcOrd="0" destOrd="0" presId="urn:microsoft.com/office/officeart/2005/8/layout/vList5"/>
    <dgm:cxn modelId="{2CA656CC-5871-4B21-B00D-EEA995C29474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dirty="0" err="1" smtClean="0"/>
            <a:t>Kolobok</a:t>
          </a:r>
          <a:endParaRPr lang="ru-RU" dirty="0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0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D84AE-0D50-469E-967B-7BCECE73CE5E}" type="presOf" srcId="{C943B12D-1DDB-4EF2-A497-38DF3BFD4812}" destId="{25B7C0F9-D8BC-4B09-BA1B-B454B7613D59}" srcOrd="0" destOrd="0" presId="urn:microsoft.com/office/officeart/2005/8/layout/vList5"/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29A32317-6DE1-4734-99EB-F7D87A832919}" type="presOf" srcId="{40F2DE78-7982-42CF-9CC5-C4783DA91037}" destId="{BB7B9914-4D44-4CBB-B8D5-5152B11053FF}" srcOrd="0" destOrd="0" presId="urn:microsoft.com/office/officeart/2005/8/layout/vList5"/>
    <dgm:cxn modelId="{23C50D9A-55C5-4DA5-9872-1A2D882B3F4C}" type="presParOf" srcId="{25B7C0F9-D8BC-4B09-BA1B-B454B7613D59}" destId="{8D28B4BF-6FAA-4C28-8F9A-0F2732BA0A02}" srcOrd="0" destOrd="0" presId="urn:microsoft.com/office/officeart/2005/8/layout/vList5"/>
    <dgm:cxn modelId="{D891B331-A54D-4D5E-908D-46146580FC39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dirty="0" err="1" smtClean="0"/>
            <a:t>Kolobok</a:t>
          </a:r>
          <a:endParaRPr lang="ru-RU" dirty="0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0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6C53C-ADFF-43FE-8C84-25F89235B9F2}" type="presOf" srcId="{C943B12D-1DDB-4EF2-A497-38DF3BFD4812}" destId="{25B7C0F9-D8BC-4B09-BA1B-B454B7613D59}" srcOrd="0" destOrd="0" presId="urn:microsoft.com/office/officeart/2005/8/layout/vList5"/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9CBAE088-9529-43F9-934D-CF274DC22600}" type="presOf" srcId="{40F2DE78-7982-42CF-9CC5-C4783DA91037}" destId="{BB7B9914-4D44-4CBB-B8D5-5152B11053FF}" srcOrd="0" destOrd="0" presId="urn:microsoft.com/office/officeart/2005/8/layout/vList5"/>
    <dgm:cxn modelId="{26109630-60A9-4D2E-951B-373BAF8609B7}" type="presParOf" srcId="{25B7C0F9-D8BC-4B09-BA1B-B454B7613D59}" destId="{8D28B4BF-6FAA-4C28-8F9A-0F2732BA0A02}" srcOrd="0" destOrd="0" presId="urn:microsoft.com/office/officeart/2005/8/layout/vList5"/>
    <dgm:cxn modelId="{60BA4104-3F54-4F97-BE19-F3DEE9E7CCAE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dirty="0" err="1" smtClean="0"/>
            <a:t>Kolobok</a:t>
          </a:r>
          <a:endParaRPr lang="ru-RU" dirty="0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0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C0931B-9432-4587-9D69-3728C6DFA2EA}" type="presOf" srcId="{C943B12D-1DDB-4EF2-A497-38DF3BFD4812}" destId="{25B7C0F9-D8BC-4B09-BA1B-B454B7613D59}" srcOrd="0" destOrd="0" presId="urn:microsoft.com/office/officeart/2005/8/layout/vList5"/>
    <dgm:cxn modelId="{E61A7579-D6FE-499D-BC81-207DF8A9F527}" type="presOf" srcId="{40F2DE78-7982-42CF-9CC5-C4783DA91037}" destId="{BB7B9914-4D44-4CBB-B8D5-5152B11053FF}" srcOrd="0" destOrd="0" presId="urn:microsoft.com/office/officeart/2005/8/layout/vList5"/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228EB669-C601-4933-959A-FFF4C400057E}" type="presParOf" srcId="{25B7C0F9-D8BC-4B09-BA1B-B454B7613D59}" destId="{8D28B4BF-6FAA-4C28-8F9A-0F2732BA0A02}" srcOrd="0" destOrd="0" presId="urn:microsoft.com/office/officeart/2005/8/layout/vList5"/>
    <dgm:cxn modelId="{1E5F3BB2-E2E9-4699-B553-41243C281282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dirty="0" err="1" smtClean="0"/>
            <a:t>Kolobok</a:t>
          </a:r>
          <a:endParaRPr lang="ru-RU" dirty="0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0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2D4F0-14F3-48A0-8917-ED233C67FFD4}" type="presOf" srcId="{C943B12D-1DDB-4EF2-A497-38DF3BFD4812}" destId="{25B7C0F9-D8BC-4B09-BA1B-B454B7613D59}" srcOrd="0" destOrd="0" presId="urn:microsoft.com/office/officeart/2005/8/layout/vList5"/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32671230-ECBE-4BCB-8EB4-9B9FD749CC3D}" type="presOf" srcId="{40F2DE78-7982-42CF-9CC5-C4783DA91037}" destId="{BB7B9914-4D44-4CBB-B8D5-5152B11053FF}" srcOrd="0" destOrd="0" presId="urn:microsoft.com/office/officeart/2005/8/layout/vList5"/>
    <dgm:cxn modelId="{0E9197C9-E033-425B-BEBB-E72F5BFD3F34}" type="presParOf" srcId="{25B7C0F9-D8BC-4B09-BA1B-B454B7613D59}" destId="{8D28B4BF-6FAA-4C28-8F9A-0F2732BA0A02}" srcOrd="0" destOrd="0" presId="urn:microsoft.com/office/officeart/2005/8/layout/vList5"/>
    <dgm:cxn modelId="{ED3A7172-ACDA-4277-958D-1C2B10528B56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EE0AF-4834-49A3-AC7E-BABB94328E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CB1BC9-4347-4AF2-A50B-CFB087D42AAE}">
      <dgm:prSet/>
      <dgm:spPr/>
      <dgm:t>
        <a:bodyPr/>
        <a:lstStyle/>
        <a:p>
          <a:pPr rtl="0"/>
          <a:r>
            <a:rPr lang="ru-RU" b="1" i="0" baseline="0" dirty="0" err="1" smtClean="0"/>
            <a:t>Russian</a:t>
          </a:r>
          <a:r>
            <a:rPr lang="ru-RU" b="1" i="0" baseline="0" dirty="0" smtClean="0"/>
            <a:t> </a:t>
          </a:r>
          <a:r>
            <a:rPr lang="en-US" b="1" i="0" baseline="0" dirty="0" smtClean="0"/>
            <a:t> </a:t>
          </a:r>
          <a:r>
            <a:rPr lang="ru-RU" b="1" i="0" baseline="0" dirty="0" err="1" smtClean="0"/>
            <a:t>Bath</a:t>
          </a:r>
          <a:endParaRPr lang="ru-RU" dirty="0"/>
        </a:p>
      </dgm:t>
    </dgm:pt>
    <dgm:pt modelId="{4BEB8EB9-10D1-4739-994E-E82DC47BD059}" type="parTrans" cxnId="{926C8767-D51F-4406-ACEE-58DC044FF615}">
      <dgm:prSet/>
      <dgm:spPr/>
      <dgm:t>
        <a:bodyPr/>
        <a:lstStyle/>
        <a:p>
          <a:endParaRPr lang="ru-RU"/>
        </a:p>
      </dgm:t>
    </dgm:pt>
    <dgm:pt modelId="{19E2C56D-FB98-4AB3-B69B-8912B3DAE242}" type="sibTrans" cxnId="{926C8767-D51F-4406-ACEE-58DC044FF615}">
      <dgm:prSet/>
      <dgm:spPr/>
      <dgm:t>
        <a:bodyPr/>
        <a:lstStyle/>
        <a:p>
          <a:endParaRPr lang="ru-RU"/>
        </a:p>
      </dgm:t>
    </dgm:pt>
    <dgm:pt modelId="{572851DE-C818-4B2B-8A0B-C69058E86C16}" type="pres">
      <dgm:prSet presAssocID="{8BAEE0AF-4834-49A3-AC7E-BABB94328E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CA4D4-BA40-4E89-8C69-1A34D71DFC46}" type="pres">
      <dgm:prSet presAssocID="{6DCB1BC9-4347-4AF2-A50B-CFB087D42AAE}" presName="node" presStyleLbl="node1" presStyleIdx="0" presStyleCnt="1" custLinFactX="-59778" custLinFactNeighborX="-100000" custLinFactNeighborY="-98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A45C2-A1C7-434D-A96A-78C65C3490C7}" type="presOf" srcId="{8BAEE0AF-4834-49A3-AC7E-BABB94328E23}" destId="{572851DE-C818-4B2B-8A0B-C69058E86C16}" srcOrd="0" destOrd="0" presId="urn:microsoft.com/office/officeart/2005/8/layout/process1"/>
    <dgm:cxn modelId="{926C8767-D51F-4406-ACEE-58DC044FF615}" srcId="{8BAEE0AF-4834-49A3-AC7E-BABB94328E23}" destId="{6DCB1BC9-4347-4AF2-A50B-CFB087D42AAE}" srcOrd="0" destOrd="0" parTransId="{4BEB8EB9-10D1-4739-994E-E82DC47BD059}" sibTransId="{19E2C56D-FB98-4AB3-B69B-8912B3DAE242}"/>
    <dgm:cxn modelId="{84155B83-8186-41BE-916E-48CF3654F345}" type="presOf" srcId="{6DCB1BC9-4347-4AF2-A50B-CFB087D42AAE}" destId="{C0CCA4D4-BA40-4E89-8C69-1A34D71DFC46}" srcOrd="0" destOrd="0" presId="urn:microsoft.com/office/officeart/2005/8/layout/process1"/>
    <dgm:cxn modelId="{02E1F921-1CD1-44D8-9C14-7C5CAD36F078}" type="presParOf" srcId="{572851DE-C818-4B2B-8A0B-C69058E86C16}" destId="{C0CCA4D4-BA40-4E89-8C69-1A34D71DFC4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baseline="0" smtClean="0"/>
            <a:t>A Public Opinion Poll</a:t>
          </a:r>
          <a:endParaRPr lang="ru-RU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0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C8046-59CB-44FD-9E15-C3A6A808864D}" type="presOf" srcId="{C943B12D-1DDB-4EF2-A497-38DF3BFD4812}" destId="{25B7C0F9-D8BC-4B09-BA1B-B454B7613D59}" srcOrd="0" destOrd="0" presId="urn:microsoft.com/office/officeart/2005/8/layout/vList5"/>
    <dgm:cxn modelId="{BCA87607-8AD6-4DFB-B1CC-D4D661536C3E}" type="presOf" srcId="{40F2DE78-7982-42CF-9CC5-C4783DA91037}" destId="{BB7B9914-4D44-4CBB-B8D5-5152B11053FF}" srcOrd="0" destOrd="0" presId="urn:microsoft.com/office/officeart/2005/8/layout/vList5"/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31D556E5-8EF9-4153-9418-BE1F4931299B}" type="presParOf" srcId="{25B7C0F9-D8BC-4B09-BA1B-B454B7613D59}" destId="{8D28B4BF-6FAA-4C28-8F9A-0F2732BA0A02}" srcOrd="0" destOrd="0" presId="urn:microsoft.com/office/officeart/2005/8/layout/vList5"/>
    <dgm:cxn modelId="{1BBA1083-29DF-455D-9CDC-970060C356D2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43AB94-8A5A-4DA7-AB5D-8C36739278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CA40C-18C8-40D4-8534-F9BE1FAD1C7A}">
      <dgm:prSet/>
      <dgm:spPr/>
      <dgm:t>
        <a:bodyPr/>
        <a:lstStyle/>
        <a:p>
          <a:pPr rtl="0"/>
          <a:r>
            <a:rPr lang="en-US" dirty="0" smtClean="0"/>
            <a:t>buy sweets instead of healthy food</a:t>
          </a:r>
          <a:endParaRPr lang="ru-RU" dirty="0"/>
        </a:p>
      </dgm:t>
    </dgm:pt>
    <dgm:pt modelId="{A07AC2FC-6918-49E2-9836-2B1111BBA3F8}" type="parTrans" cxnId="{A52908D0-7FA7-412D-BBAA-019C7AA0F724}">
      <dgm:prSet/>
      <dgm:spPr/>
      <dgm:t>
        <a:bodyPr/>
        <a:lstStyle/>
        <a:p>
          <a:endParaRPr lang="ru-RU"/>
        </a:p>
      </dgm:t>
    </dgm:pt>
    <dgm:pt modelId="{00F79A4A-A25B-41B9-9CCC-CDA0D22C6215}" type="sibTrans" cxnId="{A52908D0-7FA7-412D-BBAA-019C7AA0F724}">
      <dgm:prSet/>
      <dgm:spPr/>
      <dgm:t>
        <a:bodyPr/>
        <a:lstStyle/>
        <a:p>
          <a:endParaRPr lang="ru-RU"/>
        </a:p>
      </dgm:t>
    </dgm:pt>
    <dgm:pt modelId="{D7B883F0-B9FE-4CAB-98F5-FAA2A1CD47BE}" type="pres">
      <dgm:prSet presAssocID="{0F43AB94-8A5A-4DA7-AB5D-8C36739278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8DBE33-C485-4183-8BEC-0B23CDB8002E}" type="pres">
      <dgm:prSet presAssocID="{66ECA40C-18C8-40D4-8534-F9BE1FAD1C7A}" presName="circle1" presStyleLbl="node1" presStyleIdx="0" presStyleCnt="1"/>
      <dgm:spPr/>
    </dgm:pt>
    <dgm:pt modelId="{6858848E-B8DF-4EDF-B533-C8BFCEBBE35A}" type="pres">
      <dgm:prSet presAssocID="{66ECA40C-18C8-40D4-8534-F9BE1FAD1C7A}" presName="space" presStyleCnt="0"/>
      <dgm:spPr/>
    </dgm:pt>
    <dgm:pt modelId="{5328C15E-80A3-4810-B823-47B9DD1728BC}" type="pres">
      <dgm:prSet presAssocID="{66ECA40C-18C8-40D4-8534-F9BE1FAD1C7A}" presName="rect1" presStyleLbl="alignAcc1" presStyleIdx="0" presStyleCnt="1"/>
      <dgm:spPr/>
      <dgm:t>
        <a:bodyPr/>
        <a:lstStyle/>
        <a:p>
          <a:endParaRPr lang="ru-RU"/>
        </a:p>
      </dgm:t>
    </dgm:pt>
    <dgm:pt modelId="{D069A073-A795-4DE4-866F-5A0763F36490}" type="pres">
      <dgm:prSet presAssocID="{66ECA40C-18C8-40D4-8534-F9BE1FAD1C7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35EEFE-EA32-4C15-88C4-BFD856A0CD77}" type="presOf" srcId="{66ECA40C-18C8-40D4-8534-F9BE1FAD1C7A}" destId="{D069A073-A795-4DE4-866F-5A0763F36490}" srcOrd="1" destOrd="0" presId="urn:microsoft.com/office/officeart/2005/8/layout/target3"/>
    <dgm:cxn modelId="{54871F07-751A-4DDE-8DA0-703E341279E3}" type="presOf" srcId="{0F43AB94-8A5A-4DA7-AB5D-8C367392781F}" destId="{D7B883F0-B9FE-4CAB-98F5-FAA2A1CD47BE}" srcOrd="0" destOrd="0" presId="urn:microsoft.com/office/officeart/2005/8/layout/target3"/>
    <dgm:cxn modelId="{6640F360-7871-4C24-BAFC-3EF556387294}" type="presOf" srcId="{66ECA40C-18C8-40D4-8534-F9BE1FAD1C7A}" destId="{5328C15E-80A3-4810-B823-47B9DD1728BC}" srcOrd="0" destOrd="0" presId="urn:microsoft.com/office/officeart/2005/8/layout/target3"/>
    <dgm:cxn modelId="{A52908D0-7FA7-412D-BBAA-019C7AA0F724}" srcId="{0F43AB94-8A5A-4DA7-AB5D-8C367392781F}" destId="{66ECA40C-18C8-40D4-8534-F9BE1FAD1C7A}" srcOrd="0" destOrd="0" parTransId="{A07AC2FC-6918-49E2-9836-2B1111BBA3F8}" sibTransId="{00F79A4A-A25B-41B9-9CCC-CDA0D22C6215}"/>
    <dgm:cxn modelId="{A704F017-2608-42C5-99BA-2867CB26ACE4}" type="presParOf" srcId="{D7B883F0-B9FE-4CAB-98F5-FAA2A1CD47BE}" destId="{D58DBE33-C485-4183-8BEC-0B23CDB8002E}" srcOrd="0" destOrd="0" presId="urn:microsoft.com/office/officeart/2005/8/layout/target3"/>
    <dgm:cxn modelId="{CE67D532-B48B-4D8C-87F9-9544A3787253}" type="presParOf" srcId="{D7B883F0-B9FE-4CAB-98F5-FAA2A1CD47BE}" destId="{6858848E-B8DF-4EDF-B533-C8BFCEBBE35A}" srcOrd="1" destOrd="0" presId="urn:microsoft.com/office/officeart/2005/8/layout/target3"/>
    <dgm:cxn modelId="{A12159D7-637C-4342-B1DB-FBC4582F46A8}" type="presParOf" srcId="{D7B883F0-B9FE-4CAB-98F5-FAA2A1CD47BE}" destId="{5328C15E-80A3-4810-B823-47B9DD1728BC}" srcOrd="2" destOrd="0" presId="urn:microsoft.com/office/officeart/2005/8/layout/target3"/>
    <dgm:cxn modelId="{81D42986-1C88-4256-8A39-C9573FA4FF47}" type="presParOf" srcId="{D7B883F0-B9FE-4CAB-98F5-FAA2A1CD47BE}" destId="{D069A073-A795-4DE4-866F-5A0763F3649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2E3A31-5BCD-4168-816F-FAC7FEEAB27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C643F8-00E2-492B-9423-9C39489B215A}">
      <dgm:prSet/>
      <dgm:spPr/>
      <dgm:t>
        <a:bodyPr/>
        <a:lstStyle/>
        <a:p>
          <a:pPr rtl="0"/>
          <a:r>
            <a:rPr lang="en-US" b="0" i="0" baseline="0" dirty="0" smtClean="0"/>
            <a:t>don’t eat meat and fish</a:t>
          </a:r>
          <a:endParaRPr lang="ru-RU" dirty="0"/>
        </a:p>
      </dgm:t>
    </dgm:pt>
    <dgm:pt modelId="{A0A59146-27E1-4EF2-A73D-266D1BE1CC04}" type="parTrans" cxnId="{590F13FB-7F3B-4D5C-B421-047688D3C796}">
      <dgm:prSet/>
      <dgm:spPr/>
      <dgm:t>
        <a:bodyPr/>
        <a:lstStyle/>
        <a:p>
          <a:endParaRPr lang="ru-RU"/>
        </a:p>
      </dgm:t>
    </dgm:pt>
    <dgm:pt modelId="{92A3E071-89C6-4CE9-87C9-1F2FA7E568CE}" type="sibTrans" cxnId="{590F13FB-7F3B-4D5C-B421-047688D3C796}">
      <dgm:prSet/>
      <dgm:spPr/>
      <dgm:t>
        <a:bodyPr/>
        <a:lstStyle/>
        <a:p>
          <a:endParaRPr lang="ru-RU"/>
        </a:p>
      </dgm:t>
    </dgm:pt>
    <dgm:pt modelId="{13B31D62-88DA-4F2D-B216-B729C85BFA35}" type="pres">
      <dgm:prSet presAssocID="{E42E3A31-5BCD-4168-816F-FAC7FEEAB2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5C262-FBC5-4729-B558-EAE964258A63}" type="pres">
      <dgm:prSet presAssocID="{82C643F8-00E2-492B-9423-9C39489B215A}" presName="circle1" presStyleLbl="node1" presStyleIdx="0" presStyleCnt="1"/>
      <dgm:spPr/>
    </dgm:pt>
    <dgm:pt modelId="{661A6BC4-C742-479D-BDA5-11D0422584CE}" type="pres">
      <dgm:prSet presAssocID="{82C643F8-00E2-492B-9423-9C39489B215A}" presName="space" presStyleCnt="0"/>
      <dgm:spPr/>
    </dgm:pt>
    <dgm:pt modelId="{8FB5EE74-2CEC-46E4-9ED6-99E3CF364D3B}" type="pres">
      <dgm:prSet presAssocID="{82C643F8-00E2-492B-9423-9C39489B215A}" presName="rect1" presStyleLbl="alignAcc1" presStyleIdx="0" presStyleCnt="1"/>
      <dgm:spPr/>
      <dgm:t>
        <a:bodyPr/>
        <a:lstStyle/>
        <a:p>
          <a:endParaRPr lang="ru-RU"/>
        </a:p>
      </dgm:t>
    </dgm:pt>
    <dgm:pt modelId="{06D63EC0-0F44-46CB-98E1-18E9C63B55EE}" type="pres">
      <dgm:prSet presAssocID="{82C643F8-00E2-492B-9423-9C39489B21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406BA-46E9-4BDC-A996-4E28F59087FF}" type="presOf" srcId="{E42E3A31-5BCD-4168-816F-FAC7FEEAB27F}" destId="{13B31D62-88DA-4F2D-B216-B729C85BFA35}" srcOrd="0" destOrd="0" presId="urn:microsoft.com/office/officeart/2005/8/layout/target3"/>
    <dgm:cxn modelId="{A2985E8B-C412-48E3-9AC7-C237B72BE61D}" type="presOf" srcId="{82C643F8-00E2-492B-9423-9C39489B215A}" destId="{06D63EC0-0F44-46CB-98E1-18E9C63B55EE}" srcOrd="1" destOrd="0" presId="urn:microsoft.com/office/officeart/2005/8/layout/target3"/>
    <dgm:cxn modelId="{590F13FB-7F3B-4D5C-B421-047688D3C796}" srcId="{E42E3A31-5BCD-4168-816F-FAC7FEEAB27F}" destId="{82C643F8-00E2-492B-9423-9C39489B215A}" srcOrd="0" destOrd="0" parTransId="{A0A59146-27E1-4EF2-A73D-266D1BE1CC04}" sibTransId="{92A3E071-89C6-4CE9-87C9-1F2FA7E568CE}"/>
    <dgm:cxn modelId="{177110BE-EFE7-483C-92E8-873E847F858E}" type="presOf" srcId="{82C643F8-00E2-492B-9423-9C39489B215A}" destId="{8FB5EE74-2CEC-46E4-9ED6-99E3CF364D3B}" srcOrd="0" destOrd="0" presId="urn:microsoft.com/office/officeart/2005/8/layout/target3"/>
    <dgm:cxn modelId="{3AE33DCD-980A-4C92-B682-ADC6752D0673}" type="presParOf" srcId="{13B31D62-88DA-4F2D-B216-B729C85BFA35}" destId="{07B5C262-FBC5-4729-B558-EAE964258A63}" srcOrd="0" destOrd="0" presId="urn:microsoft.com/office/officeart/2005/8/layout/target3"/>
    <dgm:cxn modelId="{1D2DD767-A81D-4441-83CC-4C50CAB9CD85}" type="presParOf" srcId="{13B31D62-88DA-4F2D-B216-B729C85BFA35}" destId="{661A6BC4-C742-479D-BDA5-11D0422584CE}" srcOrd="1" destOrd="0" presId="urn:microsoft.com/office/officeart/2005/8/layout/target3"/>
    <dgm:cxn modelId="{54343F89-BB36-4869-A5FA-DDD34649A63F}" type="presParOf" srcId="{13B31D62-88DA-4F2D-B216-B729C85BFA35}" destId="{8FB5EE74-2CEC-46E4-9ED6-99E3CF364D3B}" srcOrd="2" destOrd="0" presId="urn:microsoft.com/office/officeart/2005/8/layout/target3"/>
    <dgm:cxn modelId="{00F8EB8A-F4AC-4A54-AC97-98AA9FEA34EC}" type="presParOf" srcId="{13B31D62-88DA-4F2D-B216-B729C85BFA35}" destId="{06D63EC0-0F44-46CB-98E1-18E9C63B55E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BB4A3E-2314-482F-9F77-BBFE91F7AEB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A83DC74-621F-47DA-96E3-4A05102F544F}">
      <dgm:prSet custT="1"/>
      <dgm:spPr/>
      <dgm:t>
        <a:bodyPr/>
        <a:lstStyle/>
        <a:p>
          <a:pPr algn="l" rtl="0"/>
          <a:r>
            <a: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Important!!!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D8B66-FCD6-4ED6-9ED9-3126F8EF54B6}" type="parTrans" cxnId="{C8CD3ED7-1FED-45A6-9F5B-EBD663982B46}">
      <dgm:prSet/>
      <dgm:spPr/>
      <dgm:t>
        <a:bodyPr/>
        <a:lstStyle/>
        <a:p>
          <a:endParaRPr lang="ru-RU"/>
        </a:p>
      </dgm:t>
    </dgm:pt>
    <dgm:pt modelId="{BF057BE1-B602-4C1E-80D6-B9438923A141}" type="sibTrans" cxnId="{C8CD3ED7-1FED-45A6-9F5B-EBD663982B46}">
      <dgm:prSet/>
      <dgm:spPr/>
      <dgm:t>
        <a:bodyPr/>
        <a:lstStyle/>
        <a:p>
          <a:endParaRPr lang="ru-RU"/>
        </a:p>
      </dgm:t>
    </dgm:pt>
    <dgm:pt modelId="{C52F3DEF-D4FD-477E-8FC5-D01DC802D273}">
      <dgm:prSet/>
      <dgm:spPr/>
      <dgm:t>
        <a:bodyPr/>
        <a:lstStyle/>
        <a:p>
          <a:pPr algn="l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Meat</a:t>
          </a:r>
          <a:r>
            <a:rPr lang="en-US" b="1" dirty="0" smtClean="0"/>
            <a:t>- helps you have a strong and healthy body by providing protein, iron and several B vitamins. </a:t>
          </a:r>
          <a:endParaRPr lang="ru-RU" dirty="0"/>
        </a:p>
      </dgm:t>
    </dgm:pt>
    <dgm:pt modelId="{ECF5C40B-F58F-40A8-945A-137C48460849}" type="parTrans" cxnId="{69C38350-5D76-4632-946C-1E60AA8DE43B}">
      <dgm:prSet/>
      <dgm:spPr/>
      <dgm:t>
        <a:bodyPr/>
        <a:lstStyle/>
        <a:p>
          <a:endParaRPr lang="ru-RU"/>
        </a:p>
      </dgm:t>
    </dgm:pt>
    <dgm:pt modelId="{F1E983BF-2AF6-406E-A0D1-D3FBA51A586D}" type="sibTrans" cxnId="{69C38350-5D76-4632-946C-1E60AA8DE43B}">
      <dgm:prSet/>
      <dgm:spPr/>
      <dgm:t>
        <a:bodyPr/>
        <a:lstStyle/>
        <a:p>
          <a:endParaRPr lang="ru-RU"/>
        </a:p>
      </dgm:t>
    </dgm:pt>
    <dgm:pt modelId="{71C137A1-6E76-4D6B-A8F5-C65E2A8784FA}">
      <dgm:prSet/>
      <dgm:spPr/>
      <dgm:t>
        <a:bodyPr/>
        <a:lstStyle/>
        <a:p>
          <a:pPr algn="l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Fats and sugar </a:t>
          </a:r>
          <a:r>
            <a:rPr lang="en-US" b="1" dirty="0" smtClean="0"/>
            <a:t>are fast sources of energy. </a:t>
          </a:r>
          <a:endParaRPr lang="ru-RU" dirty="0"/>
        </a:p>
      </dgm:t>
    </dgm:pt>
    <dgm:pt modelId="{09BC5A27-E5A3-482B-AE8F-8C5F25D17806}" type="parTrans" cxnId="{327BBFB3-8993-483E-A761-0D94A9F88467}">
      <dgm:prSet/>
      <dgm:spPr/>
      <dgm:t>
        <a:bodyPr/>
        <a:lstStyle/>
        <a:p>
          <a:endParaRPr lang="ru-RU"/>
        </a:p>
      </dgm:t>
    </dgm:pt>
    <dgm:pt modelId="{931F321C-DF25-4581-AFD5-BA6274886DAE}" type="sibTrans" cxnId="{327BBFB3-8993-483E-A761-0D94A9F88467}">
      <dgm:prSet/>
      <dgm:spPr/>
      <dgm:t>
        <a:bodyPr/>
        <a:lstStyle/>
        <a:p>
          <a:endParaRPr lang="ru-RU"/>
        </a:p>
      </dgm:t>
    </dgm:pt>
    <dgm:pt modelId="{F5E133C7-AE96-442D-8D3B-86ED536F0AF1}" type="pres">
      <dgm:prSet presAssocID="{65BB4A3E-2314-482F-9F77-BBFE91F7AEB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BE0FE1-0953-4552-91C8-4D49B7CFC06A}" type="pres">
      <dgm:prSet presAssocID="{9A83DC74-621F-47DA-96E3-4A05102F544F}" presName="circle1" presStyleLbl="node1" presStyleIdx="0" presStyleCnt="3" custLinFactNeighborX="0"/>
      <dgm:spPr/>
    </dgm:pt>
    <dgm:pt modelId="{659F509F-CC3B-4CBA-8859-BFD7DA5E38CA}" type="pres">
      <dgm:prSet presAssocID="{9A83DC74-621F-47DA-96E3-4A05102F544F}" presName="space" presStyleCnt="0"/>
      <dgm:spPr/>
    </dgm:pt>
    <dgm:pt modelId="{EA286AD9-7076-47DE-9256-EEE19EE1F8C3}" type="pres">
      <dgm:prSet presAssocID="{9A83DC74-621F-47DA-96E3-4A05102F544F}" presName="rect1" presStyleLbl="alignAcc1" presStyleIdx="0" presStyleCnt="3" custLinFactNeighborX="-497"/>
      <dgm:spPr/>
      <dgm:t>
        <a:bodyPr/>
        <a:lstStyle/>
        <a:p>
          <a:endParaRPr lang="ru-RU"/>
        </a:p>
      </dgm:t>
    </dgm:pt>
    <dgm:pt modelId="{9EB54AE4-BB90-4E66-9BBE-6264D0A9F417}" type="pres">
      <dgm:prSet presAssocID="{C52F3DEF-D4FD-477E-8FC5-D01DC802D273}" presName="vertSpace2" presStyleLbl="node1" presStyleIdx="0" presStyleCnt="3"/>
      <dgm:spPr/>
    </dgm:pt>
    <dgm:pt modelId="{32A1CF7D-D470-461D-A0BA-52CEFEAF9268}" type="pres">
      <dgm:prSet presAssocID="{C52F3DEF-D4FD-477E-8FC5-D01DC802D273}" presName="circle2" presStyleLbl="node1" presStyleIdx="1" presStyleCnt="3"/>
      <dgm:spPr/>
    </dgm:pt>
    <dgm:pt modelId="{DF01F18C-ACAF-45B8-AE99-CABD9FF2A67D}" type="pres">
      <dgm:prSet presAssocID="{C52F3DEF-D4FD-477E-8FC5-D01DC802D273}" presName="rect2" presStyleLbl="alignAcc1" presStyleIdx="1" presStyleCnt="3"/>
      <dgm:spPr/>
      <dgm:t>
        <a:bodyPr/>
        <a:lstStyle/>
        <a:p>
          <a:endParaRPr lang="ru-RU"/>
        </a:p>
      </dgm:t>
    </dgm:pt>
    <dgm:pt modelId="{96C3486D-0EB8-4B14-8D96-7E3A14BB9FAA}" type="pres">
      <dgm:prSet presAssocID="{71C137A1-6E76-4D6B-A8F5-C65E2A8784FA}" presName="vertSpace3" presStyleLbl="node1" presStyleIdx="1" presStyleCnt="3"/>
      <dgm:spPr/>
    </dgm:pt>
    <dgm:pt modelId="{2109FC36-84DE-42CE-A5F0-262072803DFE}" type="pres">
      <dgm:prSet presAssocID="{71C137A1-6E76-4D6B-A8F5-C65E2A8784FA}" presName="circle3" presStyleLbl="node1" presStyleIdx="2" presStyleCnt="3"/>
      <dgm:spPr/>
    </dgm:pt>
    <dgm:pt modelId="{9E26D8EC-7E8C-4EBB-A626-3DD19BC7EA3E}" type="pres">
      <dgm:prSet presAssocID="{71C137A1-6E76-4D6B-A8F5-C65E2A8784FA}" presName="rect3" presStyleLbl="alignAcc1" presStyleIdx="2" presStyleCnt="3" custLinFactNeighborX="-497" custLinFactNeighborY="-6452"/>
      <dgm:spPr/>
      <dgm:t>
        <a:bodyPr/>
        <a:lstStyle/>
        <a:p>
          <a:endParaRPr lang="ru-RU"/>
        </a:p>
      </dgm:t>
    </dgm:pt>
    <dgm:pt modelId="{4EEA6F7D-069E-489F-8A6B-8FE42C362BB8}" type="pres">
      <dgm:prSet presAssocID="{9A83DC74-621F-47DA-96E3-4A05102F544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B6DA1-601A-439D-B756-AC566837C1E2}" type="pres">
      <dgm:prSet presAssocID="{C52F3DEF-D4FD-477E-8FC5-D01DC802D273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C6202-0659-4C9B-BAE8-19F16A10AE03}" type="pres">
      <dgm:prSet presAssocID="{71C137A1-6E76-4D6B-A8F5-C65E2A8784F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838834-8875-4134-AF77-9C15DD9D9AC1}" type="presOf" srcId="{65BB4A3E-2314-482F-9F77-BBFE91F7AEB3}" destId="{F5E133C7-AE96-442D-8D3B-86ED536F0AF1}" srcOrd="0" destOrd="0" presId="urn:microsoft.com/office/officeart/2005/8/layout/target3"/>
    <dgm:cxn modelId="{6EBE473C-CFCE-45B2-ADBF-1F674E86B83F}" type="presOf" srcId="{9A83DC74-621F-47DA-96E3-4A05102F544F}" destId="{4EEA6F7D-069E-489F-8A6B-8FE42C362BB8}" srcOrd="1" destOrd="0" presId="urn:microsoft.com/office/officeart/2005/8/layout/target3"/>
    <dgm:cxn modelId="{69C38350-5D76-4632-946C-1E60AA8DE43B}" srcId="{65BB4A3E-2314-482F-9F77-BBFE91F7AEB3}" destId="{C52F3DEF-D4FD-477E-8FC5-D01DC802D273}" srcOrd="1" destOrd="0" parTransId="{ECF5C40B-F58F-40A8-945A-137C48460849}" sibTransId="{F1E983BF-2AF6-406E-A0D1-D3FBA51A586D}"/>
    <dgm:cxn modelId="{327BBFB3-8993-483E-A761-0D94A9F88467}" srcId="{65BB4A3E-2314-482F-9F77-BBFE91F7AEB3}" destId="{71C137A1-6E76-4D6B-A8F5-C65E2A8784FA}" srcOrd="2" destOrd="0" parTransId="{09BC5A27-E5A3-482B-AE8F-8C5F25D17806}" sibTransId="{931F321C-DF25-4581-AFD5-BA6274886DAE}"/>
    <dgm:cxn modelId="{B9A7F6A2-550A-413E-876F-A4938E2360A7}" type="presOf" srcId="{71C137A1-6E76-4D6B-A8F5-C65E2A8784FA}" destId="{8A7C6202-0659-4C9B-BAE8-19F16A10AE03}" srcOrd="1" destOrd="0" presId="urn:microsoft.com/office/officeart/2005/8/layout/target3"/>
    <dgm:cxn modelId="{8CEA6ACB-D721-4079-9509-8EE29EDDBD1F}" type="presOf" srcId="{C52F3DEF-D4FD-477E-8FC5-D01DC802D273}" destId="{9B8B6DA1-601A-439D-B756-AC566837C1E2}" srcOrd="1" destOrd="0" presId="urn:microsoft.com/office/officeart/2005/8/layout/target3"/>
    <dgm:cxn modelId="{99086224-DFB8-471A-8614-0670E8703308}" type="presOf" srcId="{71C137A1-6E76-4D6B-A8F5-C65E2A8784FA}" destId="{9E26D8EC-7E8C-4EBB-A626-3DD19BC7EA3E}" srcOrd="0" destOrd="0" presId="urn:microsoft.com/office/officeart/2005/8/layout/target3"/>
    <dgm:cxn modelId="{C16BDA52-BC1B-4469-849E-49D6D9783B5B}" type="presOf" srcId="{C52F3DEF-D4FD-477E-8FC5-D01DC802D273}" destId="{DF01F18C-ACAF-45B8-AE99-CABD9FF2A67D}" srcOrd="0" destOrd="0" presId="urn:microsoft.com/office/officeart/2005/8/layout/target3"/>
    <dgm:cxn modelId="{D454B1F9-7F89-44DB-A335-6BE66D576A4A}" type="presOf" srcId="{9A83DC74-621F-47DA-96E3-4A05102F544F}" destId="{EA286AD9-7076-47DE-9256-EEE19EE1F8C3}" srcOrd="0" destOrd="0" presId="urn:microsoft.com/office/officeart/2005/8/layout/target3"/>
    <dgm:cxn modelId="{C8CD3ED7-1FED-45A6-9F5B-EBD663982B46}" srcId="{65BB4A3E-2314-482F-9F77-BBFE91F7AEB3}" destId="{9A83DC74-621F-47DA-96E3-4A05102F544F}" srcOrd="0" destOrd="0" parTransId="{F53D8B66-FCD6-4ED6-9ED9-3126F8EF54B6}" sibTransId="{BF057BE1-B602-4C1E-80D6-B9438923A141}"/>
    <dgm:cxn modelId="{CF690399-57EA-4C0A-A2FD-683E252C4362}" type="presParOf" srcId="{F5E133C7-AE96-442D-8D3B-86ED536F0AF1}" destId="{98BE0FE1-0953-4552-91C8-4D49B7CFC06A}" srcOrd="0" destOrd="0" presId="urn:microsoft.com/office/officeart/2005/8/layout/target3"/>
    <dgm:cxn modelId="{8EADACDC-C2A3-4A4C-854C-6291E3CB481E}" type="presParOf" srcId="{F5E133C7-AE96-442D-8D3B-86ED536F0AF1}" destId="{659F509F-CC3B-4CBA-8859-BFD7DA5E38CA}" srcOrd="1" destOrd="0" presId="urn:microsoft.com/office/officeart/2005/8/layout/target3"/>
    <dgm:cxn modelId="{C0D6B35A-12CB-4DFE-A2DC-675544AF257E}" type="presParOf" srcId="{F5E133C7-AE96-442D-8D3B-86ED536F0AF1}" destId="{EA286AD9-7076-47DE-9256-EEE19EE1F8C3}" srcOrd="2" destOrd="0" presId="urn:microsoft.com/office/officeart/2005/8/layout/target3"/>
    <dgm:cxn modelId="{418CF772-45DD-4DE5-8B0E-E740CB5CB6AA}" type="presParOf" srcId="{F5E133C7-AE96-442D-8D3B-86ED536F0AF1}" destId="{9EB54AE4-BB90-4E66-9BBE-6264D0A9F417}" srcOrd="3" destOrd="0" presId="urn:microsoft.com/office/officeart/2005/8/layout/target3"/>
    <dgm:cxn modelId="{1AB1750C-58F4-4A6A-9142-CCEED362B6CB}" type="presParOf" srcId="{F5E133C7-AE96-442D-8D3B-86ED536F0AF1}" destId="{32A1CF7D-D470-461D-A0BA-52CEFEAF9268}" srcOrd="4" destOrd="0" presId="urn:microsoft.com/office/officeart/2005/8/layout/target3"/>
    <dgm:cxn modelId="{97E9DE67-BD21-4B3C-942F-FE5F8688CDBD}" type="presParOf" srcId="{F5E133C7-AE96-442D-8D3B-86ED536F0AF1}" destId="{DF01F18C-ACAF-45B8-AE99-CABD9FF2A67D}" srcOrd="5" destOrd="0" presId="urn:microsoft.com/office/officeart/2005/8/layout/target3"/>
    <dgm:cxn modelId="{B7AAB43B-BCC6-4F48-8221-7E4E3EA36FE8}" type="presParOf" srcId="{F5E133C7-AE96-442D-8D3B-86ED536F0AF1}" destId="{96C3486D-0EB8-4B14-8D96-7E3A14BB9FAA}" srcOrd="6" destOrd="0" presId="urn:microsoft.com/office/officeart/2005/8/layout/target3"/>
    <dgm:cxn modelId="{A0919ACA-425D-494A-BE6D-A50F5C7254CD}" type="presParOf" srcId="{F5E133C7-AE96-442D-8D3B-86ED536F0AF1}" destId="{2109FC36-84DE-42CE-A5F0-262072803DFE}" srcOrd="7" destOrd="0" presId="urn:microsoft.com/office/officeart/2005/8/layout/target3"/>
    <dgm:cxn modelId="{E9B27A5D-61DC-45A2-BFA3-B6A448492581}" type="presParOf" srcId="{F5E133C7-AE96-442D-8D3B-86ED536F0AF1}" destId="{9E26D8EC-7E8C-4EBB-A626-3DD19BC7EA3E}" srcOrd="8" destOrd="0" presId="urn:microsoft.com/office/officeart/2005/8/layout/target3"/>
    <dgm:cxn modelId="{597DD039-E2B7-4F06-A21A-6AB567EA9128}" type="presParOf" srcId="{F5E133C7-AE96-442D-8D3B-86ED536F0AF1}" destId="{4EEA6F7D-069E-489F-8A6B-8FE42C362BB8}" srcOrd="9" destOrd="0" presId="urn:microsoft.com/office/officeart/2005/8/layout/target3"/>
    <dgm:cxn modelId="{CB1514D5-DD99-4648-AABA-53120E521568}" type="presParOf" srcId="{F5E133C7-AE96-442D-8D3B-86ED536F0AF1}" destId="{9B8B6DA1-601A-439D-B756-AC566837C1E2}" srcOrd="10" destOrd="0" presId="urn:microsoft.com/office/officeart/2005/8/layout/target3"/>
    <dgm:cxn modelId="{363B18BB-F54F-4B33-84E3-18024EC79289}" type="presParOf" srcId="{F5E133C7-AE96-442D-8D3B-86ED536F0AF1}" destId="{8A7C6202-0659-4C9B-BAE8-19F16A10AE0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43B12D-1DDB-4EF2-A497-38DF3BFD48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2DE78-7982-42CF-9CC5-C4783DA91037}">
      <dgm:prSet/>
      <dgm:spPr/>
      <dgm:t>
        <a:bodyPr/>
        <a:lstStyle/>
        <a:p>
          <a:pPr rtl="0"/>
          <a:r>
            <a:rPr lang="en-US" b="1" baseline="0" smtClean="0"/>
            <a:t>A Public Opinion Poll</a:t>
          </a:r>
          <a:endParaRPr lang="ru-RU"/>
        </a:p>
      </dgm:t>
    </dgm:pt>
    <dgm:pt modelId="{2EE499FE-47D2-44AF-A9F7-504DA2EB1CF2}" type="parTrans" cxnId="{7DE944D4-C88A-40C7-A6B8-6D47EFD7E4EE}">
      <dgm:prSet/>
      <dgm:spPr/>
      <dgm:t>
        <a:bodyPr/>
        <a:lstStyle/>
        <a:p>
          <a:endParaRPr lang="ru-RU"/>
        </a:p>
      </dgm:t>
    </dgm:pt>
    <dgm:pt modelId="{3DD299E0-A934-4563-9B63-A448FCD11E70}" type="sibTrans" cxnId="{7DE944D4-C88A-40C7-A6B8-6D47EFD7E4EE}">
      <dgm:prSet/>
      <dgm:spPr/>
      <dgm:t>
        <a:bodyPr/>
        <a:lstStyle/>
        <a:p>
          <a:endParaRPr lang="ru-RU"/>
        </a:p>
      </dgm:t>
    </dgm:pt>
    <dgm:pt modelId="{25B7C0F9-D8BC-4B09-BA1B-B454B7613D59}" type="pres">
      <dgm:prSet presAssocID="{C943B12D-1DDB-4EF2-A497-38DF3BFD4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8B4BF-6FAA-4C28-8F9A-0F2732BA0A02}" type="pres">
      <dgm:prSet presAssocID="{40F2DE78-7982-42CF-9CC5-C4783DA91037}" presName="linNode" presStyleCnt="0"/>
      <dgm:spPr/>
    </dgm:pt>
    <dgm:pt modelId="{BB7B9914-4D44-4CBB-B8D5-5152B11053FF}" type="pres">
      <dgm:prSet presAssocID="{40F2DE78-7982-42CF-9CC5-C4783DA91037}" presName="parentText" presStyleLbl="node1" presStyleIdx="0" presStyleCnt="1" custScaleX="20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C9C72D-D142-42C6-A24C-A408F1846D1C}" type="presOf" srcId="{C943B12D-1DDB-4EF2-A497-38DF3BFD4812}" destId="{25B7C0F9-D8BC-4B09-BA1B-B454B7613D59}" srcOrd="0" destOrd="0" presId="urn:microsoft.com/office/officeart/2005/8/layout/vList5"/>
    <dgm:cxn modelId="{D238E830-8165-4F47-86C4-18E8913C6B01}" type="presOf" srcId="{40F2DE78-7982-42CF-9CC5-C4783DA91037}" destId="{BB7B9914-4D44-4CBB-B8D5-5152B11053FF}" srcOrd="0" destOrd="0" presId="urn:microsoft.com/office/officeart/2005/8/layout/vList5"/>
    <dgm:cxn modelId="{7DE944D4-C88A-40C7-A6B8-6D47EFD7E4EE}" srcId="{C943B12D-1DDB-4EF2-A497-38DF3BFD4812}" destId="{40F2DE78-7982-42CF-9CC5-C4783DA91037}" srcOrd="0" destOrd="0" parTransId="{2EE499FE-47D2-44AF-A9F7-504DA2EB1CF2}" sibTransId="{3DD299E0-A934-4563-9B63-A448FCD11E70}"/>
    <dgm:cxn modelId="{A64A9327-0B50-4F0A-8A2C-9B19B27B0224}" type="presParOf" srcId="{25B7C0F9-D8BC-4B09-BA1B-B454B7613D59}" destId="{8D28B4BF-6FAA-4C28-8F9A-0F2732BA0A02}" srcOrd="0" destOrd="0" presId="urn:microsoft.com/office/officeart/2005/8/layout/vList5"/>
    <dgm:cxn modelId="{60371AF6-4EBB-42A9-A4DE-789DD326593A}" type="presParOf" srcId="{8D28B4BF-6FAA-4C28-8F9A-0F2732BA0A02}" destId="{BB7B9914-4D44-4CBB-B8D5-5152B11053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43AB94-8A5A-4DA7-AB5D-8C367392781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CA40C-18C8-40D4-8534-F9BE1FAD1C7A}">
      <dgm:prSet/>
      <dgm:spPr/>
      <dgm:t>
        <a:bodyPr/>
        <a:lstStyle/>
        <a:p>
          <a:pPr rtl="0"/>
          <a:r>
            <a:rPr lang="en-US" dirty="0" smtClean="0"/>
            <a:t>have bad eyesight</a:t>
          </a:r>
          <a:endParaRPr lang="ru-RU" dirty="0"/>
        </a:p>
      </dgm:t>
    </dgm:pt>
    <dgm:pt modelId="{A07AC2FC-6918-49E2-9836-2B1111BBA3F8}" type="parTrans" cxnId="{A52908D0-7FA7-412D-BBAA-019C7AA0F724}">
      <dgm:prSet/>
      <dgm:spPr/>
      <dgm:t>
        <a:bodyPr/>
        <a:lstStyle/>
        <a:p>
          <a:endParaRPr lang="ru-RU"/>
        </a:p>
      </dgm:t>
    </dgm:pt>
    <dgm:pt modelId="{00F79A4A-A25B-41B9-9CCC-CDA0D22C6215}" type="sibTrans" cxnId="{A52908D0-7FA7-412D-BBAA-019C7AA0F724}">
      <dgm:prSet/>
      <dgm:spPr/>
      <dgm:t>
        <a:bodyPr/>
        <a:lstStyle/>
        <a:p>
          <a:endParaRPr lang="ru-RU"/>
        </a:p>
      </dgm:t>
    </dgm:pt>
    <dgm:pt modelId="{D7B883F0-B9FE-4CAB-98F5-FAA2A1CD47BE}" type="pres">
      <dgm:prSet presAssocID="{0F43AB94-8A5A-4DA7-AB5D-8C36739278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8DBE33-C485-4183-8BEC-0B23CDB8002E}" type="pres">
      <dgm:prSet presAssocID="{66ECA40C-18C8-40D4-8534-F9BE1FAD1C7A}" presName="circle1" presStyleLbl="node1" presStyleIdx="0" presStyleCnt="1"/>
      <dgm:spPr/>
    </dgm:pt>
    <dgm:pt modelId="{6858848E-B8DF-4EDF-B533-C8BFCEBBE35A}" type="pres">
      <dgm:prSet presAssocID="{66ECA40C-18C8-40D4-8534-F9BE1FAD1C7A}" presName="space" presStyleCnt="0"/>
      <dgm:spPr/>
    </dgm:pt>
    <dgm:pt modelId="{5328C15E-80A3-4810-B823-47B9DD1728BC}" type="pres">
      <dgm:prSet presAssocID="{66ECA40C-18C8-40D4-8534-F9BE1FAD1C7A}" presName="rect1" presStyleLbl="alignAcc1" presStyleIdx="0" presStyleCnt="1"/>
      <dgm:spPr/>
      <dgm:t>
        <a:bodyPr/>
        <a:lstStyle/>
        <a:p>
          <a:endParaRPr lang="ru-RU"/>
        </a:p>
      </dgm:t>
    </dgm:pt>
    <dgm:pt modelId="{D069A073-A795-4DE4-866F-5A0763F36490}" type="pres">
      <dgm:prSet presAssocID="{66ECA40C-18C8-40D4-8534-F9BE1FAD1C7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151DAF-9F21-4CAC-8410-8C7D1EBC3F6F}" type="presOf" srcId="{0F43AB94-8A5A-4DA7-AB5D-8C367392781F}" destId="{D7B883F0-B9FE-4CAB-98F5-FAA2A1CD47BE}" srcOrd="0" destOrd="0" presId="urn:microsoft.com/office/officeart/2005/8/layout/target3"/>
    <dgm:cxn modelId="{A6A0ECAA-071F-4543-BAD8-69A6AF9E1780}" type="presOf" srcId="{66ECA40C-18C8-40D4-8534-F9BE1FAD1C7A}" destId="{5328C15E-80A3-4810-B823-47B9DD1728BC}" srcOrd="0" destOrd="0" presId="urn:microsoft.com/office/officeart/2005/8/layout/target3"/>
    <dgm:cxn modelId="{546E9F66-76BC-453A-B47E-0F7B28B7206B}" type="presOf" srcId="{66ECA40C-18C8-40D4-8534-F9BE1FAD1C7A}" destId="{D069A073-A795-4DE4-866F-5A0763F36490}" srcOrd="1" destOrd="0" presId="urn:microsoft.com/office/officeart/2005/8/layout/target3"/>
    <dgm:cxn modelId="{A52908D0-7FA7-412D-BBAA-019C7AA0F724}" srcId="{0F43AB94-8A5A-4DA7-AB5D-8C367392781F}" destId="{66ECA40C-18C8-40D4-8534-F9BE1FAD1C7A}" srcOrd="0" destOrd="0" parTransId="{A07AC2FC-6918-49E2-9836-2B1111BBA3F8}" sibTransId="{00F79A4A-A25B-41B9-9CCC-CDA0D22C6215}"/>
    <dgm:cxn modelId="{958C6434-1E37-4CEE-9AD4-3484670C311D}" type="presParOf" srcId="{D7B883F0-B9FE-4CAB-98F5-FAA2A1CD47BE}" destId="{D58DBE33-C485-4183-8BEC-0B23CDB8002E}" srcOrd="0" destOrd="0" presId="urn:microsoft.com/office/officeart/2005/8/layout/target3"/>
    <dgm:cxn modelId="{0DB05935-1561-4FB1-A045-07B66482DE2A}" type="presParOf" srcId="{D7B883F0-B9FE-4CAB-98F5-FAA2A1CD47BE}" destId="{6858848E-B8DF-4EDF-B533-C8BFCEBBE35A}" srcOrd="1" destOrd="0" presId="urn:microsoft.com/office/officeart/2005/8/layout/target3"/>
    <dgm:cxn modelId="{BE5E9F5B-A963-493F-8F27-06B7772480F9}" type="presParOf" srcId="{D7B883F0-B9FE-4CAB-98F5-FAA2A1CD47BE}" destId="{5328C15E-80A3-4810-B823-47B9DD1728BC}" srcOrd="2" destOrd="0" presId="urn:microsoft.com/office/officeart/2005/8/layout/target3"/>
    <dgm:cxn modelId="{EB9E70B7-BC1F-45FF-A1B3-3CEDAAB6608D}" type="presParOf" srcId="{D7B883F0-B9FE-4CAB-98F5-FAA2A1CD47BE}" destId="{D069A073-A795-4DE4-866F-5A0763F3649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2E3A31-5BCD-4168-816F-FAC7FEEAB27F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C643F8-00E2-492B-9423-9C39489B215A}">
      <dgm:prSet/>
      <dgm:spPr/>
      <dgm:t>
        <a:bodyPr/>
        <a:lstStyle/>
        <a:p>
          <a:pPr rtl="0"/>
          <a:r>
            <a:rPr lang="en-US" dirty="0" smtClean="0"/>
            <a:t>have curvatures of the spine</a:t>
          </a:r>
          <a:endParaRPr lang="ru-RU" dirty="0"/>
        </a:p>
      </dgm:t>
    </dgm:pt>
    <dgm:pt modelId="{A0A59146-27E1-4EF2-A73D-266D1BE1CC04}" type="parTrans" cxnId="{590F13FB-7F3B-4D5C-B421-047688D3C796}">
      <dgm:prSet/>
      <dgm:spPr/>
      <dgm:t>
        <a:bodyPr/>
        <a:lstStyle/>
        <a:p>
          <a:endParaRPr lang="ru-RU"/>
        </a:p>
      </dgm:t>
    </dgm:pt>
    <dgm:pt modelId="{92A3E071-89C6-4CE9-87C9-1F2FA7E568CE}" type="sibTrans" cxnId="{590F13FB-7F3B-4D5C-B421-047688D3C796}">
      <dgm:prSet/>
      <dgm:spPr/>
      <dgm:t>
        <a:bodyPr/>
        <a:lstStyle/>
        <a:p>
          <a:endParaRPr lang="ru-RU"/>
        </a:p>
      </dgm:t>
    </dgm:pt>
    <dgm:pt modelId="{13B31D62-88DA-4F2D-B216-B729C85BFA35}" type="pres">
      <dgm:prSet presAssocID="{E42E3A31-5BCD-4168-816F-FAC7FEEAB27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5C262-FBC5-4729-B558-EAE964258A63}" type="pres">
      <dgm:prSet presAssocID="{82C643F8-00E2-492B-9423-9C39489B215A}" presName="circle1" presStyleLbl="node1" presStyleIdx="0" presStyleCnt="1"/>
      <dgm:spPr/>
    </dgm:pt>
    <dgm:pt modelId="{661A6BC4-C742-479D-BDA5-11D0422584CE}" type="pres">
      <dgm:prSet presAssocID="{82C643F8-00E2-492B-9423-9C39489B215A}" presName="space" presStyleCnt="0"/>
      <dgm:spPr/>
    </dgm:pt>
    <dgm:pt modelId="{8FB5EE74-2CEC-46E4-9ED6-99E3CF364D3B}" type="pres">
      <dgm:prSet presAssocID="{82C643F8-00E2-492B-9423-9C39489B215A}" presName="rect1" presStyleLbl="alignAcc1" presStyleIdx="0" presStyleCnt="1"/>
      <dgm:spPr/>
      <dgm:t>
        <a:bodyPr/>
        <a:lstStyle/>
        <a:p>
          <a:endParaRPr lang="ru-RU"/>
        </a:p>
      </dgm:t>
    </dgm:pt>
    <dgm:pt modelId="{06D63EC0-0F44-46CB-98E1-18E9C63B55EE}" type="pres">
      <dgm:prSet presAssocID="{82C643F8-00E2-492B-9423-9C39489B21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232F8-8D43-41D0-9D75-CAE1AB769177}" type="presOf" srcId="{82C643F8-00E2-492B-9423-9C39489B215A}" destId="{8FB5EE74-2CEC-46E4-9ED6-99E3CF364D3B}" srcOrd="0" destOrd="0" presId="urn:microsoft.com/office/officeart/2005/8/layout/target3"/>
    <dgm:cxn modelId="{4EA59B4A-8D52-4B40-9571-DEED675AE049}" type="presOf" srcId="{82C643F8-00E2-492B-9423-9C39489B215A}" destId="{06D63EC0-0F44-46CB-98E1-18E9C63B55EE}" srcOrd="1" destOrd="0" presId="urn:microsoft.com/office/officeart/2005/8/layout/target3"/>
    <dgm:cxn modelId="{FFEE5294-60DA-4CAB-AEA5-5FE3CD343878}" type="presOf" srcId="{E42E3A31-5BCD-4168-816F-FAC7FEEAB27F}" destId="{13B31D62-88DA-4F2D-B216-B729C85BFA35}" srcOrd="0" destOrd="0" presId="urn:microsoft.com/office/officeart/2005/8/layout/target3"/>
    <dgm:cxn modelId="{590F13FB-7F3B-4D5C-B421-047688D3C796}" srcId="{E42E3A31-5BCD-4168-816F-FAC7FEEAB27F}" destId="{82C643F8-00E2-492B-9423-9C39489B215A}" srcOrd="0" destOrd="0" parTransId="{A0A59146-27E1-4EF2-A73D-266D1BE1CC04}" sibTransId="{92A3E071-89C6-4CE9-87C9-1F2FA7E568CE}"/>
    <dgm:cxn modelId="{B81CEAA0-4C8E-4668-9570-8A1734CE5E52}" type="presParOf" srcId="{13B31D62-88DA-4F2D-B216-B729C85BFA35}" destId="{07B5C262-FBC5-4729-B558-EAE964258A63}" srcOrd="0" destOrd="0" presId="urn:microsoft.com/office/officeart/2005/8/layout/target3"/>
    <dgm:cxn modelId="{07F2A0D9-FFAA-428E-AC66-1124846A63D0}" type="presParOf" srcId="{13B31D62-88DA-4F2D-B216-B729C85BFA35}" destId="{661A6BC4-C742-479D-BDA5-11D0422584CE}" srcOrd="1" destOrd="0" presId="urn:microsoft.com/office/officeart/2005/8/layout/target3"/>
    <dgm:cxn modelId="{0D39F1EA-62E7-40FE-8BEC-3660A623C1DE}" type="presParOf" srcId="{13B31D62-88DA-4F2D-B216-B729C85BFA35}" destId="{8FB5EE74-2CEC-46E4-9ED6-99E3CF364D3B}" srcOrd="2" destOrd="0" presId="urn:microsoft.com/office/officeart/2005/8/layout/target3"/>
    <dgm:cxn modelId="{7E731010-001B-4B67-A2F9-126DD3DE304F}" type="presParOf" srcId="{13B31D62-88DA-4F2D-B216-B729C85BFA35}" destId="{06D63EC0-0F44-46CB-98E1-18E9C63B55E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CA4D4-BA40-4E89-8C69-1A34D71DFC46}">
      <dsp:nvSpPr>
        <dsp:cNvPr id="0" name=""/>
        <dsp:cNvSpPr/>
      </dsp:nvSpPr>
      <dsp:spPr>
        <a:xfrm>
          <a:off x="0" y="0"/>
          <a:ext cx="3050885" cy="1253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Magazine Health</a:t>
          </a:r>
          <a:endParaRPr lang="ru-RU" sz="3300" kern="1200" dirty="0"/>
        </a:p>
      </dsp:txBody>
      <dsp:txXfrm>
        <a:off x="36723" y="36723"/>
        <a:ext cx="2977439" cy="11803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E0FE1-0953-4552-91C8-4D49B7CFC06A}">
      <dsp:nvSpPr>
        <dsp:cNvPr id="0" name=""/>
        <dsp:cNvSpPr/>
      </dsp:nvSpPr>
      <dsp:spPr>
        <a:xfrm>
          <a:off x="0" y="0"/>
          <a:ext cx="2232247" cy="22322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86AD9-7076-47DE-9256-EEE19EE1F8C3}">
      <dsp:nvSpPr>
        <dsp:cNvPr id="0" name=""/>
        <dsp:cNvSpPr/>
      </dsp:nvSpPr>
      <dsp:spPr>
        <a:xfrm>
          <a:off x="1080157" y="0"/>
          <a:ext cx="7236804" cy="2232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Important!!!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157" y="0"/>
        <a:ext cx="7236804" cy="669675"/>
      </dsp:txXfrm>
    </dsp:sp>
    <dsp:sp modelId="{32A1CF7D-D470-461D-A0BA-52CEFEAF9268}">
      <dsp:nvSpPr>
        <dsp:cNvPr id="0" name=""/>
        <dsp:cNvSpPr/>
      </dsp:nvSpPr>
      <dsp:spPr>
        <a:xfrm>
          <a:off x="390644" y="669675"/>
          <a:ext cx="1450959" cy="14509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F18C-ACAF-45B8-AE99-CABD9FF2A67D}">
      <dsp:nvSpPr>
        <dsp:cNvPr id="0" name=""/>
        <dsp:cNvSpPr/>
      </dsp:nvSpPr>
      <dsp:spPr>
        <a:xfrm>
          <a:off x="1080157" y="648071"/>
          <a:ext cx="7236804" cy="14509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Fruit and vegetables </a:t>
          </a:r>
          <a:r>
            <a:rPr lang="en-US" sz="1900" b="1" kern="1200" dirty="0" smtClean="0"/>
            <a:t>help them have good eyesight</a:t>
          </a:r>
          <a:endParaRPr lang="ru-RU" sz="1900" b="1" kern="1200" dirty="0"/>
        </a:p>
      </dsp:txBody>
      <dsp:txXfrm>
        <a:off x="1080157" y="648071"/>
        <a:ext cx="7236804" cy="669673"/>
      </dsp:txXfrm>
    </dsp:sp>
    <dsp:sp modelId="{2109FC36-84DE-42CE-A5F0-262072803DFE}">
      <dsp:nvSpPr>
        <dsp:cNvPr id="0" name=""/>
        <dsp:cNvSpPr/>
      </dsp:nvSpPr>
      <dsp:spPr>
        <a:xfrm>
          <a:off x="781287" y="1339349"/>
          <a:ext cx="669673" cy="6696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D8EC-7E8C-4EBB-A626-3DD19BC7EA3E}">
      <dsp:nvSpPr>
        <dsp:cNvPr id="0" name=""/>
        <dsp:cNvSpPr/>
      </dsp:nvSpPr>
      <dsp:spPr>
        <a:xfrm>
          <a:off x="1080157" y="1296142"/>
          <a:ext cx="7236804" cy="669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Morning exercises, sleeping on a hard bed and a right seat</a:t>
          </a:r>
          <a:r>
            <a:rPr lang="en-US" sz="1900" b="1" kern="1200" dirty="0" smtClean="0"/>
            <a:t> at the desk would help them. </a:t>
          </a:r>
          <a:endParaRPr lang="ru-RU" sz="1900" b="1" kern="1200" dirty="0"/>
        </a:p>
      </dsp:txBody>
      <dsp:txXfrm>
        <a:off x="1080157" y="1296142"/>
        <a:ext cx="7236804" cy="6696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1965" y="0"/>
          <a:ext cx="7920869" cy="1282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/>
            <a:t>Advertising of </a:t>
          </a:r>
          <a:r>
            <a:rPr lang="en-US" sz="4900" b="1" kern="1200" dirty="0" err="1" smtClean="0"/>
            <a:t>Iodomarin</a:t>
          </a:r>
          <a:endParaRPr lang="ru-RU" sz="4900" kern="1200" dirty="0"/>
        </a:p>
      </dsp:txBody>
      <dsp:txXfrm>
        <a:off x="64555" y="62590"/>
        <a:ext cx="7795689" cy="11569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3866" y="0"/>
          <a:ext cx="7917067" cy="1282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b="1" kern="1200" dirty="0" smtClean="0"/>
            <a:t>McDonalds Fast Food</a:t>
          </a:r>
          <a:endParaRPr lang="ru-RU" sz="5700" kern="1200" dirty="0"/>
        </a:p>
      </dsp:txBody>
      <dsp:txXfrm>
        <a:off x="66456" y="62590"/>
        <a:ext cx="7791887" cy="11569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1010075" y="0"/>
          <a:ext cx="5904648" cy="1282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err="1" smtClean="0"/>
            <a:t>Kolobok</a:t>
          </a:r>
          <a:endParaRPr lang="ru-RU" sz="6400" kern="1200" dirty="0"/>
        </a:p>
      </dsp:txBody>
      <dsp:txXfrm>
        <a:off x="1072665" y="62590"/>
        <a:ext cx="5779468" cy="11569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1010075" y="0"/>
          <a:ext cx="5904648" cy="1282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err="1" smtClean="0"/>
            <a:t>Kolobok</a:t>
          </a:r>
          <a:endParaRPr lang="ru-RU" sz="6400" kern="1200" dirty="0"/>
        </a:p>
      </dsp:txBody>
      <dsp:txXfrm>
        <a:off x="1072665" y="62590"/>
        <a:ext cx="5779468" cy="11569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1010075" y="0"/>
          <a:ext cx="5904648" cy="1282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err="1" smtClean="0"/>
            <a:t>Kolobok</a:t>
          </a:r>
          <a:endParaRPr lang="ru-RU" sz="6400" kern="1200" dirty="0"/>
        </a:p>
      </dsp:txBody>
      <dsp:txXfrm>
        <a:off x="1072665" y="62590"/>
        <a:ext cx="5779468" cy="11569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1010075" y="0"/>
          <a:ext cx="5904648" cy="1282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b="1" kern="1200" dirty="0" err="1" smtClean="0"/>
            <a:t>Kolobok</a:t>
          </a:r>
          <a:endParaRPr lang="ru-RU" sz="6400" kern="1200" dirty="0"/>
        </a:p>
      </dsp:txBody>
      <dsp:txXfrm>
        <a:off x="1072665" y="62590"/>
        <a:ext cx="5779468" cy="1156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CA4D4-BA40-4E89-8C69-1A34D71DFC46}">
      <dsp:nvSpPr>
        <dsp:cNvPr id="0" name=""/>
        <dsp:cNvSpPr/>
      </dsp:nvSpPr>
      <dsp:spPr>
        <a:xfrm>
          <a:off x="0" y="0"/>
          <a:ext cx="3050885" cy="1253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0" kern="1200" baseline="0" dirty="0" err="1" smtClean="0"/>
            <a:t>Russian</a:t>
          </a:r>
          <a:r>
            <a:rPr lang="ru-RU" sz="3700" b="1" i="0" kern="1200" baseline="0" dirty="0" smtClean="0"/>
            <a:t> </a:t>
          </a:r>
          <a:r>
            <a:rPr lang="en-US" sz="3700" b="1" i="0" kern="1200" baseline="0" dirty="0" smtClean="0"/>
            <a:t> </a:t>
          </a:r>
          <a:r>
            <a:rPr lang="ru-RU" sz="3700" b="1" i="0" kern="1200" baseline="0" dirty="0" err="1" smtClean="0"/>
            <a:t>Bath</a:t>
          </a:r>
          <a:endParaRPr lang="ru-RU" sz="3700" kern="1200" dirty="0"/>
        </a:p>
      </dsp:txBody>
      <dsp:txXfrm>
        <a:off x="36723" y="36723"/>
        <a:ext cx="2977439" cy="1180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1010075" y="0"/>
          <a:ext cx="5904648" cy="114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baseline="0" smtClean="0"/>
            <a:t>A Public Opinion Poll</a:t>
          </a:r>
          <a:endParaRPr lang="ru-RU" sz="4300" kern="1200"/>
        </a:p>
      </dsp:txBody>
      <dsp:txXfrm>
        <a:off x="1065872" y="55797"/>
        <a:ext cx="5793054" cy="1031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DBE33-C485-4183-8BEC-0B23CDB8002E}">
      <dsp:nvSpPr>
        <dsp:cNvPr id="0" name=""/>
        <dsp:cNvSpPr/>
      </dsp:nvSpPr>
      <dsp:spPr>
        <a:xfrm>
          <a:off x="0" y="0"/>
          <a:ext cx="574675" cy="5746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C15E-80A3-4810-B823-47B9DD1728BC}">
      <dsp:nvSpPr>
        <dsp:cNvPr id="0" name=""/>
        <dsp:cNvSpPr/>
      </dsp:nvSpPr>
      <dsp:spPr>
        <a:xfrm>
          <a:off x="287337" y="0"/>
          <a:ext cx="3446462" cy="574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buy sweets instead of healthy food</a:t>
          </a:r>
          <a:endParaRPr lang="ru-RU" sz="1800" kern="1200" dirty="0"/>
        </a:p>
      </dsp:txBody>
      <dsp:txXfrm>
        <a:off x="287337" y="0"/>
        <a:ext cx="3446462" cy="574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C262-FBC5-4729-B558-EAE964258A63}">
      <dsp:nvSpPr>
        <dsp:cNvPr id="0" name=""/>
        <dsp:cNvSpPr/>
      </dsp:nvSpPr>
      <dsp:spPr>
        <a:xfrm>
          <a:off x="0" y="0"/>
          <a:ext cx="574675" cy="5746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5EE74-2CEC-46E4-9ED6-99E3CF364D3B}">
      <dsp:nvSpPr>
        <dsp:cNvPr id="0" name=""/>
        <dsp:cNvSpPr/>
      </dsp:nvSpPr>
      <dsp:spPr>
        <a:xfrm>
          <a:off x="287337" y="0"/>
          <a:ext cx="3446462" cy="574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baseline="0" dirty="0" smtClean="0"/>
            <a:t>don’t eat meat and fish</a:t>
          </a:r>
          <a:endParaRPr lang="ru-RU" sz="2600" kern="1200" dirty="0"/>
        </a:p>
      </dsp:txBody>
      <dsp:txXfrm>
        <a:off x="287337" y="0"/>
        <a:ext cx="3446462" cy="574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E0FE1-0953-4552-91C8-4D49B7CFC06A}">
      <dsp:nvSpPr>
        <dsp:cNvPr id="0" name=""/>
        <dsp:cNvSpPr/>
      </dsp:nvSpPr>
      <dsp:spPr>
        <a:xfrm>
          <a:off x="0" y="0"/>
          <a:ext cx="2232247" cy="22322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86AD9-7076-47DE-9256-EEE19EE1F8C3}">
      <dsp:nvSpPr>
        <dsp:cNvPr id="0" name=""/>
        <dsp:cNvSpPr/>
      </dsp:nvSpPr>
      <dsp:spPr>
        <a:xfrm>
          <a:off x="1080157" y="0"/>
          <a:ext cx="7236804" cy="2232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Important!!!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0157" y="0"/>
        <a:ext cx="7236804" cy="669675"/>
      </dsp:txXfrm>
    </dsp:sp>
    <dsp:sp modelId="{32A1CF7D-D470-461D-A0BA-52CEFEAF9268}">
      <dsp:nvSpPr>
        <dsp:cNvPr id="0" name=""/>
        <dsp:cNvSpPr/>
      </dsp:nvSpPr>
      <dsp:spPr>
        <a:xfrm>
          <a:off x="390644" y="669675"/>
          <a:ext cx="1450959" cy="14509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F18C-ACAF-45B8-AE99-CABD9FF2A67D}">
      <dsp:nvSpPr>
        <dsp:cNvPr id="0" name=""/>
        <dsp:cNvSpPr/>
      </dsp:nvSpPr>
      <dsp:spPr>
        <a:xfrm>
          <a:off x="1116123" y="669675"/>
          <a:ext cx="7236804" cy="14509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Meat</a:t>
          </a:r>
          <a:r>
            <a:rPr lang="en-US" sz="1900" b="1" kern="1200" dirty="0" smtClean="0"/>
            <a:t>- helps you have a strong and healthy body by providing protein, iron and several B vitamins. </a:t>
          </a:r>
          <a:endParaRPr lang="ru-RU" sz="1900" kern="1200" dirty="0"/>
        </a:p>
      </dsp:txBody>
      <dsp:txXfrm>
        <a:off x="1116123" y="669675"/>
        <a:ext cx="7236804" cy="669673"/>
      </dsp:txXfrm>
    </dsp:sp>
    <dsp:sp modelId="{2109FC36-84DE-42CE-A5F0-262072803DFE}">
      <dsp:nvSpPr>
        <dsp:cNvPr id="0" name=""/>
        <dsp:cNvSpPr/>
      </dsp:nvSpPr>
      <dsp:spPr>
        <a:xfrm>
          <a:off x="781287" y="1339349"/>
          <a:ext cx="669673" cy="6696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6D8EC-7E8C-4EBB-A626-3DD19BC7EA3E}">
      <dsp:nvSpPr>
        <dsp:cNvPr id="0" name=""/>
        <dsp:cNvSpPr/>
      </dsp:nvSpPr>
      <dsp:spPr>
        <a:xfrm>
          <a:off x="1080157" y="1296142"/>
          <a:ext cx="7236804" cy="669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Fats and sugar </a:t>
          </a:r>
          <a:r>
            <a:rPr lang="en-US" sz="1900" b="1" kern="1200" dirty="0" smtClean="0"/>
            <a:t>are fast sources of energy. </a:t>
          </a:r>
          <a:endParaRPr lang="ru-RU" sz="1900" kern="1200" dirty="0"/>
        </a:p>
      </dsp:txBody>
      <dsp:txXfrm>
        <a:off x="1080157" y="1296142"/>
        <a:ext cx="7236804" cy="6696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B9914-4D44-4CBB-B8D5-5152B11053FF}">
      <dsp:nvSpPr>
        <dsp:cNvPr id="0" name=""/>
        <dsp:cNvSpPr/>
      </dsp:nvSpPr>
      <dsp:spPr>
        <a:xfrm>
          <a:off x="1010075" y="0"/>
          <a:ext cx="5904648" cy="114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baseline="0" smtClean="0"/>
            <a:t>A Public Opinion Poll</a:t>
          </a:r>
          <a:endParaRPr lang="ru-RU" sz="4300" kern="1200"/>
        </a:p>
      </dsp:txBody>
      <dsp:txXfrm>
        <a:off x="1065872" y="55797"/>
        <a:ext cx="5793054" cy="1031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DBE33-C485-4183-8BEC-0B23CDB8002E}">
      <dsp:nvSpPr>
        <dsp:cNvPr id="0" name=""/>
        <dsp:cNvSpPr/>
      </dsp:nvSpPr>
      <dsp:spPr>
        <a:xfrm>
          <a:off x="0" y="0"/>
          <a:ext cx="574675" cy="5746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C15E-80A3-4810-B823-47B9DD1728BC}">
      <dsp:nvSpPr>
        <dsp:cNvPr id="0" name=""/>
        <dsp:cNvSpPr/>
      </dsp:nvSpPr>
      <dsp:spPr>
        <a:xfrm>
          <a:off x="287337" y="0"/>
          <a:ext cx="3446462" cy="574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have bad eyesight</a:t>
          </a:r>
          <a:endParaRPr lang="ru-RU" sz="2600" kern="1200" dirty="0"/>
        </a:p>
      </dsp:txBody>
      <dsp:txXfrm>
        <a:off x="287337" y="0"/>
        <a:ext cx="3446462" cy="574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C262-FBC5-4729-B558-EAE964258A63}">
      <dsp:nvSpPr>
        <dsp:cNvPr id="0" name=""/>
        <dsp:cNvSpPr/>
      </dsp:nvSpPr>
      <dsp:spPr>
        <a:xfrm>
          <a:off x="0" y="0"/>
          <a:ext cx="574675" cy="5746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5EE74-2CEC-46E4-9ED6-99E3CF364D3B}">
      <dsp:nvSpPr>
        <dsp:cNvPr id="0" name=""/>
        <dsp:cNvSpPr/>
      </dsp:nvSpPr>
      <dsp:spPr>
        <a:xfrm>
          <a:off x="287337" y="0"/>
          <a:ext cx="3446462" cy="574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have curvatures of the spine</a:t>
          </a:r>
          <a:endParaRPr lang="ru-RU" sz="2200" kern="1200" dirty="0"/>
        </a:p>
      </dsp:txBody>
      <dsp:txXfrm>
        <a:off x="287337" y="0"/>
        <a:ext cx="3446462" cy="574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9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3.xml"/><Relationship Id="rId7" Type="http://schemas.openxmlformats.org/officeDocument/2006/relationships/image" Target="../media/image8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9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564903"/>
            <a:ext cx="9204409" cy="140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94053131"/>
              </p:ext>
            </p:extLst>
          </p:nvPr>
        </p:nvGraphicFramePr>
        <p:xfrm>
          <a:off x="609600" y="274638"/>
          <a:ext cx="7924800" cy="12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2" y="3284984"/>
            <a:ext cx="2946278" cy="3049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1" y="1831350"/>
            <a:ext cx="3571171" cy="417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635896" y="1695646"/>
            <a:ext cx="2561826" cy="23094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Apples  </a:t>
            </a:r>
            <a:r>
              <a:rPr lang="en-US" sz="2000" dirty="0"/>
              <a:t>contain iron and vitamins. Apple’s are fast sources of energy.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8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62846097"/>
              </p:ext>
            </p:extLst>
          </p:nvPr>
        </p:nvGraphicFramePr>
        <p:xfrm>
          <a:off x="609600" y="274638"/>
          <a:ext cx="7924800" cy="12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2" y="3284984"/>
            <a:ext cx="2946278" cy="3049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71964"/>
            <a:ext cx="2448272" cy="442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635896" y="1695646"/>
            <a:ext cx="2561826" cy="23094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Here is condensed milk. It is like cream </a:t>
            </a:r>
            <a:r>
              <a:rPr lang="en-US" sz="2000" dirty="0" smtClean="0"/>
              <a:t>candy.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rules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6752"/>
            <a:ext cx="7380312" cy="490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Get </a:t>
            </a:r>
            <a:r>
              <a:rPr lang="en-US" dirty="0"/>
              <a:t>up early and go to bed early to keep fit.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25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rules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Take regular exercises to keep </a:t>
            </a:r>
            <a:r>
              <a:rPr lang="en-US" dirty="0" smtClean="0"/>
              <a:t>fit.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/>
          <a:stretch/>
        </p:blipFill>
        <p:spPr>
          <a:xfrm>
            <a:off x="834722" y="1428728"/>
            <a:ext cx="7779355" cy="4949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8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rules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Take </a:t>
            </a:r>
            <a:r>
              <a:rPr lang="en-US" dirty="0"/>
              <a:t>a cool/cold shower to keep fit.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2" y="1587185"/>
            <a:ext cx="7779355" cy="463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1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rules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Eat healthy food to keep fit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28487"/>
          <a:stretch/>
        </p:blipFill>
        <p:spPr>
          <a:xfrm>
            <a:off x="1163681" y="1916833"/>
            <a:ext cx="7170585" cy="430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34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rules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Never smoke to keep fit.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63" y="1587185"/>
            <a:ext cx="6952272" cy="463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2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rules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052736"/>
            <a:ext cx="8856984" cy="608040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Clean your teeth every morning and every evening to keep fit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63" y="1589591"/>
            <a:ext cx="6952272" cy="462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6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rules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Wash your hands before you eat to keep </a:t>
            </a:r>
            <a:r>
              <a:rPr lang="en-US" dirty="0" smtClean="0"/>
              <a:t>fit.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07" y="1587185"/>
            <a:ext cx="6177384" cy="463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9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 Don’t forget: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Too little food makes you thin.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28" y="1587185"/>
            <a:ext cx="6164541" cy="463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7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15694801"/>
              </p:ext>
            </p:extLst>
          </p:nvPr>
        </p:nvGraphicFramePr>
        <p:xfrm>
          <a:off x="539552" y="620688"/>
          <a:ext cx="3053868" cy="125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67544" y="1988840"/>
            <a:ext cx="3960440" cy="2664296"/>
          </a:xfrm>
        </p:spPr>
        <p:txBody>
          <a:bodyPr vert="horz">
            <a:no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sz="3200" dirty="0" smtClean="0">
                <a:latin typeface="+mj-lt"/>
              </a:rPr>
              <a:t>  Grime </a:t>
            </a:r>
            <a:r>
              <a:rPr lang="en-US" sz="3200" dirty="0">
                <a:latin typeface="+mj-lt"/>
              </a:rPr>
              <a:t>for </a:t>
            </a:r>
            <a:r>
              <a:rPr lang="en-US" sz="3200" dirty="0" smtClean="0">
                <a:latin typeface="+mj-lt"/>
              </a:rPr>
              <a:t>Health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3200" dirty="0" smtClean="0">
                <a:latin typeface="+mj-lt"/>
              </a:rPr>
              <a:t>  Dirty cosmetics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3200" dirty="0" smtClean="0">
                <a:latin typeface="+mj-lt"/>
              </a:rPr>
              <a:t>  Humorous stories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3200" dirty="0" smtClean="0">
                <a:latin typeface="+mj-lt"/>
              </a:rPr>
              <a:t>  Crossword</a:t>
            </a:r>
            <a:endParaRPr lang="ru-RU" sz="32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725144"/>
            <a:ext cx="46278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en-US" sz="4000" dirty="0"/>
              <a:t>Read our magazine </a:t>
            </a:r>
            <a:endParaRPr lang="en-US" sz="4000" dirty="0" smtClean="0"/>
          </a:p>
          <a:p>
            <a:r>
              <a:rPr lang="en-US" sz="4000" dirty="0" smtClean="0"/>
              <a:t>and </a:t>
            </a:r>
            <a:r>
              <a:rPr lang="en-US" sz="4000" dirty="0"/>
              <a:t>enjoy yourselves!</a:t>
            </a:r>
            <a:endParaRPr lang="ru-RU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/>
          <a:stretch/>
        </p:blipFill>
        <p:spPr>
          <a:xfrm>
            <a:off x="4427984" y="692696"/>
            <a:ext cx="455259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7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 Don’t forget: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Too much food makes you fat.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28" y="1862029"/>
            <a:ext cx="6164541" cy="408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 Don’t forget: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wrong food makes you ill.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5" y="1660776"/>
            <a:ext cx="3467089" cy="462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5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 Don’t forget: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right food keeps you well.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83" y="1887663"/>
            <a:ext cx="4914233" cy="430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4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2128"/>
          </a:xfrm>
        </p:spPr>
        <p:txBody>
          <a:bodyPr/>
          <a:lstStyle/>
          <a:p>
            <a:pPr algn="ctr"/>
            <a:r>
              <a:rPr lang="en-US" dirty="0"/>
              <a:t> Don’t forget: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1196680"/>
            <a:ext cx="8229600" cy="464096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Too many sweets are bad for you especially for your teeth.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67" y="1772816"/>
            <a:ext cx="5473069" cy="4456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420888"/>
            <a:ext cx="8229600" cy="17602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Thank you for your attention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3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3848423"/>
              </p:ext>
            </p:extLst>
          </p:nvPr>
        </p:nvGraphicFramePr>
        <p:xfrm>
          <a:off x="539552" y="620688"/>
          <a:ext cx="3053868" cy="125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467544" y="1988840"/>
            <a:ext cx="3456384" cy="4248472"/>
          </a:xfrm>
        </p:spPr>
        <p:txBody>
          <a:bodyPr vert="horz"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Russian bath </a:t>
            </a:r>
            <a:r>
              <a:rPr lang="en-US" sz="3200" dirty="0"/>
              <a:t>makes us healthy and gives us a sense of strength. Even in ancient times doctors valued effect of a bath on peoples health.</a:t>
            </a:r>
            <a:endParaRPr lang="ru-RU" sz="3200" dirty="0"/>
          </a:p>
          <a:p>
            <a:pPr marL="0" indent="0">
              <a:buNone/>
            </a:pPr>
            <a:endParaRPr lang="ru-RU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2" y="620688"/>
            <a:ext cx="405045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7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0" y="2420938"/>
            <a:ext cx="3733800" cy="1535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</a:rPr>
              <a:t>52% </a:t>
            </a:r>
            <a:endParaRPr lang="ru-RU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</a:effectLst>
            </a:endParaRPr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01564985"/>
              </p:ext>
            </p:extLst>
          </p:nvPr>
        </p:nvGraphicFramePr>
        <p:xfrm>
          <a:off x="609600" y="274638"/>
          <a:ext cx="792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73472712"/>
              </p:ext>
            </p:extLst>
          </p:nvPr>
        </p:nvGraphicFramePr>
        <p:xfrm>
          <a:off x="609600" y="1600199"/>
          <a:ext cx="3733800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05904595"/>
              </p:ext>
            </p:extLst>
          </p:nvPr>
        </p:nvGraphicFramePr>
        <p:xfrm>
          <a:off x="4800600" y="1600199"/>
          <a:ext cx="3733800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454284" y="2348880"/>
            <a:ext cx="2790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</a:rPr>
              <a:t>30% </a:t>
            </a:r>
            <a:endParaRPr lang="ru-RU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96590273"/>
              </p:ext>
            </p:extLst>
          </p:nvPr>
        </p:nvGraphicFramePr>
        <p:xfrm>
          <a:off x="539552" y="4149080"/>
          <a:ext cx="83529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150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0" grpId="0">
        <p:bldAsOne/>
      </p:bldGraphic>
      <p:bldGraphic spid="11" grpId="0">
        <p:bldAsOne/>
      </p:bldGraphic>
      <p:bldP spid="18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0" y="2420938"/>
            <a:ext cx="3733800" cy="1535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</a:rPr>
              <a:t>6</a:t>
            </a:r>
            <a:r>
              <a:rPr lang="en-US" sz="9600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</a:rPr>
              <a:t>8% </a:t>
            </a:r>
            <a:endParaRPr lang="ru-RU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</a:effectLst>
            </a:endParaRPr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03591368"/>
              </p:ext>
            </p:extLst>
          </p:nvPr>
        </p:nvGraphicFramePr>
        <p:xfrm>
          <a:off x="609600" y="274638"/>
          <a:ext cx="792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50525032"/>
              </p:ext>
            </p:extLst>
          </p:nvPr>
        </p:nvGraphicFramePr>
        <p:xfrm>
          <a:off x="609600" y="1600199"/>
          <a:ext cx="3733800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90533094"/>
              </p:ext>
            </p:extLst>
          </p:nvPr>
        </p:nvGraphicFramePr>
        <p:xfrm>
          <a:off x="4800600" y="1600199"/>
          <a:ext cx="3733800" cy="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454284" y="2348880"/>
            <a:ext cx="2790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effectLst>
                  <a:glow rad="101600">
                    <a:schemeClr val="accent1">
                      <a:lumMod val="40000"/>
                      <a:lumOff val="60000"/>
                      <a:alpha val="60000"/>
                    </a:schemeClr>
                  </a:glow>
                </a:effectLst>
              </a:rPr>
              <a:t>47% </a:t>
            </a:r>
            <a:endParaRPr lang="ru-RU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glow rad="101600">
                  <a:schemeClr val="accent1">
                    <a:lumMod val="40000"/>
                    <a:lumOff val="60000"/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0536122"/>
              </p:ext>
            </p:extLst>
          </p:nvPr>
        </p:nvGraphicFramePr>
        <p:xfrm>
          <a:off x="539552" y="4149080"/>
          <a:ext cx="83529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4935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0" grpId="0">
        <p:bldAsOne/>
      </p:bldGraphic>
      <p:bldGraphic spid="11" grpId="0">
        <p:bldAsOne/>
      </p:bldGraphic>
      <p:bldP spid="18" grpId="0"/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92774744"/>
              </p:ext>
            </p:extLst>
          </p:nvPr>
        </p:nvGraphicFramePr>
        <p:xfrm>
          <a:off x="609600" y="274638"/>
          <a:ext cx="7924800" cy="12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505456" cy="3044952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67744" y="1624317"/>
            <a:ext cx="3312368" cy="28083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Pills of ‘</a:t>
            </a:r>
            <a:r>
              <a:rPr lang="en-US" dirty="0" err="1"/>
              <a:t>Oidomarin</a:t>
            </a:r>
            <a:r>
              <a:rPr lang="en-US" dirty="0"/>
              <a:t>’ will help you. You’ll get rid of fatigue with the help of it. That drug is a very good remedy for development of mental abilities. You’ll be very energetic during the day.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45397"/>
            <a:ext cx="285750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4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84889212"/>
              </p:ext>
            </p:extLst>
          </p:nvPr>
        </p:nvGraphicFramePr>
        <p:xfrm>
          <a:off x="609600" y="274638"/>
          <a:ext cx="7924800" cy="12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3829"/>
            <a:ext cx="3312368" cy="388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1772816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Medical </a:t>
            </a:r>
            <a:r>
              <a:rPr lang="en-US" sz="2800" dirty="0"/>
              <a:t>research shows that people eating fast food have high level of cholesterol in their blood. And as for a liver after three months of fast food it can look like a liver of an alcoholic. </a:t>
            </a:r>
            <a:endParaRPr lang="en-US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6531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We’d better eat “</a:t>
            </a:r>
            <a:r>
              <a:rPr lang="tt-RU" sz="4000" dirty="0" smtClean="0"/>
              <a:t>эчпечмак</a:t>
            </a:r>
            <a:r>
              <a:rPr lang="en-US" sz="4000" dirty="0" smtClean="0"/>
              <a:t>”</a:t>
            </a:r>
            <a:r>
              <a:rPr lang="tt-RU" sz="4000" dirty="0" smtClean="0"/>
              <a:t>!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66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36056276"/>
              </p:ext>
            </p:extLst>
          </p:nvPr>
        </p:nvGraphicFramePr>
        <p:xfrm>
          <a:off x="609600" y="274638"/>
          <a:ext cx="7924800" cy="12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003824" cy="4005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2" y="3284984"/>
            <a:ext cx="2946278" cy="304939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211960" y="1695646"/>
            <a:ext cx="1985762" cy="23094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This is a glass of milk. Dairy builds strong teeth and bones by providing calcium. Milk is so useful.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1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42450857"/>
              </p:ext>
            </p:extLst>
          </p:nvPr>
        </p:nvGraphicFramePr>
        <p:xfrm>
          <a:off x="609600" y="274638"/>
          <a:ext cx="7924800" cy="128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22" y="3284984"/>
            <a:ext cx="2946278" cy="304939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635896" y="1695646"/>
            <a:ext cx="2561826" cy="23094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Carrot  </a:t>
            </a:r>
            <a:r>
              <a:rPr lang="en-US" dirty="0"/>
              <a:t>will give you some power and help you have healthy gums and teeth , good eyesight by providing Vitamins A and C.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52133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9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223</TotalTime>
  <Words>451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rules</vt:lpstr>
      <vt:lpstr>The rules</vt:lpstr>
      <vt:lpstr>The rules</vt:lpstr>
      <vt:lpstr>The rules</vt:lpstr>
      <vt:lpstr>The rules</vt:lpstr>
      <vt:lpstr>The rules</vt:lpstr>
      <vt:lpstr>The rules</vt:lpstr>
      <vt:lpstr> Don’t forget:</vt:lpstr>
      <vt:lpstr> Don’t forget:</vt:lpstr>
      <vt:lpstr> Don’t forget:</vt:lpstr>
      <vt:lpstr> Don’t forget:</vt:lpstr>
      <vt:lpstr> Don’t forget: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Health is the Greatest wealth</dc:title>
  <dc:creator>Пользователь</dc:creator>
  <cp:lastModifiedBy>Пользователь</cp:lastModifiedBy>
  <cp:revision>19</cp:revision>
  <dcterms:created xsi:type="dcterms:W3CDTF">2011-12-24T07:34:12Z</dcterms:created>
  <dcterms:modified xsi:type="dcterms:W3CDTF">2012-01-19T08:34:48Z</dcterms:modified>
</cp:coreProperties>
</file>