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57" r:id="rId3"/>
    <p:sldId id="280" r:id="rId4"/>
    <p:sldId id="279" r:id="rId5"/>
    <p:sldId id="269" r:id="rId6"/>
    <p:sldId id="271" r:id="rId7"/>
    <p:sldId id="259" r:id="rId8"/>
    <p:sldId id="260" r:id="rId9"/>
    <p:sldId id="273" r:id="rId10"/>
    <p:sldId id="275" r:id="rId11"/>
    <p:sldId id="263" r:id="rId12"/>
    <p:sldId id="265" r:id="rId13"/>
    <p:sldId id="274" r:id="rId14"/>
    <p:sldId id="281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5"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AB4F18-CC18-4318-8C63-CB5E2803427A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CB9A02-8B9B-4B98-B928-D644DB8C45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7204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48222-124A-42DD-B984-F9E1AE5EEC72}" type="datetimeFigureOut">
              <a:rPr lang="ru-RU" smtClean="0"/>
              <a:pPr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BED6A-DCEF-4FD0-91E1-81B381FE8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87;&#1077;&#1076;&#1072;&#1075;&#1086;&#1075;-&#1086;&#1088;&#1075;&#1072;&#1085;&#1080;&#1079;&#1072;&#1090;&#1086;&#1088;\&#1042;&#1080;&#1076;&#1077;&#1086;&#1084;&#1072;&#1090;&#1077;&#1088;&#1080;&#1072;&#1083;&#1099;\&#1058;&#1077;&#1072;&#1090;&#1088;%20&#1090;&#1077;&#1085;&#1077;&#1081;.mpg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едагог-организатор\Материалы к открытому театр\Картинкик к открытому про театр\2.jpe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00034" y="714356"/>
            <a:ext cx="7915276" cy="428628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8800" b="1" i="1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ook Antiqua" pitchFamily="18" charset="0"/>
              </a:rPr>
              <a:t>«Вся жизнь- театр!»</a:t>
            </a:r>
            <a:endParaRPr lang="ru-RU" sz="8800" b="1" i="1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71464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едагог-организатор\Материалы к открытому театр\Картинкик к открытому про театр\7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851" cy="685800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3108" y="2417855"/>
            <a:ext cx="50720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714480" y="3049361"/>
            <a:ext cx="557216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11.</a:t>
            </a: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Во времена Шекспира все женские роли в театре исполняли мужчины. Если спектакль задерживался, то шутники об исполнителе роли королевы говорили: «Королева...». Что же, по их мнению, делает королева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   А.Умывается                  В. </a:t>
            </a: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Обедает.</a:t>
            </a:r>
            <a:endParaRPr lang="ru-RU" sz="1400" dirty="0" smtClean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Б. Бреется.                  </a:t>
            </a: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  <a:cs typeface="Arial" pitchFamily="34" charset="0"/>
              </a:rPr>
              <a:t>Г.Причёсывается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071538" y="4929198"/>
            <a:ext cx="6929486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  <a:cs typeface="Arial" pitchFamily="34" charset="0"/>
              </a:rPr>
              <a:t>12.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Самый приятный для артистов шум во время спектакля - это... Что?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   А. Топот.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               В. Свист.</a:t>
            </a:r>
            <a:endParaRPr lang="ru-RU" sz="1400" dirty="0" smtClean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Б.Звонок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мобильного телефона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.    Г. Аплодисменты.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643174" y="2329926"/>
            <a:ext cx="5000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1928802"/>
            <a:ext cx="47863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10.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Закончите шуточное определение оперы: «Опера - это когда человека убивают, а он ещё ...»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  <a:cs typeface="Arial" pitchFamily="34" charset="0"/>
              </a:rPr>
              <a:t>       А.Ходит                       В.Дышит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  <a:cs typeface="Arial" pitchFamily="34" charset="0"/>
              </a:rPr>
              <a:t>       Б.Поёт                         Г.Сидит</a:t>
            </a: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едагог-организатор\Материалы к открытому театр\Картинкик к открытому про театр\7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851" cy="70008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57356" y="1928802"/>
            <a:ext cx="5429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Book Antiqua" pitchFamily="18" charset="0"/>
              </a:rPr>
              <a:t>Действие третье.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Book Antiqua" pitchFamily="18" charset="0"/>
              </a:rPr>
              <a:t>«Пойми меня!»</a:t>
            </a:r>
            <a:endParaRPr lang="ru-RU" sz="32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7" name="Рисунок 6" descr="imag9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3357562"/>
            <a:ext cx="3276600" cy="1400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e1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16872">
            <a:off x="5919790" y="4645352"/>
            <a:ext cx="2952469" cy="2002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1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947302">
            <a:off x="507344" y="4753949"/>
            <a:ext cx="2791121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67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28992" y="4929198"/>
            <a:ext cx="2393157" cy="1595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едагог-организатор\Материалы к открытому театр\Картинкик к открытому про театр\7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851" cy="70008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57356" y="1785926"/>
            <a:ext cx="5429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Book Antiqua" pitchFamily="18" charset="0"/>
              </a:rPr>
              <a:t>Действие четвёртое.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Book Antiqua" pitchFamily="18" charset="0"/>
              </a:rPr>
              <a:t>«Театр пантомим»</a:t>
            </a:r>
            <a:endParaRPr lang="ru-RU" sz="32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7" name="Рисунок 6" descr="imag1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88642">
            <a:off x="1315577" y="3552304"/>
            <a:ext cx="1847850" cy="2466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1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3286124"/>
            <a:ext cx="2486025" cy="1838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1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917229">
            <a:off x="6519147" y="4496956"/>
            <a:ext cx="1629183" cy="2183558"/>
          </a:xfrm>
          <a:prstGeom prst="rect">
            <a:avLst/>
          </a:prstGeom>
        </p:spPr>
      </p:pic>
      <p:pic>
        <p:nvPicPr>
          <p:cNvPr id="10" name="Рисунок 9" descr="imag198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442047">
            <a:off x="3293073" y="5229950"/>
            <a:ext cx="32004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едагог-организатор\Материалы к открытому театр\Картинкик к открытому про театр\7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851" cy="70008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57356" y="1714488"/>
            <a:ext cx="5429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600" b="1" i="1" dirty="0" smtClean="0">
                <a:solidFill>
                  <a:srgbClr val="C00000"/>
                </a:solidFill>
                <a:latin typeface="Book Antiqua" pitchFamily="18" charset="0"/>
              </a:rPr>
              <a:t>Антракт.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Book Antiqua" pitchFamily="18" charset="0"/>
              </a:rPr>
              <a:t>«А знаете ли вы, что…»</a:t>
            </a:r>
            <a:endParaRPr lang="ru-RU" sz="32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3357562"/>
            <a:ext cx="62865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Древнеримская публика любила кровавые зрелища не только на гладиаторских боях…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В одном из античных театров был особый ряд для одноруких воинов…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Существует так называемый театр жестокости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На Сицилии по сей день существует кукольный театр, спектакль в котором длится ... месяц!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Японский театр кабуки, где все роли, даже женские, играют мужчины, основала именно женщина. 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Театр теней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257188"/>
            <a:ext cx="91440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едагог-организатор\Материалы к открытому театр\Картинкик к открытому про театр\7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851" cy="70008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1714488"/>
            <a:ext cx="55721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Book Antiqua" pitchFamily="18" charset="0"/>
              </a:rPr>
              <a:t> Финал</a:t>
            </a:r>
            <a:r>
              <a:rPr lang="ru-RU" sz="3600" b="1" i="1" dirty="0" smtClean="0">
                <a:solidFill>
                  <a:srgbClr val="C00000"/>
                </a:solidFill>
                <a:latin typeface="Book Antiqua" pitchFamily="18" charset="0"/>
              </a:rPr>
              <a:t>.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Book Antiqua" pitchFamily="18" charset="0"/>
              </a:rPr>
              <a:t>«Аплодисменты, аплодисменты!» </a:t>
            </a:r>
            <a:endParaRPr lang="ru-RU" sz="32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4000504"/>
            <a:ext cx="62865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just"/>
            <a:endParaRPr lang="ru-RU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just"/>
            <a:endParaRPr lang="ru-RU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just"/>
            <a:endParaRPr lang="ru-RU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just"/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74711"/>
            <a:ext cx="2840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857356" y="3701730"/>
            <a:ext cx="485778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Весь мир — театр.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 нем женщины, мужчины — все актеры.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У них свои есть выходы, уходы,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И каждый не одну играет роль.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  <a:cs typeface="Arial" pitchFamily="34" charset="0"/>
              </a:rPr>
              <a:t>У.Шекспир.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едагог-организатор\Материалы к открытому театр\Картинкик к открытому про театр\7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1500174"/>
            <a:ext cx="54292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4000" b="1" i="1" dirty="0" smtClean="0">
                <a:solidFill>
                  <a:srgbClr val="C00000"/>
                </a:solidFill>
                <a:latin typeface="Book Antiqua" pitchFamily="18" charset="0"/>
              </a:rPr>
              <a:t>Действие первое.</a:t>
            </a: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Book Antiqua" pitchFamily="18" charset="0"/>
              </a:rPr>
              <a:t>«Такой разный </a:t>
            </a:r>
          </a:p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Book Antiqua" pitchFamily="18" charset="0"/>
              </a:rPr>
              <a:t>театр…»</a:t>
            </a:r>
            <a:endParaRPr lang="ru-RU" sz="40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3357562"/>
            <a:ext cx="6000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u="sng" dirty="0" err="1" smtClean="0">
                <a:solidFill>
                  <a:srgbClr val="FF0000"/>
                </a:solidFill>
                <a:latin typeface="Arial Black" pitchFamily="34" charset="0"/>
              </a:rPr>
              <a:t>Теа́тр</a:t>
            </a:r>
            <a:r>
              <a:rPr lang="ru-RU" sz="2000" b="1" i="1" u="sng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(греч. ,основное значение — место для зрелищ, затем — зрелище) — форма исполнительского искусства. </a:t>
            </a:r>
            <a:endParaRPr lang="ru-RU" sz="2000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5" name="Рисунок 4" descr="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44882">
            <a:off x="5929322" y="4429132"/>
            <a:ext cx="2667019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21407">
            <a:off x="638390" y="4559400"/>
            <a:ext cx="2565839" cy="1868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8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4500570"/>
            <a:ext cx="2933700" cy="156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едагог-организатор\Материалы к открытому театр\Картинкик к открытому про театр\7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1500174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endParaRPr lang="ru-RU" sz="32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9" name="Рисунок 8" descr="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85989">
            <a:off x="5782048" y="3282459"/>
            <a:ext cx="1793922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71270">
            <a:off x="4495757" y="4979636"/>
            <a:ext cx="2415196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985405">
            <a:off x="1575299" y="2972649"/>
            <a:ext cx="2635482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4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265610">
            <a:off x="1365729" y="4957910"/>
            <a:ext cx="2667019" cy="1774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1785918" y="1714488"/>
            <a:ext cx="5429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Book Antiqua" pitchFamily="18" charset="0"/>
              </a:rPr>
              <a:t> Театр Древней Греции и Рима.</a:t>
            </a:r>
            <a:endParaRPr lang="ru-RU" sz="48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едагог-организатор\Материалы к открытому театр\Картинкик к открытому про театр\7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1500174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Book Antiqua" pitchFamily="18" charset="0"/>
              </a:rPr>
              <a:t> Театр в России</a:t>
            </a:r>
            <a:endParaRPr lang="ru-RU" sz="48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5" name="Рисунок 4" descr="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70546">
            <a:off x="5793451" y="3792021"/>
            <a:ext cx="2446379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494559">
            <a:off x="737796" y="4225452"/>
            <a:ext cx="2565839" cy="1468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8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868" y="5072074"/>
            <a:ext cx="1857837" cy="156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09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5588" y="2390774"/>
            <a:ext cx="2321312" cy="2181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2116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5918" y="1643050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Book Antiqua" pitchFamily="18" charset="0"/>
              </a:rPr>
              <a:t> Виды театра</a:t>
            </a:r>
            <a:endParaRPr lang="ru-RU" sz="3200" b="1" i="1" dirty="0" smtClean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20482" name="Picture 2" descr="D:\педагог-организатор\Материалы к открытому театр\Картинкик к открытому про театр\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22610">
            <a:off x="1817089" y="2486677"/>
            <a:ext cx="2247900" cy="200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1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713960">
            <a:off x="4434725" y="2633688"/>
            <a:ext cx="2860767" cy="1738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1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13971">
            <a:off x="6120048" y="4693086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15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97894">
            <a:off x="716488" y="4749277"/>
            <a:ext cx="2524125" cy="1809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437599">
            <a:off x="3326743" y="4488635"/>
            <a:ext cx="2562225" cy="1781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2116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5918" y="1643050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Book Antiqua" pitchFamily="18" charset="0"/>
              </a:rPr>
              <a:t> Виды театра</a:t>
            </a:r>
            <a:endParaRPr lang="ru-RU" sz="3200" b="1" i="1" dirty="0" smtClean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20482" name="Picture 2" descr="D:\педагог-организатор\Материалы к открытому театр\Картинкик к открытому про театр\8.jpe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20922610">
            <a:off x="1054676" y="2991491"/>
            <a:ext cx="2247900" cy="1509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1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78122">
            <a:off x="3029531" y="2839373"/>
            <a:ext cx="2860767" cy="1309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1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13971">
            <a:off x="5974672" y="4736268"/>
            <a:ext cx="2336079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15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97894">
            <a:off x="772050" y="4749277"/>
            <a:ext cx="2413000" cy="1809750"/>
          </a:xfrm>
          <a:prstGeom prst="rect">
            <a:avLst/>
          </a:prstGeom>
        </p:spPr>
      </p:pic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437599">
            <a:off x="2896390" y="4561668"/>
            <a:ext cx="2562225" cy="1705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66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60286">
            <a:off x="5357818" y="2857496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едагог-организатор\Материалы к открытому театр\Картинкик к открытому про театр\7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851" cy="70008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1500174"/>
            <a:ext cx="5429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Book Antiqua" pitchFamily="18" charset="0"/>
              </a:rPr>
              <a:t>Действие второе.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Book Antiqua" pitchFamily="18" charset="0"/>
              </a:rPr>
              <a:t>«Что я знаю о театре?»</a:t>
            </a:r>
            <a:endParaRPr lang="ru-RU" sz="32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714480" y="2790435"/>
            <a:ext cx="564360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Как заканчивается афоризм: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«Нет маленьких ролей, есть маленькие ...»?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А. Актёры.                          В. Режиссёры.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  Б. Драматурги.                  Г. Зрители.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643042" y="3929066"/>
            <a:ext cx="614366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2.Как заканчивается название одной из пьес А.Н. Островского «Свои люди - ...»?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А. Споёмся.                         В. Притрёмся.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Б. Сочтёмся.                      Г. Созвонимся.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142976" y="5453349"/>
            <a:ext cx="72866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3.Как часто называют театральное училище при Государственном академическом Малом театре?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А. Стружка.                            В. Щепка.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Б. Пенёк.                                Г. Фанерка.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едагог-организатор\Материалы к открытому театр\Картинкик к открытому про театр\7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851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487062"/>
            <a:ext cx="642942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7030A0"/>
              </a:solidFill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7030A0"/>
              </a:solidFill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7030A0"/>
              </a:solidFill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4.Какая театральная премия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существует в нашей стране?</a:t>
            </a:r>
            <a:endParaRPr lang="ru-RU" sz="1400" dirty="0" smtClean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А. «Золотой болт».    В. «Театральный винтик»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Б. «Гвоздь сезона». Г. «Актёрская шпилька».</a:t>
            </a:r>
            <a:endParaRPr lang="ru-RU" sz="1400" dirty="0" smtClean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endParaRPr lang="ru-RU" sz="14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                  5. Как в 20-х годах называли американскую танцовщицу </a:t>
            </a:r>
            <a:r>
              <a:rPr lang="ru-RU" sz="1400" dirty="0" err="1" smtClean="0">
                <a:solidFill>
                  <a:srgbClr val="7030A0"/>
                </a:solidFill>
                <a:latin typeface="Arial Black" pitchFamily="34" charset="0"/>
              </a:rPr>
              <a:t>Айседору</a:t>
            </a: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 </a:t>
            </a:r>
            <a:r>
              <a:rPr lang="ru-RU" sz="1400" dirty="0" err="1" smtClean="0">
                <a:solidFill>
                  <a:srgbClr val="7030A0"/>
                </a:solidFill>
                <a:latin typeface="Arial Black" pitchFamily="34" charset="0"/>
              </a:rPr>
              <a:t>Дункан</a:t>
            </a: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?</a:t>
            </a:r>
          </a:p>
          <a:p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 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       А. Великая босоножка.        В. Великая сандалия.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</a:rPr>
              <a:t>Б. Великая туфелька.           Г. Великий пуант.</a:t>
            </a:r>
          </a:p>
          <a:p>
            <a:endParaRPr lang="ru-RU" sz="14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endParaRPr lang="ru-RU" sz="14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4929198"/>
            <a:ext cx="54292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     6. Как называется часть костюма балерины?</a:t>
            </a:r>
            <a:endParaRPr lang="ru-RU" sz="1400" dirty="0" smtClean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А. Кипа.                                   В. Стопка.</a:t>
            </a:r>
            <a:endParaRPr lang="ru-RU" sz="1400" dirty="0" smtClean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Б. Пачка.                                 Г. Пучок.</a:t>
            </a:r>
            <a:endParaRPr lang="ru-RU" sz="1400" dirty="0" smtClean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едагог-организатор\Материалы к открытому театр\Картинкик к открытому про театр\7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851" cy="685800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3108" y="1986968"/>
            <a:ext cx="507209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7. Как называется самодеятельное шуточно-юмористическое представление?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Арбузник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.                     В. Капустник.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Б. Морковник.                   Г. Лимонник.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785918" y="3286124"/>
            <a:ext cx="564360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8.Как заканчивается крылатая фраза: «Талантам надо помогать, бездарности ...»?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А. И так при деле.      В. Поможет спонсор.</a:t>
            </a:r>
            <a:endParaRPr lang="ru-RU" sz="1400" dirty="0" smtClean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Б. Пробьются сами.    Г. И так неплохо.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285852" y="4942611"/>
            <a:ext cx="6929486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9.Как звали одну из древнегреческих муз, покровительствующую комедии?</a:t>
            </a:r>
            <a:endParaRPr lang="ru-RU" sz="1400" dirty="0" smtClean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А. </a:t>
            </a:r>
            <a:r>
              <a:rPr lang="ru-RU" sz="1400" dirty="0" smtClean="0">
                <a:solidFill>
                  <a:srgbClr val="7030A0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Шея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                  В. Бедро.</a:t>
            </a:r>
            <a:endParaRPr lang="ru-RU" sz="1400" dirty="0" smtClean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Б. Талия.                                   Г. Бицепс.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0"/>
      <p:bldP spid="1945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</TotalTime>
  <Words>550</Words>
  <Application>Microsoft Office PowerPoint</Application>
  <PresentationFormat>Экран (4:3)</PresentationFormat>
  <Paragraphs>93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«Вся жизнь- театр!»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Мои жизненные ценности</dc:title>
  <dc:creator>Kadet</dc:creator>
  <cp:lastModifiedBy>воспитатели</cp:lastModifiedBy>
  <cp:revision>64</cp:revision>
  <dcterms:created xsi:type="dcterms:W3CDTF">2012-01-30T16:20:20Z</dcterms:created>
  <dcterms:modified xsi:type="dcterms:W3CDTF">2012-11-22T15:51:18Z</dcterms:modified>
</cp:coreProperties>
</file>