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8" r:id="rId18"/>
    <p:sldId id="275" r:id="rId19"/>
    <p:sldId id="279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CC93D-3AC7-4BDC-985D-165A94A1966A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22AB2-1389-46F1-AD38-9869D23C7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6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22AB2-1389-46F1-AD38-9869D23C7D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2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22AB2-1389-46F1-AD38-9869D23C7D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7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A773-FAD0-4728-89A7-82367B3B7F7C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82DB-5CFB-4EC1-8AD7-B4E1F67F50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A773-FAD0-4728-89A7-82367B3B7F7C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82DB-5CFB-4EC1-8AD7-B4E1F67F5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A773-FAD0-4728-89A7-82367B3B7F7C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82DB-5CFB-4EC1-8AD7-B4E1F67F5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A773-FAD0-4728-89A7-82367B3B7F7C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82DB-5CFB-4EC1-8AD7-B4E1F67F50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A773-FAD0-4728-89A7-82367B3B7F7C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82DB-5CFB-4EC1-8AD7-B4E1F67F5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A773-FAD0-4728-89A7-82367B3B7F7C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82DB-5CFB-4EC1-8AD7-B4E1F67F50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A773-FAD0-4728-89A7-82367B3B7F7C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82DB-5CFB-4EC1-8AD7-B4E1F67F50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A773-FAD0-4728-89A7-82367B3B7F7C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82DB-5CFB-4EC1-8AD7-B4E1F67F5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A773-FAD0-4728-89A7-82367B3B7F7C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82DB-5CFB-4EC1-8AD7-B4E1F67F5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A773-FAD0-4728-89A7-82367B3B7F7C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82DB-5CFB-4EC1-8AD7-B4E1F67F5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A773-FAD0-4728-89A7-82367B3B7F7C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82DB-5CFB-4EC1-8AD7-B4E1F67F50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F0A773-FAD0-4728-89A7-82367B3B7F7C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E582DB-5CFB-4EC1-8AD7-B4E1F67F50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kedrach.ru/image/kedr%20i%20shishka.jpg" TargetMode="External"/><Relationship Id="rId2" Type="http://schemas.openxmlformats.org/officeDocument/2006/relationships/hyperlink" Target="http://www.darwin.museum.ru/expos/ecowalk/pic/losostrov/%D0%BB%D0%BE%D1%81%D1%8C-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A2%D0%BE%D0%BC%D0%B5,_%D0%9E%D1%82%D1%82%D0%BE_%D0%92%D0%B8%D0%BB%D1%8C%D0%B3%D0%B5%D0%BB%D1%8C%D0%BC" TargetMode="External"/><Relationship Id="rId4" Type="http://schemas.openxmlformats.org/officeDocument/2006/relationships/hyperlink" Target="http://ru.wikipedia.org/wiki/%D0%91%D0%BE%D1%82%D0%B0%D0%BD%D0%B8%D1%87%D0%B5%D1%81%D0%BA%D0%B0%D1%8F_%D0%B8%D0%BB%D0%BB%D1%8E%D1%81%D1%82%D1%80%D0%B0%D1%86%D0%B8%D1%8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учитель начальных классов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2" y="1700809"/>
            <a:ext cx="7175351" cy="29820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«Зима-покой природы»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Desktop\документы\мои документы\окружающий мир\воро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1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документы\мои документы\окружающий мир\лось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68761"/>
            <a:ext cx="3332584" cy="486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8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школа\Downloads\zayaz-rusa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113710" cy="682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школа\Desktop\документы\мои документы\окружающий мир\0_5f059_596734b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15" y="0"/>
            <a:ext cx="45605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85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школа\Desktop\InForest-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29824"/>
            <a:ext cx="5867401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02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школа\Downloads\Kab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28875"/>
            <a:ext cx="6917324" cy="22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школа\Desktop\документы\мои документы\окружающий мир\следы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3344"/>
            <a:ext cx="72390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7997" y="608048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Найдите знакомые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следы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855608" y="331188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3204868" y="486916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лось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5042865" y="5358512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глухарь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6897878" y="534931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рябчик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7290248" y="368121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1620572" y="278092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6225530" y="1464086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3737827" y="2270483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косуля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4906102" y="183341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рысь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7218263" y="164875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соболь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1547265" y="517384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05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allAtOnce"/>
      <p:bldP spid="62" grpId="0" build="allAtOnce"/>
      <p:bldP spid="63" grpId="0" build="allAtOnce"/>
      <p:bldP spid="64" grpId="0" build="allAtOnce"/>
      <p:bldP spid="66" grpId="0" build="allAtOnce"/>
      <p:bldP spid="67" grpId="0" build="allAtOnce"/>
      <p:bldP spid="68" grpId="0" build="allAtOnce"/>
      <p:bldP spid="69" grpId="0" build="allAtOnce"/>
      <p:bldP spid="70" grpId="0" build="allAtOnce"/>
      <p:bldP spid="71" grpId="0" build="allAtOnce"/>
      <p:bldP spid="7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49596"/>
            <a:ext cx="6640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Что значит </a:t>
            </a:r>
            <a:r>
              <a:rPr lang="ru-RU" sz="2800" b="1" dirty="0"/>
              <a:t>«Зима – покой природы»?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636912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Зимой в природе наступает покой.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растений замирает.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животных наступает трудная пора.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Природа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ждёт весну.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7898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9" y="1484784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Домашнее задание</a:t>
            </a:r>
          </a:p>
          <a:p>
            <a:pPr marL="342900" indent="-342900">
              <a:buAutoNum type="arabicPeriod"/>
            </a:pPr>
            <a:r>
              <a:rPr lang="ru-RU" dirty="0"/>
              <a:t>О</a:t>
            </a:r>
            <a:r>
              <a:rPr lang="ru-RU" dirty="0" smtClean="0"/>
              <a:t>тыскать </a:t>
            </a:r>
            <a:r>
              <a:rPr lang="ru-RU" dirty="0"/>
              <a:t>мартышкиных друзей в зимних оконных </a:t>
            </a:r>
            <a:r>
              <a:rPr lang="ru-RU" dirty="0" smtClean="0"/>
              <a:t>узорах</a:t>
            </a:r>
          </a:p>
          <a:p>
            <a:r>
              <a:rPr lang="ru-RU" dirty="0" smtClean="0"/>
              <a:t>и раскрасить </a:t>
            </a:r>
            <a:r>
              <a:rPr lang="ru-RU" dirty="0"/>
              <a:t>их (</a:t>
            </a:r>
            <a:r>
              <a:rPr lang="ru-RU" i="1" dirty="0"/>
              <a:t>задание в рабочей тетради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2. Найти пословицы </a:t>
            </a:r>
            <a:r>
              <a:rPr lang="ru-RU" dirty="0"/>
              <a:t>о зиме и  подумать над </a:t>
            </a:r>
            <a:r>
              <a:rPr lang="ru-RU" dirty="0" smtClean="0"/>
              <a:t>их </a:t>
            </a:r>
            <a:r>
              <a:rPr lang="ru-RU" dirty="0"/>
              <a:t>смыслом.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9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139" y="243513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Картина зимний лес-	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crosti.ru/patterns/00/01/92/b0779d9c82/picture.jpg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Следы кабана, белки, зайца -  </a:t>
            </a:r>
            <a:r>
              <a:rPr lang="en-US" dirty="0" smtClean="0"/>
              <a:t>http</a:t>
            </a:r>
            <a:r>
              <a:rPr lang="en-US" dirty="0"/>
              <a:t>://www.ebftour.ru/articles.htm?id=770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Следы лося- </a:t>
            </a:r>
            <a:r>
              <a:rPr lang="en-US" dirty="0">
                <a:hlinkClick r:id="rId2"/>
              </a:rPr>
              <a:t>http://www.darwin.museum.ru/expos/ecowalk/pic/losostrov/%</a:t>
            </a:r>
            <a:r>
              <a:rPr lang="en-US" dirty="0" smtClean="0">
                <a:hlinkClick r:id="rId2"/>
              </a:rPr>
              <a:t>D0%BB%D0%BE%D1%81%D1%8C-1.jpg</a:t>
            </a:r>
            <a:endParaRPr lang="ru-RU" dirty="0" smtClean="0"/>
          </a:p>
          <a:p>
            <a:r>
              <a:rPr lang="ru-RU" dirty="0" smtClean="0"/>
              <a:t>Общие следы – </a:t>
            </a:r>
            <a:r>
              <a:rPr lang="en-US" dirty="0" smtClean="0"/>
              <a:t>http</a:t>
            </a:r>
            <a:r>
              <a:rPr lang="en-US" dirty="0"/>
              <a:t>://ecoclub.nsu.ru/books/olimpfest/olimpfest1/sled.gif</a:t>
            </a:r>
            <a:endParaRPr lang="ru-RU" dirty="0" smtClean="0"/>
          </a:p>
          <a:p>
            <a:r>
              <a:rPr lang="ru-RU" dirty="0" smtClean="0"/>
              <a:t>Кедр-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kedrach.ru/image/kedr%20i%20shishka.jpg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Ель обыкновенная </a:t>
            </a:r>
            <a:r>
              <a:rPr lang="ru-RU" dirty="0">
                <a:hlinkClick r:id="rId4" tooltip="Ботаническая иллюстрация"/>
              </a:rPr>
              <a:t>Ботаническая иллюстрация</a:t>
            </a:r>
            <a:r>
              <a:rPr lang="ru-RU" dirty="0"/>
              <a:t> из </a:t>
            </a:r>
            <a:r>
              <a:rPr lang="ru-RU" dirty="0" err="1"/>
              <a:t>книги</a:t>
            </a:r>
            <a:r>
              <a:rPr lang="ru-RU" dirty="0" err="1">
                <a:hlinkClick r:id="rId5" tooltip="Томе, Отто Вильгельм"/>
              </a:rPr>
              <a:t>О</a:t>
            </a:r>
            <a:r>
              <a:rPr lang="ru-RU" dirty="0">
                <a:hlinkClick r:id="rId5" tooltip="Томе, Отто Вильгельм"/>
              </a:rPr>
              <a:t>. В. Томе</a:t>
            </a:r>
            <a:r>
              <a:rPr lang="ru-RU" dirty="0"/>
              <a:t> «</a:t>
            </a:r>
            <a:r>
              <a:rPr lang="en-US" i="1" dirty="0"/>
              <a:t>Flora von Deutschland, </a:t>
            </a:r>
            <a:r>
              <a:rPr lang="en-US" i="1" dirty="0" err="1"/>
              <a:t>Österreich</a:t>
            </a:r>
            <a:r>
              <a:rPr lang="en-US" i="1" dirty="0"/>
              <a:t> und der </a:t>
            </a:r>
            <a:r>
              <a:rPr lang="en-US" i="1" dirty="0" err="1"/>
              <a:t>Schweiz</a:t>
            </a:r>
            <a:r>
              <a:rPr lang="en-US" dirty="0"/>
              <a:t>», 1885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Снежинки - </a:t>
            </a:r>
            <a:r>
              <a:rPr lang="en-US" dirty="0" smtClean="0"/>
              <a:t>http</a:t>
            </a:r>
            <a:r>
              <a:rPr lang="en-US" dirty="0"/>
              <a:t>://blog-zk.ru/wp-content/uploads/2012/12/jquery-snow.jpg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8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такое снег?</a:t>
            </a:r>
          </a:p>
          <a:p>
            <a:pPr marL="4572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Как образуются снежинки?                                   </a:t>
            </a:r>
          </a:p>
          <a:p>
            <a:pPr marL="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 похолодание влияет на жизнь растений и животных?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340768"/>
            <a:ext cx="6512511" cy="4102392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 за работу на уроке.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2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карт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" y="476672"/>
            <a:ext cx="7689273" cy="584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4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908720"/>
            <a:ext cx="3346450" cy="30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934813"/>
            <a:ext cx="3346450" cy="306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39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094510"/>
            <a:ext cx="3312369" cy="345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9" y="1080657"/>
            <a:ext cx="3276276" cy="33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47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школа\Desktop\документы\мои документы\окружающий мир\a55a928c8df26d8f768a179673534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72" y="836712"/>
            <a:ext cx="64087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1" y="5805264"/>
            <a:ext cx="612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 снежинки правильной формы.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школа\Downloads\check-mark_17-6121532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60" y="836712"/>
            <a:ext cx="485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школа\Downloads\check-mark_17-6121532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72" y="5157192"/>
            <a:ext cx="485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школа\Downloads\check-mark_17-6121532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2132856"/>
            <a:ext cx="485775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2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28" y="476672"/>
            <a:ext cx="4536504" cy="533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5966837"/>
            <a:ext cx="184731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0507" y="6259224"/>
            <a:ext cx="3343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Ель обыкновенная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382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97" y="476673"/>
            <a:ext cx="7560840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79630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6205954"/>
            <a:ext cx="452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Сосна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0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23373"/>
            <a:ext cx="3184764" cy="313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579418"/>
            <a:ext cx="3096345" cy="313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39230" y="5097958"/>
            <a:ext cx="4065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кормушки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45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974</TotalTime>
  <Words>116</Words>
  <Application>Microsoft Office PowerPoint</Application>
  <PresentationFormat>Экран (4:3)</PresentationFormat>
  <Paragraphs>47</Paragraphs>
  <Slides>20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«Зима-покой природы»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 Спасибо  за работу на уроке.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«Зима-покой природы»</dc:title>
  <dc:creator>Жедь</dc:creator>
  <cp:lastModifiedBy>Жедь </cp:lastModifiedBy>
  <cp:revision>42</cp:revision>
  <dcterms:created xsi:type="dcterms:W3CDTF">2013-01-04T16:24:46Z</dcterms:created>
  <dcterms:modified xsi:type="dcterms:W3CDTF">2013-01-13T10:32:31Z</dcterms:modified>
</cp:coreProperties>
</file>