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4" r:id="rId11"/>
    <p:sldId id="263" r:id="rId12"/>
    <p:sldId id="267" r:id="rId13"/>
    <p:sldId id="268" r:id="rId14"/>
    <p:sldId id="269" r:id="rId15"/>
    <p:sldId id="271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ter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1-21T23:42:39.253" idx="1">
    <p:pos x="2960" y="319"/>
    <p:text/>
  </p:cm>
</p:cmLst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9BEFB-3804-4799-9FA3-AC46E27DE79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CB6CA8-4995-4B98-AFEF-E1DF015E1504}">
      <dgm:prSet phldrT="[Текст]"/>
      <dgm:spPr/>
      <dgm:t>
        <a:bodyPr/>
        <a:lstStyle/>
        <a:p>
          <a:endParaRPr lang="ru-RU" dirty="0"/>
        </a:p>
      </dgm:t>
    </dgm:pt>
    <dgm:pt modelId="{C4E6704F-21B1-4F83-88D8-9AAB2690B702}" type="parTrans" cxnId="{3F35838F-4A1C-48D4-9B77-838F464E6840}">
      <dgm:prSet/>
      <dgm:spPr/>
      <dgm:t>
        <a:bodyPr/>
        <a:lstStyle/>
        <a:p>
          <a:endParaRPr lang="ru-RU"/>
        </a:p>
      </dgm:t>
    </dgm:pt>
    <dgm:pt modelId="{5A0E4720-6C58-4844-8B0B-55376D8D7295}" type="sibTrans" cxnId="{3F35838F-4A1C-48D4-9B77-838F464E6840}">
      <dgm:prSet/>
      <dgm:spPr/>
      <dgm:t>
        <a:bodyPr/>
        <a:lstStyle/>
        <a:p>
          <a:endParaRPr lang="ru-RU"/>
        </a:p>
      </dgm:t>
    </dgm:pt>
    <dgm:pt modelId="{0A3A2B11-7EAE-4A66-9907-AA4871B74971}">
      <dgm:prSet phldrT="[Текст]"/>
      <dgm:spPr/>
      <dgm:t>
        <a:bodyPr/>
        <a:lstStyle/>
        <a:p>
          <a:endParaRPr lang="ru-RU" dirty="0"/>
        </a:p>
      </dgm:t>
    </dgm:pt>
    <dgm:pt modelId="{04A33534-1C88-4B94-B765-49BB91670983}" type="parTrans" cxnId="{21E4662A-01A8-4DBD-9A9B-76721F4C739F}">
      <dgm:prSet/>
      <dgm:spPr/>
      <dgm:t>
        <a:bodyPr/>
        <a:lstStyle/>
        <a:p>
          <a:endParaRPr lang="ru-RU"/>
        </a:p>
      </dgm:t>
    </dgm:pt>
    <dgm:pt modelId="{37AFD397-A5BB-4ACD-81DD-9EDD3BA53D12}" type="sibTrans" cxnId="{21E4662A-01A8-4DBD-9A9B-76721F4C739F}">
      <dgm:prSet/>
      <dgm:spPr/>
      <dgm:t>
        <a:bodyPr/>
        <a:lstStyle/>
        <a:p>
          <a:endParaRPr lang="ru-RU"/>
        </a:p>
      </dgm:t>
    </dgm:pt>
    <dgm:pt modelId="{8B3F3879-89C0-428A-8F07-B6A265BC5215}">
      <dgm:prSet phldrT="[Текст]"/>
      <dgm:spPr/>
      <dgm:t>
        <a:bodyPr/>
        <a:lstStyle/>
        <a:p>
          <a:endParaRPr lang="ru-RU" dirty="0"/>
        </a:p>
      </dgm:t>
    </dgm:pt>
    <dgm:pt modelId="{E3A758A5-625F-43CD-BEDB-247C7EA54EDE}" type="parTrans" cxnId="{02AE3C4B-EF91-4FBE-85DB-6B33AA7390DC}">
      <dgm:prSet/>
      <dgm:spPr/>
      <dgm:t>
        <a:bodyPr/>
        <a:lstStyle/>
        <a:p>
          <a:endParaRPr lang="ru-RU"/>
        </a:p>
      </dgm:t>
    </dgm:pt>
    <dgm:pt modelId="{88902DD4-2EC1-40D8-B175-85E912F0BB4D}" type="sibTrans" cxnId="{02AE3C4B-EF91-4FBE-85DB-6B33AA7390DC}">
      <dgm:prSet/>
      <dgm:spPr/>
      <dgm:t>
        <a:bodyPr/>
        <a:lstStyle/>
        <a:p>
          <a:endParaRPr lang="ru-RU"/>
        </a:p>
      </dgm:t>
    </dgm:pt>
    <dgm:pt modelId="{BBEA7097-35D8-4FA5-8CBF-028BBAAF81CC}" type="pres">
      <dgm:prSet presAssocID="{8069BEFB-3804-4799-9FA3-AC46E27DE79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ECB8E4-9D6C-4E53-9D9D-542CF15BB476}" type="pres">
      <dgm:prSet presAssocID="{11CB6CA8-4995-4B98-AFEF-E1DF015E1504}" presName="composite" presStyleCnt="0"/>
      <dgm:spPr/>
    </dgm:pt>
    <dgm:pt modelId="{37D21CE5-5652-4B8E-9C2D-4E8B70D27598}" type="pres">
      <dgm:prSet presAssocID="{11CB6CA8-4995-4B98-AFEF-E1DF015E1504}" presName="bentUpArrow1" presStyleLbl="alignImgPlace1" presStyleIdx="0" presStyleCnt="2"/>
      <dgm:spPr/>
    </dgm:pt>
    <dgm:pt modelId="{C0F4A194-BCB7-4764-965A-53750CDE1262}" type="pres">
      <dgm:prSet presAssocID="{11CB6CA8-4995-4B98-AFEF-E1DF015E150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05FF1-1EE8-4566-9E32-25EAD107F179}" type="pres">
      <dgm:prSet presAssocID="{11CB6CA8-4995-4B98-AFEF-E1DF015E1504}" presName="ChildText" presStyleLbl="revTx" presStyleIdx="0" presStyleCnt="2" custScaleX="48824" custScaleY="4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F2C0A-912F-4A62-B018-B23AE5992DA4}" type="pres">
      <dgm:prSet presAssocID="{5A0E4720-6C58-4844-8B0B-55376D8D7295}" presName="sibTrans" presStyleCnt="0"/>
      <dgm:spPr/>
    </dgm:pt>
    <dgm:pt modelId="{947FD06A-C7FA-40A0-A15E-10E8D000A44D}" type="pres">
      <dgm:prSet presAssocID="{0A3A2B11-7EAE-4A66-9907-AA4871B74971}" presName="composite" presStyleCnt="0"/>
      <dgm:spPr/>
    </dgm:pt>
    <dgm:pt modelId="{662A143E-E4BD-4B33-B389-FB8E0FF9DA59}" type="pres">
      <dgm:prSet presAssocID="{0A3A2B11-7EAE-4A66-9907-AA4871B74971}" presName="bentUpArrow1" presStyleLbl="alignImgPlace1" presStyleIdx="1" presStyleCnt="2"/>
      <dgm:spPr/>
    </dgm:pt>
    <dgm:pt modelId="{F8F24717-8992-4908-974D-40FB0CBFC4AB}" type="pres">
      <dgm:prSet presAssocID="{0A3A2B11-7EAE-4A66-9907-AA4871B7497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69055-4CF2-40B1-926A-192EEF77356D}" type="pres">
      <dgm:prSet presAssocID="{0A3A2B11-7EAE-4A66-9907-AA4871B74971}" presName="ChildText" presStyleLbl="revTx" presStyleIdx="1" presStyleCnt="2" custFlipVert="1" custScaleX="72275" custScaleY="53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76893-DEBC-4D39-941F-92F5522A5A57}" type="pres">
      <dgm:prSet presAssocID="{37AFD397-A5BB-4ACD-81DD-9EDD3BA53D12}" presName="sibTrans" presStyleCnt="0"/>
      <dgm:spPr/>
    </dgm:pt>
    <dgm:pt modelId="{D5948198-DBC0-4552-9E17-716B3B8B5B9F}" type="pres">
      <dgm:prSet presAssocID="{8B3F3879-89C0-428A-8F07-B6A265BC5215}" presName="composite" presStyleCnt="0"/>
      <dgm:spPr/>
    </dgm:pt>
    <dgm:pt modelId="{2D732E97-A692-4B70-92AD-2F354E3E6A9B}" type="pres">
      <dgm:prSet presAssocID="{8B3F3879-89C0-428A-8F07-B6A265BC521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35838F-4A1C-48D4-9B77-838F464E6840}" srcId="{8069BEFB-3804-4799-9FA3-AC46E27DE795}" destId="{11CB6CA8-4995-4B98-AFEF-E1DF015E1504}" srcOrd="0" destOrd="0" parTransId="{C4E6704F-21B1-4F83-88D8-9AAB2690B702}" sibTransId="{5A0E4720-6C58-4844-8B0B-55376D8D7295}"/>
    <dgm:cxn modelId="{21E4662A-01A8-4DBD-9A9B-76721F4C739F}" srcId="{8069BEFB-3804-4799-9FA3-AC46E27DE795}" destId="{0A3A2B11-7EAE-4A66-9907-AA4871B74971}" srcOrd="1" destOrd="0" parTransId="{04A33534-1C88-4B94-B765-49BB91670983}" sibTransId="{37AFD397-A5BB-4ACD-81DD-9EDD3BA53D12}"/>
    <dgm:cxn modelId="{2E243C7B-0EFC-431F-B648-756CC04377D4}" type="presOf" srcId="{11CB6CA8-4995-4B98-AFEF-E1DF015E1504}" destId="{C0F4A194-BCB7-4764-965A-53750CDE1262}" srcOrd="0" destOrd="0" presId="urn:microsoft.com/office/officeart/2005/8/layout/StepDownProcess"/>
    <dgm:cxn modelId="{56BB9DDF-0203-4717-B45B-C830C652F230}" type="presOf" srcId="{8069BEFB-3804-4799-9FA3-AC46E27DE795}" destId="{BBEA7097-35D8-4FA5-8CBF-028BBAAF81CC}" srcOrd="0" destOrd="0" presId="urn:microsoft.com/office/officeart/2005/8/layout/StepDownProcess"/>
    <dgm:cxn modelId="{02AE3C4B-EF91-4FBE-85DB-6B33AA7390DC}" srcId="{8069BEFB-3804-4799-9FA3-AC46E27DE795}" destId="{8B3F3879-89C0-428A-8F07-B6A265BC5215}" srcOrd="2" destOrd="0" parTransId="{E3A758A5-625F-43CD-BEDB-247C7EA54EDE}" sibTransId="{88902DD4-2EC1-40D8-B175-85E912F0BB4D}"/>
    <dgm:cxn modelId="{5CBD6E34-D6E2-42BC-9EC2-5A2EC50534BE}" type="presOf" srcId="{8B3F3879-89C0-428A-8F07-B6A265BC5215}" destId="{2D732E97-A692-4B70-92AD-2F354E3E6A9B}" srcOrd="0" destOrd="0" presId="urn:microsoft.com/office/officeart/2005/8/layout/StepDownProcess"/>
    <dgm:cxn modelId="{E35D06A8-CEF7-4EB1-B6F9-CB0E11FF5A82}" type="presOf" srcId="{0A3A2B11-7EAE-4A66-9907-AA4871B74971}" destId="{F8F24717-8992-4908-974D-40FB0CBFC4AB}" srcOrd="0" destOrd="0" presId="urn:microsoft.com/office/officeart/2005/8/layout/StepDownProcess"/>
    <dgm:cxn modelId="{A4501805-93F1-40BE-BEC7-189A34BE3B3D}" type="presParOf" srcId="{BBEA7097-35D8-4FA5-8CBF-028BBAAF81CC}" destId="{F1ECB8E4-9D6C-4E53-9D9D-542CF15BB476}" srcOrd="0" destOrd="0" presId="urn:microsoft.com/office/officeart/2005/8/layout/StepDownProcess"/>
    <dgm:cxn modelId="{53B85396-D640-4B62-BB7E-25F30ABDDF2C}" type="presParOf" srcId="{F1ECB8E4-9D6C-4E53-9D9D-542CF15BB476}" destId="{37D21CE5-5652-4B8E-9C2D-4E8B70D27598}" srcOrd="0" destOrd="0" presId="urn:microsoft.com/office/officeart/2005/8/layout/StepDownProcess"/>
    <dgm:cxn modelId="{5EA7DD18-8603-4372-BE85-FAF609DC5F29}" type="presParOf" srcId="{F1ECB8E4-9D6C-4E53-9D9D-542CF15BB476}" destId="{C0F4A194-BCB7-4764-965A-53750CDE1262}" srcOrd="1" destOrd="0" presId="urn:microsoft.com/office/officeart/2005/8/layout/StepDownProcess"/>
    <dgm:cxn modelId="{49C3F5D4-89D1-4430-85C6-3C46DC367A43}" type="presParOf" srcId="{F1ECB8E4-9D6C-4E53-9D9D-542CF15BB476}" destId="{D9605FF1-1EE8-4566-9E32-25EAD107F179}" srcOrd="2" destOrd="0" presId="urn:microsoft.com/office/officeart/2005/8/layout/StepDownProcess"/>
    <dgm:cxn modelId="{F5E3A205-17E9-4520-BACB-CBD23253DB34}" type="presParOf" srcId="{BBEA7097-35D8-4FA5-8CBF-028BBAAF81CC}" destId="{B18F2C0A-912F-4A62-B018-B23AE5992DA4}" srcOrd="1" destOrd="0" presId="urn:microsoft.com/office/officeart/2005/8/layout/StepDownProcess"/>
    <dgm:cxn modelId="{C8073A16-0ABF-4D43-8261-E553A97D0943}" type="presParOf" srcId="{BBEA7097-35D8-4FA5-8CBF-028BBAAF81CC}" destId="{947FD06A-C7FA-40A0-A15E-10E8D000A44D}" srcOrd="2" destOrd="0" presId="urn:microsoft.com/office/officeart/2005/8/layout/StepDownProcess"/>
    <dgm:cxn modelId="{35E58D22-51FF-469D-A6D9-92BAF1CEA8BE}" type="presParOf" srcId="{947FD06A-C7FA-40A0-A15E-10E8D000A44D}" destId="{662A143E-E4BD-4B33-B389-FB8E0FF9DA59}" srcOrd="0" destOrd="0" presId="urn:microsoft.com/office/officeart/2005/8/layout/StepDownProcess"/>
    <dgm:cxn modelId="{A9E34BB0-B197-4C77-A9B9-A4164A52C9A2}" type="presParOf" srcId="{947FD06A-C7FA-40A0-A15E-10E8D000A44D}" destId="{F8F24717-8992-4908-974D-40FB0CBFC4AB}" srcOrd="1" destOrd="0" presId="urn:microsoft.com/office/officeart/2005/8/layout/StepDownProcess"/>
    <dgm:cxn modelId="{AD44CD3C-F03A-4D09-9309-E77E1E8D81C9}" type="presParOf" srcId="{947FD06A-C7FA-40A0-A15E-10E8D000A44D}" destId="{79469055-4CF2-40B1-926A-192EEF77356D}" srcOrd="2" destOrd="0" presId="urn:microsoft.com/office/officeart/2005/8/layout/StepDownProcess"/>
    <dgm:cxn modelId="{4A46465B-E53D-400F-BB30-D42A3885077D}" type="presParOf" srcId="{BBEA7097-35D8-4FA5-8CBF-028BBAAF81CC}" destId="{CF576893-DEBC-4D39-941F-92F5522A5A57}" srcOrd="3" destOrd="0" presId="urn:microsoft.com/office/officeart/2005/8/layout/StepDownProcess"/>
    <dgm:cxn modelId="{08D4B5BF-3824-4732-997D-8B310697F896}" type="presParOf" srcId="{BBEA7097-35D8-4FA5-8CBF-028BBAAF81CC}" destId="{D5948198-DBC0-4552-9E17-716B3B8B5B9F}" srcOrd="4" destOrd="0" presId="urn:microsoft.com/office/officeart/2005/8/layout/StepDownProcess"/>
    <dgm:cxn modelId="{39FE03B4-7E0A-4882-B7E3-B8F733605ED0}" type="presParOf" srcId="{D5948198-DBC0-4552-9E17-716B3B8B5B9F}" destId="{2D732E97-A692-4B70-92AD-2F354E3E6A9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953B93-469B-4519-819A-1E238C5D69E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D5B994-0467-44C9-A9B7-1682BB2D795E}">
      <dgm:prSet phldrT="[Текст]"/>
      <dgm:spPr/>
      <dgm:t>
        <a:bodyPr/>
        <a:lstStyle/>
        <a:p>
          <a:r>
            <a:rPr lang="ru-RU" dirty="0" smtClean="0"/>
            <a:t>Киев</a:t>
          </a:r>
          <a:endParaRPr lang="ru-RU" dirty="0"/>
        </a:p>
      </dgm:t>
    </dgm:pt>
    <dgm:pt modelId="{62ED71BA-7F9B-4264-A917-D17C66FECA7D}" type="parTrans" cxnId="{1147DBCB-FF76-4427-A3E5-57DE591C7482}">
      <dgm:prSet/>
      <dgm:spPr/>
      <dgm:t>
        <a:bodyPr/>
        <a:lstStyle/>
        <a:p>
          <a:endParaRPr lang="ru-RU"/>
        </a:p>
      </dgm:t>
    </dgm:pt>
    <dgm:pt modelId="{177DF695-8A8B-4D2E-97DD-8A3A0FCD3AB7}" type="sibTrans" cxnId="{1147DBCB-FF76-4427-A3E5-57DE591C7482}">
      <dgm:prSet/>
      <dgm:spPr/>
      <dgm:t>
        <a:bodyPr/>
        <a:lstStyle/>
        <a:p>
          <a:endParaRPr lang="ru-RU"/>
        </a:p>
      </dgm:t>
    </dgm:pt>
    <dgm:pt modelId="{F8661BA1-B4A2-4AF4-8A5E-D95566DE0E34}">
      <dgm:prSet phldrT="[Текст]"/>
      <dgm:spPr/>
      <dgm:t>
        <a:bodyPr/>
        <a:lstStyle/>
        <a:p>
          <a:endParaRPr lang="ru-RU" dirty="0"/>
        </a:p>
      </dgm:t>
    </dgm:pt>
    <dgm:pt modelId="{DAD8FB4D-DA50-4E41-B1F1-AF35C12B728A}" type="parTrans" cxnId="{4ADCE64B-C577-4FA3-8563-1A88F620326A}">
      <dgm:prSet/>
      <dgm:spPr/>
      <dgm:t>
        <a:bodyPr/>
        <a:lstStyle/>
        <a:p>
          <a:endParaRPr lang="ru-RU"/>
        </a:p>
      </dgm:t>
    </dgm:pt>
    <dgm:pt modelId="{FFF8BD77-6A31-4B97-99D6-F1E12795615E}" type="sibTrans" cxnId="{4ADCE64B-C577-4FA3-8563-1A88F620326A}">
      <dgm:prSet/>
      <dgm:spPr/>
      <dgm:t>
        <a:bodyPr/>
        <a:lstStyle/>
        <a:p>
          <a:endParaRPr lang="ru-RU"/>
        </a:p>
      </dgm:t>
    </dgm:pt>
    <dgm:pt modelId="{7D2E45EA-5888-43D6-AE42-95F5E5CFE1B7}">
      <dgm:prSet phldrT="[Текст]"/>
      <dgm:spPr/>
      <dgm:t>
        <a:bodyPr/>
        <a:lstStyle/>
        <a:p>
          <a:endParaRPr lang="ru-RU" dirty="0"/>
        </a:p>
      </dgm:t>
    </dgm:pt>
    <dgm:pt modelId="{E61D2188-74AE-4DC5-95DA-60A703EE3306}" type="parTrans" cxnId="{9D3E11EF-9BC8-46D7-82AB-4AF59BB784E1}">
      <dgm:prSet/>
      <dgm:spPr/>
      <dgm:t>
        <a:bodyPr/>
        <a:lstStyle/>
        <a:p>
          <a:endParaRPr lang="ru-RU"/>
        </a:p>
      </dgm:t>
    </dgm:pt>
    <dgm:pt modelId="{CF48C397-EE79-48DB-919A-110BE94E7078}" type="sibTrans" cxnId="{9D3E11EF-9BC8-46D7-82AB-4AF59BB784E1}">
      <dgm:prSet/>
      <dgm:spPr/>
      <dgm:t>
        <a:bodyPr/>
        <a:lstStyle/>
        <a:p>
          <a:endParaRPr lang="ru-RU"/>
        </a:p>
      </dgm:t>
    </dgm:pt>
    <dgm:pt modelId="{6553C6D8-1EF2-4AC8-B069-45176C5A593A}" type="pres">
      <dgm:prSet presAssocID="{DD953B93-469B-4519-819A-1E238C5D69E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2534CE4-0E72-4E2D-AB97-17A3CADCAC48}" type="pres">
      <dgm:prSet presAssocID="{D8D5B994-0467-44C9-A9B7-1682BB2D795E}" presName="composite" presStyleCnt="0"/>
      <dgm:spPr/>
    </dgm:pt>
    <dgm:pt modelId="{0A5545E0-9096-49BE-AABB-B0F831BF659A}" type="pres">
      <dgm:prSet presAssocID="{D8D5B994-0467-44C9-A9B7-1682BB2D795E}" presName="bentUpArrow1" presStyleLbl="alignImgPlace1" presStyleIdx="0" presStyleCnt="2"/>
      <dgm:spPr/>
    </dgm:pt>
    <dgm:pt modelId="{DFE5DB15-7E0F-4EDB-B753-190B4F8742D4}" type="pres">
      <dgm:prSet presAssocID="{D8D5B994-0467-44C9-A9B7-1682BB2D795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51058-EDDB-4521-B438-D78AE3E120B4}" type="pres">
      <dgm:prSet presAssocID="{D8D5B994-0467-44C9-A9B7-1682BB2D795E}" presName="ChildText" presStyleLbl="revTx" presStyleIdx="0" presStyleCnt="2" custFlipVert="1" custFlipHor="1" custScaleX="3193" custScaleY="326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5F59D-9A3C-4E24-80C0-9ECCF1B27056}" type="pres">
      <dgm:prSet presAssocID="{177DF695-8A8B-4D2E-97DD-8A3A0FCD3AB7}" presName="sibTrans" presStyleCnt="0"/>
      <dgm:spPr/>
    </dgm:pt>
    <dgm:pt modelId="{8868EAD6-FEC3-423E-9F66-1F710D7404A9}" type="pres">
      <dgm:prSet presAssocID="{F8661BA1-B4A2-4AF4-8A5E-D95566DE0E34}" presName="composite" presStyleCnt="0"/>
      <dgm:spPr/>
    </dgm:pt>
    <dgm:pt modelId="{DC8AB0C8-BDFE-4576-B970-89236EF5C6DF}" type="pres">
      <dgm:prSet presAssocID="{F8661BA1-B4A2-4AF4-8A5E-D95566DE0E34}" presName="bentUpArrow1" presStyleLbl="alignImgPlace1" presStyleIdx="1" presStyleCnt="2"/>
      <dgm:spPr/>
    </dgm:pt>
    <dgm:pt modelId="{273FAF2B-4270-4EA2-AFB0-8204C1D29BB7}" type="pres">
      <dgm:prSet presAssocID="{F8661BA1-B4A2-4AF4-8A5E-D95566DE0E3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E5F22-8064-43C8-B067-F2FA8A7B4EAB}" type="pres">
      <dgm:prSet presAssocID="{F8661BA1-B4A2-4AF4-8A5E-D95566DE0E34}" presName="ChildText" presStyleLbl="revTx" presStyleIdx="1" presStyleCnt="2" custFlipVert="1" custScaleX="13373" custScaleY="26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ED092-BD99-410E-9D91-4A4FFBC1AD08}" type="pres">
      <dgm:prSet presAssocID="{FFF8BD77-6A31-4B97-99D6-F1E12795615E}" presName="sibTrans" presStyleCnt="0"/>
      <dgm:spPr/>
    </dgm:pt>
    <dgm:pt modelId="{CE32C90A-B029-4302-AFD2-95E2BB65779F}" type="pres">
      <dgm:prSet presAssocID="{7D2E45EA-5888-43D6-AE42-95F5E5CFE1B7}" presName="composite" presStyleCnt="0"/>
      <dgm:spPr/>
    </dgm:pt>
    <dgm:pt modelId="{35411611-904C-430E-BB46-29CAED7583B0}" type="pres">
      <dgm:prSet presAssocID="{7D2E45EA-5888-43D6-AE42-95F5E5CFE1B7}" presName="ParentText" presStyleLbl="node1" presStyleIdx="2" presStyleCnt="3" custLinFactNeighborX="10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0C7058-103F-4B1B-A744-3245F6AAD0EB}" type="presOf" srcId="{7D2E45EA-5888-43D6-AE42-95F5E5CFE1B7}" destId="{35411611-904C-430E-BB46-29CAED7583B0}" srcOrd="0" destOrd="0" presId="urn:microsoft.com/office/officeart/2005/8/layout/StepDownProcess"/>
    <dgm:cxn modelId="{1147DBCB-FF76-4427-A3E5-57DE591C7482}" srcId="{DD953B93-469B-4519-819A-1E238C5D69E8}" destId="{D8D5B994-0467-44C9-A9B7-1682BB2D795E}" srcOrd="0" destOrd="0" parTransId="{62ED71BA-7F9B-4264-A917-D17C66FECA7D}" sibTransId="{177DF695-8A8B-4D2E-97DD-8A3A0FCD3AB7}"/>
    <dgm:cxn modelId="{9D3E11EF-9BC8-46D7-82AB-4AF59BB784E1}" srcId="{DD953B93-469B-4519-819A-1E238C5D69E8}" destId="{7D2E45EA-5888-43D6-AE42-95F5E5CFE1B7}" srcOrd="2" destOrd="0" parTransId="{E61D2188-74AE-4DC5-95DA-60A703EE3306}" sibTransId="{CF48C397-EE79-48DB-919A-110BE94E7078}"/>
    <dgm:cxn modelId="{C05025C8-48DC-4F1A-96D0-13C95979F27E}" type="presOf" srcId="{F8661BA1-B4A2-4AF4-8A5E-D95566DE0E34}" destId="{273FAF2B-4270-4EA2-AFB0-8204C1D29BB7}" srcOrd="0" destOrd="0" presId="urn:microsoft.com/office/officeart/2005/8/layout/StepDownProcess"/>
    <dgm:cxn modelId="{4ADCE64B-C577-4FA3-8563-1A88F620326A}" srcId="{DD953B93-469B-4519-819A-1E238C5D69E8}" destId="{F8661BA1-B4A2-4AF4-8A5E-D95566DE0E34}" srcOrd="1" destOrd="0" parTransId="{DAD8FB4D-DA50-4E41-B1F1-AF35C12B728A}" sibTransId="{FFF8BD77-6A31-4B97-99D6-F1E12795615E}"/>
    <dgm:cxn modelId="{3A306620-3EC5-460E-8D61-5DA8B7F75801}" type="presOf" srcId="{DD953B93-469B-4519-819A-1E238C5D69E8}" destId="{6553C6D8-1EF2-4AC8-B069-45176C5A593A}" srcOrd="0" destOrd="0" presId="urn:microsoft.com/office/officeart/2005/8/layout/StepDownProcess"/>
    <dgm:cxn modelId="{ACCBCB46-089E-4D64-B5E2-9614863DDD30}" type="presOf" srcId="{D8D5B994-0467-44C9-A9B7-1682BB2D795E}" destId="{DFE5DB15-7E0F-4EDB-B753-190B4F8742D4}" srcOrd="0" destOrd="0" presId="urn:microsoft.com/office/officeart/2005/8/layout/StepDownProcess"/>
    <dgm:cxn modelId="{C18B7F93-E98B-40CF-B230-09B48C54E325}" type="presParOf" srcId="{6553C6D8-1EF2-4AC8-B069-45176C5A593A}" destId="{52534CE4-0E72-4E2D-AB97-17A3CADCAC48}" srcOrd="0" destOrd="0" presId="urn:microsoft.com/office/officeart/2005/8/layout/StepDownProcess"/>
    <dgm:cxn modelId="{F6FB9514-EA6B-419F-A090-327546CDC2E3}" type="presParOf" srcId="{52534CE4-0E72-4E2D-AB97-17A3CADCAC48}" destId="{0A5545E0-9096-49BE-AABB-B0F831BF659A}" srcOrd="0" destOrd="0" presId="urn:microsoft.com/office/officeart/2005/8/layout/StepDownProcess"/>
    <dgm:cxn modelId="{A9A4C0AE-515C-4D97-93FE-A1F983711F43}" type="presParOf" srcId="{52534CE4-0E72-4E2D-AB97-17A3CADCAC48}" destId="{DFE5DB15-7E0F-4EDB-B753-190B4F8742D4}" srcOrd="1" destOrd="0" presId="urn:microsoft.com/office/officeart/2005/8/layout/StepDownProcess"/>
    <dgm:cxn modelId="{E7B0DB69-2C6B-4B3F-AEB2-B20B6D3337C6}" type="presParOf" srcId="{52534CE4-0E72-4E2D-AB97-17A3CADCAC48}" destId="{1AA51058-EDDB-4521-B438-D78AE3E120B4}" srcOrd="2" destOrd="0" presId="urn:microsoft.com/office/officeart/2005/8/layout/StepDownProcess"/>
    <dgm:cxn modelId="{1F04F773-F3F0-400F-8439-505DE429CDF9}" type="presParOf" srcId="{6553C6D8-1EF2-4AC8-B069-45176C5A593A}" destId="{BBF5F59D-9A3C-4E24-80C0-9ECCF1B27056}" srcOrd="1" destOrd="0" presId="urn:microsoft.com/office/officeart/2005/8/layout/StepDownProcess"/>
    <dgm:cxn modelId="{511E44F0-FC7A-4027-8D66-ECCDACF9C76E}" type="presParOf" srcId="{6553C6D8-1EF2-4AC8-B069-45176C5A593A}" destId="{8868EAD6-FEC3-423E-9F66-1F710D7404A9}" srcOrd="2" destOrd="0" presId="urn:microsoft.com/office/officeart/2005/8/layout/StepDownProcess"/>
    <dgm:cxn modelId="{A0D20A87-9AB8-433E-8014-9CB02FCCE145}" type="presParOf" srcId="{8868EAD6-FEC3-423E-9F66-1F710D7404A9}" destId="{DC8AB0C8-BDFE-4576-B970-89236EF5C6DF}" srcOrd="0" destOrd="0" presId="urn:microsoft.com/office/officeart/2005/8/layout/StepDownProcess"/>
    <dgm:cxn modelId="{A60D5C49-25AA-4ACC-BF60-DA614D98E8A2}" type="presParOf" srcId="{8868EAD6-FEC3-423E-9F66-1F710D7404A9}" destId="{273FAF2B-4270-4EA2-AFB0-8204C1D29BB7}" srcOrd="1" destOrd="0" presId="urn:microsoft.com/office/officeart/2005/8/layout/StepDownProcess"/>
    <dgm:cxn modelId="{539C4620-255E-4C6B-ADE1-82B7BC1C3672}" type="presParOf" srcId="{8868EAD6-FEC3-423E-9F66-1F710D7404A9}" destId="{731E5F22-8064-43C8-B067-F2FA8A7B4EAB}" srcOrd="2" destOrd="0" presId="urn:microsoft.com/office/officeart/2005/8/layout/StepDownProcess"/>
    <dgm:cxn modelId="{F9125690-CFB6-438A-9849-4C4DB633B600}" type="presParOf" srcId="{6553C6D8-1EF2-4AC8-B069-45176C5A593A}" destId="{B5AED092-BD99-410E-9D91-4A4FFBC1AD08}" srcOrd="3" destOrd="0" presId="urn:microsoft.com/office/officeart/2005/8/layout/StepDownProcess"/>
    <dgm:cxn modelId="{1F40433E-BD5E-4F6F-A854-C95E47A2EA3F}" type="presParOf" srcId="{6553C6D8-1EF2-4AC8-B069-45176C5A593A}" destId="{CE32C90A-B029-4302-AFD2-95E2BB65779F}" srcOrd="4" destOrd="0" presId="urn:microsoft.com/office/officeart/2005/8/layout/StepDownProcess"/>
    <dgm:cxn modelId="{56A3B000-1872-40AD-9406-C298A6B5C9B1}" type="presParOf" srcId="{CE32C90A-B029-4302-AFD2-95E2BB65779F}" destId="{35411611-904C-430E-BB46-29CAED7583B0}" srcOrd="0" destOrd="0" presId="urn:microsoft.com/office/officeart/2005/8/layout/StepDown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558D8E-A340-4943-8190-8D65509B1BE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82FA84-61B3-48A4-AC01-73B6601E5D9C}">
      <dgm:prSet phldrT="[Текст]"/>
      <dgm:spPr/>
      <dgm:t>
        <a:bodyPr/>
        <a:lstStyle/>
        <a:p>
          <a:r>
            <a:rPr lang="ru-RU" dirty="0" smtClean="0"/>
            <a:t>Киев</a:t>
          </a:r>
          <a:endParaRPr lang="ru-RU" dirty="0"/>
        </a:p>
      </dgm:t>
    </dgm:pt>
    <dgm:pt modelId="{B69A47C5-5656-46AE-B087-0CED147F275D}" type="parTrans" cxnId="{28F2A32C-07F8-481F-8527-C8022D9C7DF3}">
      <dgm:prSet/>
      <dgm:spPr/>
      <dgm:t>
        <a:bodyPr/>
        <a:lstStyle/>
        <a:p>
          <a:endParaRPr lang="ru-RU"/>
        </a:p>
      </dgm:t>
    </dgm:pt>
    <dgm:pt modelId="{C7CE06B2-D665-4449-9335-802EC83D3570}" type="sibTrans" cxnId="{28F2A32C-07F8-481F-8527-C8022D9C7DF3}">
      <dgm:prSet/>
      <dgm:spPr/>
      <dgm:t>
        <a:bodyPr/>
        <a:lstStyle/>
        <a:p>
          <a:endParaRPr lang="ru-RU"/>
        </a:p>
      </dgm:t>
    </dgm:pt>
    <dgm:pt modelId="{B2BEE19D-3C12-48D6-A7A7-16C4C163274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448E44FB-7F97-4127-B2EA-4800200E7B00}" type="parTrans" cxnId="{16EB3BF7-5B9C-415D-AC29-EA3B5650915E}">
      <dgm:prSet/>
      <dgm:spPr/>
      <dgm:t>
        <a:bodyPr/>
        <a:lstStyle/>
        <a:p>
          <a:endParaRPr lang="ru-RU"/>
        </a:p>
      </dgm:t>
    </dgm:pt>
    <dgm:pt modelId="{B1DE19AF-530A-40F9-990C-56954B4869FD}" type="sibTrans" cxnId="{16EB3BF7-5B9C-415D-AC29-EA3B5650915E}">
      <dgm:prSet/>
      <dgm:spPr/>
      <dgm:t>
        <a:bodyPr/>
        <a:lstStyle/>
        <a:p>
          <a:endParaRPr lang="ru-RU"/>
        </a:p>
      </dgm:t>
    </dgm:pt>
    <dgm:pt modelId="{D59D8B42-93D0-4554-92C5-B4A5119A04A7}">
      <dgm:prSet phldrT="[Текст]"/>
      <dgm:spPr/>
      <dgm:t>
        <a:bodyPr/>
        <a:lstStyle/>
        <a:p>
          <a:endParaRPr lang="ru-RU" dirty="0"/>
        </a:p>
      </dgm:t>
    </dgm:pt>
    <dgm:pt modelId="{D845E498-82F4-4A7E-9E4C-6882A7A2D000}" type="sibTrans" cxnId="{6431FFA4-B257-4EA3-BCDE-869CCEA79966}">
      <dgm:prSet/>
      <dgm:spPr/>
      <dgm:t>
        <a:bodyPr/>
        <a:lstStyle/>
        <a:p>
          <a:endParaRPr lang="ru-RU"/>
        </a:p>
      </dgm:t>
    </dgm:pt>
    <dgm:pt modelId="{08F551C1-D712-4D54-B053-9355EDB8D7FC}" type="parTrans" cxnId="{6431FFA4-B257-4EA3-BCDE-869CCEA79966}">
      <dgm:prSet/>
      <dgm:spPr/>
      <dgm:t>
        <a:bodyPr/>
        <a:lstStyle/>
        <a:p>
          <a:endParaRPr lang="ru-RU"/>
        </a:p>
      </dgm:t>
    </dgm:pt>
    <dgm:pt modelId="{87274AB1-5411-4E90-AE4F-2C833792F248}" type="pres">
      <dgm:prSet presAssocID="{04558D8E-A340-4943-8190-8D65509B1BE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11F6E14-D0D5-4506-9516-74AC6B02DBDF}" type="pres">
      <dgm:prSet presAssocID="{AD82FA84-61B3-48A4-AC01-73B6601E5D9C}" presName="composite" presStyleCnt="0"/>
      <dgm:spPr/>
    </dgm:pt>
    <dgm:pt modelId="{64F83DED-A82B-489E-93EF-3AF3B51ED55D}" type="pres">
      <dgm:prSet presAssocID="{AD82FA84-61B3-48A4-AC01-73B6601E5D9C}" presName="bentUpArrow1" presStyleLbl="alignImgPlace1" presStyleIdx="0" presStyleCnt="2"/>
      <dgm:spPr/>
    </dgm:pt>
    <dgm:pt modelId="{09F7A5A8-FE75-4C87-8CB3-05F28A5B6EAB}" type="pres">
      <dgm:prSet presAssocID="{AD82FA84-61B3-48A4-AC01-73B6601E5D9C}" presName="ParentText" presStyleLbl="node1" presStyleIdx="0" presStyleCnt="3" custLinFactNeighborX="-80" custLinFactNeighborY="-147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A9151-E0FC-4759-9480-7714371B583E}" type="pres">
      <dgm:prSet presAssocID="{AD82FA84-61B3-48A4-AC01-73B6601E5D9C}" presName="ChildText" presStyleLbl="revTx" presStyleIdx="0" presStyleCnt="2" custFlipVert="1" custScaleX="40211" custScaleY="455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3F4C0-304A-4465-AC87-BDB288838FFA}" type="pres">
      <dgm:prSet presAssocID="{C7CE06B2-D665-4449-9335-802EC83D3570}" presName="sibTrans" presStyleCnt="0"/>
      <dgm:spPr/>
    </dgm:pt>
    <dgm:pt modelId="{34F7E32B-5A69-41DD-B651-22E130426431}" type="pres">
      <dgm:prSet presAssocID="{B2BEE19D-3C12-48D6-A7A7-16C4C163274A}" presName="composite" presStyleCnt="0"/>
      <dgm:spPr/>
    </dgm:pt>
    <dgm:pt modelId="{D0BD5CFE-6AB3-4783-A6B8-986696203BF9}" type="pres">
      <dgm:prSet presAssocID="{B2BEE19D-3C12-48D6-A7A7-16C4C163274A}" presName="bentUpArrow1" presStyleLbl="alignImgPlace1" presStyleIdx="1" presStyleCnt="2" custLinFactNeighborX="-33866" custLinFactNeighborY="-2242"/>
      <dgm:spPr/>
    </dgm:pt>
    <dgm:pt modelId="{72C1E056-3AD8-456F-A184-46BFD9093D92}" type="pres">
      <dgm:prSet presAssocID="{B2BEE19D-3C12-48D6-A7A7-16C4C163274A}" presName="ParentText" presStyleLbl="node1" presStyleIdx="1" presStyleCnt="3" custLinFactNeighborX="3313" custLinFactNeighborY="-61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F52FC-4D49-4DF0-9AEF-22723E884C25}" type="pres">
      <dgm:prSet presAssocID="{B2BEE19D-3C12-48D6-A7A7-16C4C163274A}" presName="ChildText" presStyleLbl="revTx" presStyleIdx="1" presStyleCnt="2" custFlipVert="1" custScaleX="63662" custScaleY="4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10795-CF3B-4982-8F64-EB6A786EF272}" type="pres">
      <dgm:prSet presAssocID="{B1DE19AF-530A-40F9-990C-56954B4869FD}" presName="sibTrans" presStyleCnt="0"/>
      <dgm:spPr/>
    </dgm:pt>
    <dgm:pt modelId="{9EDD0114-9A8F-432B-914A-F7889451D3B4}" type="pres">
      <dgm:prSet presAssocID="{D59D8B42-93D0-4554-92C5-B4A5119A04A7}" presName="composite" presStyleCnt="0"/>
      <dgm:spPr/>
    </dgm:pt>
    <dgm:pt modelId="{6B4315BB-336F-4171-9ACB-737D6224C576}" type="pres">
      <dgm:prSet presAssocID="{D59D8B42-93D0-4554-92C5-B4A5119A04A7}" presName="ParentText" presStyleLbl="node1" presStyleIdx="2" presStyleCnt="3" custLinFactNeighborX="-16638" custLinFactNeighborY="107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07CB5A-5292-44FA-AE07-614EA90CDDD6}" type="presOf" srcId="{D59D8B42-93D0-4554-92C5-B4A5119A04A7}" destId="{6B4315BB-336F-4171-9ACB-737D6224C576}" srcOrd="0" destOrd="0" presId="urn:microsoft.com/office/officeart/2005/8/layout/StepDownProcess"/>
    <dgm:cxn modelId="{ECCDBE5F-8095-4B68-AABC-5F1488AF75C4}" type="presOf" srcId="{AD82FA84-61B3-48A4-AC01-73B6601E5D9C}" destId="{09F7A5A8-FE75-4C87-8CB3-05F28A5B6EAB}" srcOrd="0" destOrd="0" presId="urn:microsoft.com/office/officeart/2005/8/layout/StepDownProcess"/>
    <dgm:cxn modelId="{16EB3BF7-5B9C-415D-AC29-EA3B5650915E}" srcId="{04558D8E-A340-4943-8190-8D65509B1BED}" destId="{B2BEE19D-3C12-48D6-A7A7-16C4C163274A}" srcOrd="1" destOrd="0" parTransId="{448E44FB-7F97-4127-B2EA-4800200E7B00}" sibTransId="{B1DE19AF-530A-40F9-990C-56954B4869FD}"/>
    <dgm:cxn modelId="{ECBCA118-1F37-4745-8CB0-131FFDEAF669}" type="presOf" srcId="{B2BEE19D-3C12-48D6-A7A7-16C4C163274A}" destId="{72C1E056-3AD8-456F-A184-46BFD9093D92}" srcOrd="0" destOrd="0" presId="urn:microsoft.com/office/officeart/2005/8/layout/StepDownProcess"/>
    <dgm:cxn modelId="{F3D82EFE-0413-4BC7-AF88-C6243608CD50}" type="presOf" srcId="{04558D8E-A340-4943-8190-8D65509B1BED}" destId="{87274AB1-5411-4E90-AE4F-2C833792F248}" srcOrd="0" destOrd="0" presId="urn:microsoft.com/office/officeart/2005/8/layout/StepDownProcess"/>
    <dgm:cxn modelId="{28F2A32C-07F8-481F-8527-C8022D9C7DF3}" srcId="{04558D8E-A340-4943-8190-8D65509B1BED}" destId="{AD82FA84-61B3-48A4-AC01-73B6601E5D9C}" srcOrd="0" destOrd="0" parTransId="{B69A47C5-5656-46AE-B087-0CED147F275D}" sibTransId="{C7CE06B2-D665-4449-9335-802EC83D3570}"/>
    <dgm:cxn modelId="{6431FFA4-B257-4EA3-BCDE-869CCEA79966}" srcId="{04558D8E-A340-4943-8190-8D65509B1BED}" destId="{D59D8B42-93D0-4554-92C5-B4A5119A04A7}" srcOrd="2" destOrd="0" parTransId="{08F551C1-D712-4D54-B053-9355EDB8D7FC}" sibTransId="{D845E498-82F4-4A7E-9E4C-6882A7A2D000}"/>
    <dgm:cxn modelId="{94766E29-FAE9-455C-AD82-32F7274FBDF5}" type="presParOf" srcId="{87274AB1-5411-4E90-AE4F-2C833792F248}" destId="{811F6E14-D0D5-4506-9516-74AC6B02DBDF}" srcOrd="0" destOrd="0" presId="urn:microsoft.com/office/officeart/2005/8/layout/StepDownProcess"/>
    <dgm:cxn modelId="{E0C646FF-5CF2-4BF7-89BF-62032E6F5364}" type="presParOf" srcId="{811F6E14-D0D5-4506-9516-74AC6B02DBDF}" destId="{64F83DED-A82B-489E-93EF-3AF3B51ED55D}" srcOrd="0" destOrd="0" presId="urn:microsoft.com/office/officeart/2005/8/layout/StepDownProcess"/>
    <dgm:cxn modelId="{E43EC19A-7F2A-4544-A648-5E13CE862D1B}" type="presParOf" srcId="{811F6E14-D0D5-4506-9516-74AC6B02DBDF}" destId="{09F7A5A8-FE75-4C87-8CB3-05F28A5B6EAB}" srcOrd="1" destOrd="0" presId="urn:microsoft.com/office/officeart/2005/8/layout/StepDownProcess"/>
    <dgm:cxn modelId="{DA19BBF4-DB8C-4755-B1FD-23E460C3E93A}" type="presParOf" srcId="{811F6E14-D0D5-4506-9516-74AC6B02DBDF}" destId="{BA0A9151-E0FC-4759-9480-7714371B583E}" srcOrd="2" destOrd="0" presId="urn:microsoft.com/office/officeart/2005/8/layout/StepDownProcess"/>
    <dgm:cxn modelId="{55BD1E49-F681-4C8E-99B6-4D663385D8FA}" type="presParOf" srcId="{87274AB1-5411-4E90-AE4F-2C833792F248}" destId="{0F03F4C0-304A-4465-AC87-BDB288838FFA}" srcOrd="1" destOrd="0" presId="urn:microsoft.com/office/officeart/2005/8/layout/StepDownProcess"/>
    <dgm:cxn modelId="{EC75609D-D7D2-473A-93B9-B67CF7E39FA5}" type="presParOf" srcId="{87274AB1-5411-4E90-AE4F-2C833792F248}" destId="{34F7E32B-5A69-41DD-B651-22E130426431}" srcOrd="2" destOrd="0" presId="urn:microsoft.com/office/officeart/2005/8/layout/StepDownProcess"/>
    <dgm:cxn modelId="{CF16093D-965C-4644-A127-45FB49E187DB}" type="presParOf" srcId="{34F7E32B-5A69-41DD-B651-22E130426431}" destId="{D0BD5CFE-6AB3-4783-A6B8-986696203BF9}" srcOrd="0" destOrd="0" presId="urn:microsoft.com/office/officeart/2005/8/layout/StepDownProcess"/>
    <dgm:cxn modelId="{5A26CCDC-858C-40FC-AB2E-23DC4A90BDD7}" type="presParOf" srcId="{34F7E32B-5A69-41DD-B651-22E130426431}" destId="{72C1E056-3AD8-456F-A184-46BFD9093D92}" srcOrd="1" destOrd="0" presId="urn:microsoft.com/office/officeart/2005/8/layout/StepDownProcess"/>
    <dgm:cxn modelId="{60CED9F2-BDB1-4D74-A991-316A93887165}" type="presParOf" srcId="{34F7E32B-5A69-41DD-B651-22E130426431}" destId="{A35F52FC-4D49-4DF0-9AEF-22723E884C25}" srcOrd="2" destOrd="0" presId="urn:microsoft.com/office/officeart/2005/8/layout/StepDownProcess"/>
    <dgm:cxn modelId="{2A108B70-943E-4A34-AA27-50FB87E66243}" type="presParOf" srcId="{87274AB1-5411-4E90-AE4F-2C833792F248}" destId="{F5610795-CF3B-4982-8F64-EB6A786EF272}" srcOrd="3" destOrd="0" presId="urn:microsoft.com/office/officeart/2005/8/layout/StepDownProcess"/>
    <dgm:cxn modelId="{48645576-C923-4F90-A2CA-5874459D87ED}" type="presParOf" srcId="{87274AB1-5411-4E90-AE4F-2C833792F248}" destId="{9EDD0114-9A8F-432B-914A-F7889451D3B4}" srcOrd="4" destOrd="0" presId="urn:microsoft.com/office/officeart/2005/8/layout/StepDownProcess"/>
    <dgm:cxn modelId="{8610A830-F906-4C7A-B84E-6984E91D21E1}" type="presParOf" srcId="{9EDD0114-9A8F-432B-914A-F7889451D3B4}" destId="{6B4315BB-336F-4171-9ACB-737D6224C576}" srcOrd="0" destOrd="0" presId="urn:microsoft.com/office/officeart/2005/8/layout/StepDown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E001DB-CF8F-4C47-BC04-523CF11817B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592E75-D38F-4DDE-AB68-1A590EB73845}">
      <dgm:prSet phldrT="[Текст]"/>
      <dgm:spPr/>
      <dgm:t>
        <a:bodyPr/>
        <a:lstStyle/>
        <a:p>
          <a:r>
            <a:rPr lang="ru-RU" dirty="0" smtClean="0"/>
            <a:t>Киев</a:t>
          </a:r>
          <a:endParaRPr lang="ru-RU" dirty="0"/>
        </a:p>
      </dgm:t>
    </dgm:pt>
    <dgm:pt modelId="{B41CB5F2-1E4B-4FD9-8953-537FB5C81164}" type="parTrans" cxnId="{D22DFB2A-B9DF-46AF-8EA1-F1203A8795D9}">
      <dgm:prSet/>
      <dgm:spPr/>
      <dgm:t>
        <a:bodyPr/>
        <a:lstStyle/>
        <a:p>
          <a:endParaRPr lang="ru-RU"/>
        </a:p>
      </dgm:t>
    </dgm:pt>
    <dgm:pt modelId="{DFC046EE-86D4-49C7-AF21-DFEF808BF811}" type="sibTrans" cxnId="{D22DFB2A-B9DF-46AF-8EA1-F1203A8795D9}">
      <dgm:prSet/>
      <dgm:spPr/>
      <dgm:t>
        <a:bodyPr/>
        <a:lstStyle/>
        <a:p>
          <a:endParaRPr lang="ru-RU"/>
        </a:p>
      </dgm:t>
    </dgm:pt>
    <dgm:pt modelId="{E68BE66E-1768-4CD6-AB13-BC361F57600D}">
      <dgm:prSet phldrT="[Текст]"/>
      <dgm:spPr/>
      <dgm:t>
        <a:bodyPr/>
        <a:lstStyle/>
        <a:p>
          <a:r>
            <a:rPr lang="ru-RU" dirty="0" smtClean="0"/>
            <a:t>5</a:t>
          </a:r>
        </a:p>
        <a:p>
          <a:r>
            <a:rPr lang="ru-RU" dirty="0" smtClean="0"/>
            <a:t>сентября</a:t>
          </a:r>
          <a:endParaRPr lang="ru-RU" dirty="0"/>
        </a:p>
      </dgm:t>
    </dgm:pt>
    <dgm:pt modelId="{63E10FAD-5209-4ACA-8A37-CE7B4E3BD237}" type="parTrans" cxnId="{F5CFFF91-2F38-42F7-A5D1-3C049E6F4013}">
      <dgm:prSet/>
      <dgm:spPr/>
      <dgm:t>
        <a:bodyPr/>
        <a:lstStyle/>
        <a:p>
          <a:endParaRPr lang="ru-RU"/>
        </a:p>
      </dgm:t>
    </dgm:pt>
    <dgm:pt modelId="{15A51FEA-A7B5-4413-BD6F-B12FD2A8593C}" type="sibTrans" cxnId="{F5CFFF91-2F38-42F7-A5D1-3C049E6F4013}">
      <dgm:prSet/>
      <dgm:spPr/>
      <dgm:t>
        <a:bodyPr/>
        <a:lstStyle/>
        <a:p>
          <a:endParaRPr lang="ru-RU"/>
        </a:p>
      </dgm:t>
    </dgm:pt>
    <dgm:pt modelId="{23F2A8B8-204C-45C3-9C83-19B364065039}">
      <dgm:prSet phldrT="[Текст]"/>
      <dgm:spPr/>
      <dgm:t>
        <a:bodyPr/>
        <a:lstStyle/>
        <a:p>
          <a:endParaRPr lang="ru-RU" dirty="0"/>
        </a:p>
      </dgm:t>
    </dgm:pt>
    <dgm:pt modelId="{98BBF71E-E740-4D3B-A51F-6509A19D7D8B}" type="parTrans" cxnId="{CCD741BE-330E-48E9-950C-FFD25D5E09DF}">
      <dgm:prSet/>
      <dgm:spPr/>
      <dgm:t>
        <a:bodyPr/>
        <a:lstStyle/>
        <a:p>
          <a:endParaRPr lang="ru-RU"/>
        </a:p>
      </dgm:t>
    </dgm:pt>
    <dgm:pt modelId="{7C0A4BF9-0215-41E8-9DDE-1B2856C5DF3D}" type="sibTrans" cxnId="{CCD741BE-330E-48E9-950C-FFD25D5E09DF}">
      <dgm:prSet/>
      <dgm:spPr/>
      <dgm:t>
        <a:bodyPr/>
        <a:lstStyle/>
        <a:p>
          <a:endParaRPr lang="ru-RU"/>
        </a:p>
      </dgm:t>
    </dgm:pt>
    <dgm:pt modelId="{ABA2BB73-F82A-40C4-B2FA-784D59A8FE74}" type="pres">
      <dgm:prSet presAssocID="{65E001DB-CF8F-4C47-BC04-523CF11817B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3EE28C1-3D2E-47EA-9AB5-E76E0AAC0EF4}" type="pres">
      <dgm:prSet presAssocID="{C3592E75-D38F-4DDE-AB68-1A590EB73845}" presName="composite" presStyleCnt="0"/>
      <dgm:spPr/>
    </dgm:pt>
    <dgm:pt modelId="{447F4BFE-A085-4BE1-9FAE-CFEC2402D43F}" type="pres">
      <dgm:prSet presAssocID="{C3592E75-D38F-4DDE-AB68-1A590EB73845}" presName="bentUpArrow1" presStyleLbl="alignImgPlace1" presStyleIdx="0" presStyleCnt="2"/>
      <dgm:spPr/>
    </dgm:pt>
    <dgm:pt modelId="{8D404A8E-845F-4AD6-A346-54B45D639D0F}" type="pres">
      <dgm:prSet presAssocID="{C3592E75-D38F-4DDE-AB68-1A590EB7384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705D3-EDF9-4BB6-AC9A-89739D49666C}" type="pres">
      <dgm:prSet presAssocID="{C3592E75-D38F-4DDE-AB68-1A590EB73845}" presName="ChildText" presStyleLbl="revTx" presStyleIdx="0" presStyleCnt="2" custFlipVert="1" custScaleX="20096" custScaleY="455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9CC12-287F-422C-B681-710BF9837F50}" type="pres">
      <dgm:prSet presAssocID="{DFC046EE-86D4-49C7-AF21-DFEF808BF811}" presName="sibTrans" presStyleCnt="0"/>
      <dgm:spPr/>
    </dgm:pt>
    <dgm:pt modelId="{8E4AF978-6E1F-4850-BBE2-E1E0AFC451CA}" type="pres">
      <dgm:prSet presAssocID="{E68BE66E-1768-4CD6-AB13-BC361F57600D}" presName="composite" presStyleCnt="0"/>
      <dgm:spPr/>
    </dgm:pt>
    <dgm:pt modelId="{9D20C945-6A2D-47AA-BB74-D53EAB23C3DE}" type="pres">
      <dgm:prSet presAssocID="{E68BE66E-1768-4CD6-AB13-BC361F57600D}" presName="bentUpArrow1" presStyleLbl="alignImgPlace1" presStyleIdx="1" presStyleCnt="2" custLinFactNeighborX="-8248" custLinFactNeighborY="14006"/>
      <dgm:spPr/>
    </dgm:pt>
    <dgm:pt modelId="{CA31B995-1160-48B6-8F1C-57C74253255C}" type="pres">
      <dgm:prSet presAssocID="{E68BE66E-1768-4CD6-AB13-BC361F57600D}" presName="ParentText" presStyleLbl="node1" presStyleIdx="1" presStyleCnt="3" custLinFactNeighborX="-2743" custLinFactNeighborY="71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A433E-DAE0-454B-8E2A-21E8A1B949BA}" type="pres">
      <dgm:prSet presAssocID="{E68BE66E-1768-4CD6-AB13-BC361F57600D}" presName="ChildText" presStyleLbl="revTx" presStyleIdx="1" presStyleCnt="2" custFlipVert="1" custScaleX="53605" custScaleY="390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199E6-BD5A-4B1A-B85B-2B489C0C8991}" type="pres">
      <dgm:prSet presAssocID="{15A51FEA-A7B5-4413-BD6F-B12FD2A8593C}" presName="sibTrans" presStyleCnt="0"/>
      <dgm:spPr/>
    </dgm:pt>
    <dgm:pt modelId="{F9AFA731-EDC2-4FB8-A8B9-BD8FF10E049C}" type="pres">
      <dgm:prSet presAssocID="{23F2A8B8-204C-45C3-9C83-19B364065039}" presName="composite" presStyleCnt="0"/>
      <dgm:spPr/>
    </dgm:pt>
    <dgm:pt modelId="{76944A16-59E5-49CF-B074-7EE41165EE87}" type="pres">
      <dgm:prSet presAssocID="{23F2A8B8-204C-45C3-9C83-19B364065039}" presName="ParentText" presStyleLbl="node1" presStyleIdx="2" presStyleCnt="3" custLinFactNeighborX="1736" custLinFactNeighborY="2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7F50D3-25FF-4E5E-B7C5-14D01B7DD6C8}" type="presOf" srcId="{65E001DB-CF8F-4C47-BC04-523CF11817B2}" destId="{ABA2BB73-F82A-40C4-B2FA-784D59A8FE74}" srcOrd="0" destOrd="0" presId="urn:microsoft.com/office/officeart/2005/8/layout/StepDownProcess"/>
    <dgm:cxn modelId="{2C83731B-B86C-4342-A3A5-55DC8D79CE5D}" type="presOf" srcId="{23F2A8B8-204C-45C3-9C83-19B364065039}" destId="{76944A16-59E5-49CF-B074-7EE41165EE87}" srcOrd="0" destOrd="0" presId="urn:microsoft.com/office/officeart/2005/8/layout/StepDownProcess"/>
    <dgm:cxn modelId="{F5CFFF91-2F38-42F7-A5D1-3C049E6F4013}" srcId="{65E001DB-CF8F-4C47-BC04-523CF11817B2}" destId="{E68BE66E-1768-4CD6-AB13-BC361F57600D}" srcOrd="1" destOrd="0" parTransId="{63E10FAD-5209-4ACA-8A37-CE7B4E3BD237}" sibTransId="{15A51FEA-A7B5-4413-BD6F-B12FD2A8593C}"/>
    <dgm:cxn modelId="{CCD741BE-330E-48E9-950C-FFD25D5E09DF}" srcId="{65E001DB-CF8F-4C47-BC04-523CF11817B2}" destId="{23F2A8B8-204C-45C3-9C83-19B364065039}" srcOrd="2" destOrd="0" parTransId="{98BBF71E-E740-4D3B-A51F-6509A19D7D8B}" sibTransId="{7C0A4BF9-0215-41E8-9DDE-1B2856C5DF3D}"/>
    <dgm:cxn modelId="{D22DFB2A-B9DF-46AF-8EA1-F1203A8795D9}" srcId="{65E001DB-CF8F-4C47-BC04-523CF11817B2}" destId="{C3592E75-D38F-4DDE-AB68-1A590EB73845}" srcOrd="0" destOrd="0" parTransId="{B41CB5F2-1E4B-4FD9-8953-537FB5C81164}" sibTransId="{DFC046EE-86D4-49C7-AF21-DFEF808BF811}"/>
    <dgm:cxn modelId="{1419B90B-7A41-4BE2-9D5F-81B8F6D0C361}" type="presOf" srcId="{E68BE66E-1768-4CD6-AB13-BC361F57600D}" destId="{CA31B995-1160-48B6-8F1C-57C74253255C}" srcOrd="0" destOrd="0" presId="urn:microsoft.com/office/officeart/2005/8/layout/StepDownProcess"/>
    <dgm:cxn modelId="{80E2C7A8-89A4-4224-ADE4-FC76B4ECAE1B}" type="presOf" srcId="{C3592E75-D38F-4DDE-AB68-1A590EB73845}" destId="{8D404A8E-845F-4AD6-A346-54B45D639D0F}" srcOrd="0" destOrd="0" presId="urn:microsoft.com/office/officeart/2005/8/layout/StepDownProcess"/>
    <dgm:cxn modelId="{306EE1F2-65C1-47F7-82F5-229DED36E639}" type="presParOf" srcId="{ABA2BB73-F82A-40C4-B2FA-784D59A8FE74}" destId="{43EE28C1-3D2E-47EA-9AB5-E76E0AAC0EF4}" srcOrd="0" destOrd="0" presId="urn:microsoft.com/office/officeart/2005/8/layout/StepDownProcess"/>
    <dgm:cxn modelId="{B371E183-484F-4DC9-A9EE-BDFACBB56469}" type="presParOf" srcId="{43EE28C1-3D2E-47EA-9AB5-E76E0AAC0EF4}" destId="{447F4BFE-A085-4BE1-9FAE-CFEC2402D43F}" srcOrd="0" destOrd="0" presId="urn:microsoft.com/office/officeart/2005/8/layout/StepDownProcess"/>
    <dgm:cxn modelId="{C4D42B6E-42E4-47C6-8175-94077384F4CA}" type="presParOf" srcId="{43EE28C1-3D2E-47EA-9AB5-E76E0AAC0EF4}" destId="{8D404A8E-845F-4AD6-A346-54B45D639D0F}" srcOrd="1" destOrd="0" presId="urn:microsoft.com/office/officeart/2005/8/layout/StepDownProcess"/>
    <dgm:cxn modelId="{39E913E0-307F-4834-9F51-528E51E0DC86}" type="presParOf" srcId="{43EE28C1-3D2E-47EA-9AB5-E76E0AAC0EF4}" destId="{483705D3-EDF9-4BB6-AC9A-89739D49666C}" srcOrd="2" destOrd="0" presId="urn:microsoft.com/office/officeart/2005/8/layout/StepDownProcess"/>
    <dgm:cxn modelId="{AF58715E-A809-40A8-9284-EA9137D9FE50}" type="presParOf" srcId="{ABA2BB73-F82A-40C4-B2FA-784D59A8FE74}" destId="{9269CC12-287F-422C-B681-710BF9837F50}" srcOrd="1" destOrd="0" presId="urn:microsoft.com/office/officeart/2005/8/layout/StepDownProcess"/>
    <dgm:cxn modelId="{11725948-2F38-4D39-87AC-C0EF86F3D1CA}" type="presParOf" srcId="{ABA2BB73-F82A-40C4-B2FA-784D59A8FE74}" destId="{8E4AF978-6E1F-4850-BBE2-E1E0AFC451CA}" srcOrd="2" destOrd="0" presId="urn:microsoft.com/office/officeart/2005/8/layout/StepDownProcess"/>
    <dgm:cxn modelId="{15DEAAA2-84CB-4909-BE52-BF3D59AB22FF}" type="presParOf" srcId="{8E4AF978-6E1F-4850-BBE2-E1E0AFC451CA}" destId="{9D20C945-6A2D-47AA-BB74-D53EAB23C3DE}" srcOrd="0" destOrd="0" presId="urn:microsoft.com/office/officeart/2005/8/layout/StepDownProcess"/>
    <dgm:cxn modelId="{F279520C-2C04-4515-9C3C-2CC82DC6C62C}" type="presParOf" srcId="{8E4AF978-6E1F-4850-BBE2-E1E0AFC451CA}" destId="{CA31B995-1160-48B6-8F1C-57C74253255C}" srcOrd="1" destOrd="0" presId="urn:microsoft.com/office/officeart/2005/8/layout/StepDownProcess"/>
    <dgm:cxn modelId="{E355F546-184E-438B-B20A-204929253E18}" type="presParOf" srcId="{8E4AF978-6E1F-4850-BBE2-E1E0AFC451CA}" destId="{283A433E-DAE0-454B-8E2A-21E8A1B949BA}" srcOrd="2" destOrd="0" presId="urn:microsoft.com/office/officeart/2005/8/layout/StepDownProcess"/>
    <dgm:cxn modelId="{C5458129-D919-44DF-9824-E667570BC98C}" type="presParOf" srcId="{ABA2BB73-F82A-40C4-B2FA-784D59A8FE74}" destId="{80E199E6-BD5A-4B1A-B85B-2B489C0C8991}" srcOrd="3" destOrd="0" presId="urn:microsoft.com/office/officeart/2005/8/layout/StepDownProcess"/>
    <dgm:cxn modelId="{726EA4D3-D91A-4BDB-83F7-17F0274E907E}" type="presParOf" srcId="{ABA2BB73-F82A-40C4-B2FA-784D59A8FE74}" destId="{F9AFA731-EDC2-4FB8-A8B9-BD8FF10E049C}" srcOrd="4" destOrd="0" presId="urn:microsoft.com/office/officeart/2005/8/layout/StepDownProcess"/>
    <dgm:cxn modelId="{66B5068F-7D99-417F-A07D-22C605481557}" type="presParOf" srcId="{F9AFA731-EDC2-4FB8-A8B9-BD8FF10E049C}" destId="{76944A16-59E5-49CF-B074-7EE41165EE87}" srcOrd="0" destOrd="0" presId="urn:microsoft.com/office/officeart/2005/8/layout/StepDown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B99289-1617-4B45-B263-0FBC7D6D431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1579B1-21E5-4209-B293-A587E4A58D02}">
      <dgm:prSet phldrT="[Текст]"/>
      <dgm:spPr/>
      <dgm:t>
        <a:bodyPr/>
        <a:lstStyle/>
        <a:p>
          <a:r>
            <a:rPr lang="ru-RU" dirty="0" smtClean="0"/>
            <a:t>Киев</a:t>
          </a:r>
          <a:endParaRPr lang="ru-RU" dirty="0"/>
        </a:p>
      </dgm:t>
    </dgm:pt>
    <dgm:pt modelId="{6FF808E1-EE17-47C8-B002-542616FA7F6B}" type="parTrans" cxnId="{581B521C-1555-421C-9139-EA4181150B31}">
      <dgm:prSet/>
      <dgm:spPr/>
      <dgm:t>
        <a:bodyPr/>
        <a:lstStyle/>
        <a:p>
          <a:endParaRPr lang="ru-RU"/>
        </a:p>
      </dgm:t>
    </dgm:pt>
    <dgm:pt modelId="{8AB4762D-0F52-42AC-8352-B7EE93728BDD}" type="sibTrans" cxnId="{581B521C-1555-421C-9139-EA4181150B31}">
      <dgm:prSet/>
      <dgm:spPr/>
      <dgm:t>
        <a:bodyPr/>
        <a:lstStyle/>
        <a:p>
          <a:endParaRPr lang="ru-RU"/>
        </a:p>
      </dgm:t>
    </dgm:pt>
    <dgm:pt modelId="{A2E463CA-72A5-4F22-B0F2-6D8A6D8A3802}">
      <dgm:prSet phldrT="[Текст]"/>
      <dgm:spPr/>
      <dgm:t>
        <a:bodyPr/>
        <a:lstStyle/>
        <a:p>
          <a:r>
            <a:rPr lang="ru-RU" dirty="0" smtClean="0"/>
            <a:t>5</a:t>
          </a:r>
        </a:p>
        <a:p>
          <a:r>
            <a:rPr lang="ru-RU" dirty="0" smtClean="0"/>
            <a:t>сентября</a:t>
          </a:r>
          <a:endParaRPr lang="ru-RU" dirty="0"/>
        </a:p>
      </dgm:t>
    </dgm:pt>
    <dgm:pt modelId="{02B458B1-177F-45A4-BF8F-B889FD058B5A}" type="parTrans" cxnId="{BA6F8119-CD5F-4B49-8DF7-4977E7DE6219}">
      <dgm:prSet/>
      <dgm:spPr/>
      <dgm:t>
        <a:bodyPr/>
        <a:lstStyle/>
        <a:p>
          <a:endParaRPr lang="ru-RU"/>
        </a:p>
      </dgm:t>
    </dgm:pt>
    <dgm:pt modelId="{D78025D1-1F8B-4E82-9C86-0055AA52AAB3}" type="sibTrans" cxnId="{BA6F8119-CD5F-4B49-8DF7-4977E7DE6219}">
      <dgm:prSet/>
      <dgm:spPr/>
      <dgm:t>
        <a:bodyPr/>
        <a:lstStyle/>
        <a:p>
          <a:endParaRPr lang="ru-RU"/>
        </a:p>
      </dgm:t>
    </dgm:pt>
    <dgm:pt modelId="{DA0281C6-72BC-4A12-B04C-392E2A288D88}">
      <dgm:prSet phldrT="[Текст]"/>
      <dgm:spPr/>
      <dgm:t>
        <a:bodyPr/>
        <a:lstStyle/>
        <a:p>
          <a:r>
            <a:rPr lang="ru-RU" dirty="0" smtClean="0"/>
            <a:t>1911 года</a:t>
          </a:r>
          <a:endParaRPr lang="ru-RU" dirty="0"/>
        </a:p>
      </dgm:t>
    </dgm:pt>
    <dgm:pt modelId="{6C1CAE9D-B62F-48F9-AE28-D35B318469F7}" type="parTrans" cxnId="{B0DA033F-B831-47FA-8BD9-2593BAAE04D2}">
      <dgm:prSet/>
      <dgm:spPr/>
      <dgm:t>
        <a:bodyPr/>
        <a:lstStyle/>
        <a:p>
          <a:endParaRPr lang="ru-RU"/>
        </a:p>
      </dgm:t>
    </dgm:pt>
    <dgm:pt modelId="{D6A4AF83-65C7-4E83-8AA5-73EF25B047D2}" type="sibTrans" cxnId="{B0DA033F-B831-47FA-8BD9-2593BAAE04D2}">
      <dgm:prSet/>
      <dgm:spPr/>
      <dgm:t>
        <a:bodyPr/>
        <a:lstStyle/>
        <a:p>
          <a:endParaRPr lang="ru-RU"/>
        </a:p>
      </dgm:t>
    </dgm:pt>
    <dgm:pt modelId="{32555CA2-090A-4884-B58C-6BC78938B468}" type="pres">
      <dgm:prSet presAssocID="{23B99289-1617-4B45-B263-0FBC7D6D431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6E9DED8-86EE-47BF-9C21-1E59F608FF4A}" type="pres">
      <dgm:prSet presAssocID="{4F1579B1-21E5-4209-B293-A587E4A58D02}" presName="composite" presStyleCnt="0"/>
      <dgm:spPr/>
    </dgm:pt>
    <dgm:pt modelId="{4376E856-4A50-40F1-8FED-E7E45845ED2D}" type="pres">
      <dgm:prSet presAssocID="{4F1579B1-21E5-4209-B293-A587E4A58D02}" presName="bentUpArrow1" presStyleLbl="alignImgPlace1" presStyleIdx="0" presStyleCnt="2" custLinFactNeighborX="-12959" custLinFactNeighborY="-38884"/>
      <dgm:spPr/>
    </dgm:pt>
    <dgm:pt modelId="{3D7B3B7C-833F-4E93-BBB9-1DDA526554A9}" type="pres">
      <dgm:prSet presAssocID="{4F1579B1-21E5-4209-B293-A587E4A58D02}" presName="ParentText" presStyleLbl="node1" presStyleIdx="0" presStyleCnt="3" custLinFactNeighborX="-3208" custLinFactNeighborY="-327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8759B-8DA4-4913-BA38-2FC988D2B0B1}" type="pres">
      <dgm:prSet presAssocID="{4F1579B1-21E5-4209-B293-A587E4A58D02}" presName="ChildText" presStyleLbl="revTx" presStyleIdx="0" presStyleCnt="2" custFlipVert="1" custScaleX="60327" custScaleY="196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434AA-B67C-471E-8CA1-6ABEA8E95234}" type="pres">
      <dgm:prSet presAssocID="{8AB4762D-0F52-42AC-8352-B7EE93728BDD}" presName="sibTrans" presStyleCnt="0"/>
      <dgm:spPr/>
    </dgm:pt>
    <dgm:pt modelId="{246C760A-298A-4958-86C7-657690C8C28E}" type="pres">
      <dgm:prSet presAssocID="{A2E463CA-72A5-4F22-B0F2-6D8A6D8A3802}" presName="composite" presStyleCnt="0"/>
      <dgm:spPr/>
    </dgm:pt>
    <dgm:pt modelId="{CB90B1CE-016B-4E82-9F2B-5D3783E90705}" type="pres">
      <dgm:prSet presAssocID="{A2E463CA-72A5-4F22-B0F2-6D8A6D8A3802}" presName="bentUpArrow1" presStyleLbl="alignImgPlace1" presStyleIdx="1" presStyleCnt="2" custLinFactNeighborX="-49032" custLinFactNeighborY="27989"/>
      <dgm:spPr/>
    </dgm:pt>
    <dgm:pt modelId="{8E8ADEA0-0791-4154-8BFE-A1168ADF5D42}" type="pres">
      <dgm:prSet presAssocID="{A2E463CA-72A5-4F22-B0F2-6D8A6D8A3802}" presName="ParentText" presStyleLbl="node1" presStyleIdx="1" presStyleCnt="3" custLinFactNeighborX="-15464" custLinFactNeighborY="196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69AA7-263D-4266-ACA2-C003A7041AEB}" type="pres">
      <dgm:prSet presAssocID="{A2E463CA-72A5-4F22-B0F2-6D8A6D8A3802}" presName="ChildText" presStyleLbl="revTx" presStyleIdx="1" presStyleCnt="2" custFlipVert="1" custScaleX="53605" custScaleY="4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687B7-C34B-4736-BCBD-0D0C473A3F81}" type="pres">
      <dgm:prSet presAssocID="{D78025D1-1F8B-4E82-9C86-0055AA52AAB3}" presName="sibTrans" presStyleCnt="0"/>
      <dgm:spPr/>
    </dgm:pt>
    <dgm:pt modelId="{A3024E61-6528-47FC-9FFC-4CCAEF17F952}" type="pres">
      <dgm:prSet presAssocID="{DA0281C6-72BC-4A12-B04C-392E2A288D88}" presName="composite" presStyleCnt="0"/>
      <dgm:spPr/>
    </dgm:pt>
    <dgm:pt modelId="{7CD264CF-294C-4CBF-8581-6056BFF62CEA}" type="pres">
      <dgm:prSet presAssocID="{DA0281C6-72BC-4A12-B04C-392E2A288D88}" presName="ParentText" presStyleLbl="node1" presStyleIdx="2" presStyleCnt="3" custLinFactNeighborX="-36825" custLinFactNeighborY="287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DA033F-B831-47FA-8BD9-2593BAAE04D2}" srcId="{23B99289-1617-4B45-B263-0FBC7D6D4310}" destId="{DA0281C6-72BC-4A12-B04C-392E2A288D88}" srcOrd="2" destOrd="0" parTransId="{6C1CAE9D-B62F-48F9-AE28-D35B318469F7}" sibTransId="{D6A4AF83-65C7-4E83-8AA5-73EF25B047D2}"/>
    <dgm:cxn modelId="{CE6DB016-B61F-4A57-8B58-6932B9209B7B}" type="presOf" srcId="{A2E463CA-72A5-4F22-B0F2-6D8A6D8A3802}" destId="{8E8ADEA0-0791-4154-8BFE-A1168ADF5D42}" srcOrd="0" destOrd="0" presId="urn:microsoft.com/office/officeart/2005/8/layout/StepDownProcess"/>
    <dgm:cxn modelId="{0A6B68AA-C2BC-42FF-BEA8-E263EBB1E3A1}" type="presOf" srcId="{23B99289-1617-4B45-B263-0FBC7D6D4310}" destId="{32555CA2-090A-4884-B58C-6BC78938B468}" srcOrd="0" destOrd="0" presId="urn:microsoft.com/office/officeart/2005/8/layout/StepDownProcess"/>
    <dgm:cxn modelId="{BA6F8119-CD5F-4B49-8DF7-4977E7DE6219}" srcId="{23B99289-1617-4B45-B263-0FBC7D6D4310}" destId="{A2E463CA-72A5-4F22-B0F2-6D8A6D8A3802}" srcOrd="1" destOrd="0" parTransId="{02B458B1-177F-45A4-BF8F-B889FD058B5A}" sibTransId="{D78025D1-1F8B-4E82-9C86-0055AA52AAB3}"/>
    <dgm:cxn modelId="{581B521C-1555-421C-9139-EA4181150B31}" srcId="{23B99289-1617-4B45-B263-0FBC7D6D4310}" destId="{4F1579B1-21E5-4209-B293-A587E4A58D02}" srcOrd="0" destOrd="0" parTransId="{6FF808E1-EE17-47C8-B002-542616FA7F6B}" sibTransId="{8AB4762D-0F52-42AC-8352-B7EE93728BDD}"/>
    <dgm:cxn modelId="{4713763F-E68B-4431-91C0-E723E2AD0288}" type="presOf" srcId="{DA0281C6-72BC-4A12-B04C-392E2A288D88}" destId="{7CD264CF-294C-4CBF-8581-6056BFF62CEA}" srcOrd="0" destOrd="0" presId="urn:microsoft.com/office/officeart/2005/8/layout/StepDownProcess"/>
    <dgm:cxn modelId="{0DC97FC2-BD06-41A5-B999-D148E80FB3F7}" type="presOf" srcId="{4F1579B1-21E5-4209-B293-A587E4A58D02}" destId="{3D7B3B7C-833F-4E93-BBB9-1DDA526554A9}" srcOrd="0" destOrd="0" presId="urn:microsoft.com/office/officeart/2005/8/layout/StepDownProcess"/>
    <dgm:cxn modelId="{3492BF63-C6FC-442F-A9C4-F49D1B8DC8CD}" type="presParOf" srcId="{32555CA2-090A-4884-B58C-6BC78938B468}" destId="{96E9DED8-86EE-47BF-9C21-1E59F608FF4A}" srcOrd="0" destOrd="0" presId="urn:microsoft.com/office/officeart/2005/8/layout/StepDownProcess"/>
    <dgm:cxn modelId="{5B00EF76-DD1A-4347-87CF-D3CCCDFD1869}" type="presParOf" srcId="{96E9DED8-86EE-47BF-9C21-1E59F608FF4A}" destId="{4376E856-4A50-40F1-8FED-E7E45845ED2D}" srcOrd="0" destOrd="0" presId="urn:microsoft.com/office/officeart/2005/8/layout/StepDownProcess"/>
    <dgm:cxn modelId="{522C5700-1721-4A78-B998-DFEBF48230AE}" type="presParOf" srcId="{96E9DED8-86EE-47BF-9C21-1E59F608FF4A}" destId="{3D7B3B7C-833F-4E93-BBB9-1DDA526554A9}" srcOrd="1" destOrd="0" presId="urn:microsoft.com/office/officeart/2005/8/layout/StepDownProcess"/>
    <dgm:cxn modelId="{D6B4CCE9-5AB1-41B4-9A86-F3FC5DCB543B}" type="presParOf" srcId="{96E9DED8-86EE-47BF-9C21-1E59F608FF4A}" destId="{E238759B-8DA4-4913-BA38-2FC988D2B0B1}" srcOrd="2" destOrd="0" presId="urn:microsoft.com/office/officeart/2005/8/layout/StepDownProcess"/>
    <dgm:cxn modelId="{B197521A-690A-4A9B-AD87-11C4B48EFB61}" type="presParOf" srcId="{32555CA2-090A-4884-B58C-6BC78938B468}" destId="{10A434AA-B67C-471E-8CA1-6ABEA8E95234}" srcOrd="1" destOrd="0" presId="urn:microsoft.com/office/officeart/2005/8/layout/StepDownProcess"/>
    <dgm:cxn modelId="{3F91D664-7176-418C-850C-4EBD431930C6}" type="presParOf" srcId="{32555CA2-090A-4884-B58C-6BC78938B468}" destId="{246C760A-298A-4958-86C7-657690C8C28E}" srcOrd="2" destOrd="0" presId="urn:microsoft.com/office/officeart/2005/8/layout/StepDownProcess"/>
    <dgm:cxn modelId="{767FEF77-EE6B-4BEB-9642-B81797543E84}" type="presParOf" srcId="{246C760A-298A-4958-86C7-657690C8C28E}" destId="{CB90B1CE-016B-4E82-9F2B-5D3783E90705}" srcOrd="0" destOrd="0" presId="urn:microsoft.com/office/officeart/2005/8/layout/StepDownProcess"/>
    <dgm:cxn modelId="{B4DD3C57-B067-43FD-9FBB-16DC50981650}" type="presParOf" srcId="{246C760A-298A-4958-86C7-657690C8C28E}" destId="{8E8ADEA0-0791-4154-8BFE-A1168ADF5D42}" srcOrd="1" destOrd="0" presId="urn:microsoft.com/office/officeart/2005/8/layout/StepDownProcess"/>
    <dgm:cxn modelId="{F3E0CA41-E5D4-4AAA-99E2-D075077639DE}" type="presParOf" srcId="{246C760A-298A-4958-86C7-657690C8C28E}" destId="{A4F69AA7-263D-4266-ACA2-C003A7041AEB}" srcOrd="2" destOrd="0" presId="urn:microsoft.com/office/officeart/2005/8/layout/StepDownProcess"/>
    <dgm:cxn modelId="{3D7A77CE-2AC1-438B-89DD-A185334B1B21}" type="presParOf" srcId="{32555CA2-090A-4884-B58C-6BC78938B468}" destId="{640687B7-C34B-4736-BCBD-0D0C473A3F81}" srcOrd="3" destOrd="0" presId="urn:microsoft.com/office/officeart/2005/8/layout/StepDownProcess"/>
    <dgm:cxn modelId="{0EE7C1C2-524E-4308-91E7-3D46FD125139}" type="presParOf" srcId="{32555CA2-090A-4884-B58C-6BC78938B468}" destId="{A3024E61-6528-47FC-9FFC-4CCAEF17F952}" srcOrd="4" destOrd="0" presId="urn:microsoft.com/office/officeart/2005/8/layout/StepDownProcess"/>
    <dgm:cxn modelId="{8FE9A232-1F2C-46EA-9B3F-0FB2027DCEB6}" type="presParOf" srcId="{A3024E61-6528-47FC-9FFC-4CCAEF17F952}" destId="{7CD264CF-294C-4CBF-8581-6056BFF62CEA}" srcOrd="0" destOrd="0" presId="urn:microsoft.com/office/officeart/2005/8/layout/StepDown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D21CE5-5652-4B8E-9C2D-4E8B70D27598}">
      <dsp:nvSpPr>
        <dsp:cNvPr id="0" name=""/>
        <dsp:cNvSpPr/>
      </dsp:nvSpPr>
      <dsp:spPr>
        <a:xfrm rot="5400000">
          <a:off x="1983832" y="1322346"/>
          <a:ext cx="1169501" cy="1331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4A194-BCB7-4764-965A-53750CDE1262}">
      <dsp:nvSpPr>
        <dsp:cNvPr id="0" name=""/>
        <dsp:cNvSpPr/>
      </dsp:nvSpPr>
      <dsp:spPr>
        <a:xfrm>
          <a:off x="1673985" y="25930"/>
          <a:ext cx="1968752" cy="13780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1673985" y="25930"/>
        <a:ext cx="1968752" cy="1378062"/>
      </dsp:txXfrm>
    </dsp:sp>
    <dsp:sp modelId="{D9605FF1-1EE8-4566-9E32-25EAD107F179}">
      <dsp:nvSpPr>
        <dsp:cNvPr id="0" name=""/>
        <dsp:cNvSpPr/>
      </dsp:nvSpPr>
      <dsp:spPr>
        <a:xfrm>
          <a:off x="4009128" y="691405"/>
          <a:ext cx="699102" cy="45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A143E-E4BD-4B33-B389-FB8E0FF9DA59}">
      <dsp:nvSpPr>
        <dsp:cNvPr id="0" name=""/>
        <dsp:cNvSpPr/>
      </dsp:nvSpPr>
      <dsp:spPr>
        <a:xfrm rot="5400000">
          <a:off x="3440270" y="2870366"/>
          <a:ext cx="1169501" cy="1331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24717-8992-4908-974D-40FB0CBFC4AB}">
      <dsp:nvSpPr>
        <dsp:cNvPr id="0" name=""/>
        <dsp:cNvSpPr/>
      </dsp:nvSpPr>
      <dsp:spPr>
        <a:xfrm>
          <a:off x="3130423" y="1573950"/>
          <a:ext cx="1968752" cy="13780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3130423" y="1573950"/>
        <a:ext cx="1968752" cy="1378062"/>
      </dsp:txXfrm>
    </dsp:sp>
    <dsp:sp modelId="{79469055-4CF2-40B1-926A-192EEF77356D}">
      <dsp:nvSpPr>
        <dsp:cNvPr id="0" name=""/>
        <dsp:cNvSpPr/>
      </dsp:nvSpPr>
      <dsp:spPr>
        <a:xfrm flipV="1">
          <a:off x="5297671" y="2232245"/>
          <a:ext cx="1034893" cy="6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32E97-A692-4B70-92AD-2F354E3E6A9B}">
      <dsp:nvSpPr>
        <dsp:cNvPr id="0" name=""/>
        <dsp:cNvSpPr/>
      </dsp:nvSpPr>
      <dsp:spPr>
        <a:xfrm>
          <a:off x="4586861" y="3121969"/>
          <a:ext cx="1968752" cy="13780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4586861" y="3121969"/>
        <a:ext cx="1968752" cy="13780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5545E0-9096-49BE-AABB-B0F831BF659A}">
      <dsp:nvSpPr>
        <dsp:cNvPr id="0" name=""/>
        <dsp:cNvSpPr/>
      </dsp:nvSpPr>
      <dsp:spPr>
        <a:xfrm rot="5400000">
          <a:off x="2023046" y="1490654"/>
          <a:ext cx="1318355" cy="15009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5DB15-7E0F-4EDB-B753-190B4F8742D4}">
      <dsp:nvSpPr>
        <dsp:cNvPr id="0" name=""/>
        <dsp:cNvSpPr/>
      </dsp:nvSpPr>
      <dsp:spPr>
        <a:xfrm>
          <a:off x="1673762" y="29231"/>
          <a:ext cx="2219335" cy="15534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kern="1200" dirty="0" smtClean="0"/>
            <a:t>Киев</a:t>
          </a:r>
          <a:endParaRPr lang="ru-RU" sz="6100" kern="1200" dirty="0"/>
        </a:p>
      </dsp:txBody>
      <dsp:txXfrm>
        <a:off x="1673762" y="29231"/>
        <a:ext cx="2219335" cy="1553462"/>
      </dsp:txXfrm>
    </dsp:sp>
    <dsp:sp modelId="{1AA51058-EDDB-4521-B438-D78AE3E120B4}">
      <dsp:nvSpPr>
        <dsp:cNvPr id="0" name=""/>
        <dsp:cNvSpPr/>
      </dsp:nvSpPr>
      <dsp:spPr>
        <a:xfrm flipH="1" flipV="1">
          <a:off x="4674394" y="600455"/>
          <a:ext cx="51539" cy="409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AB0C8-BDFE-4576-B970-89236EF5C6DF}">
      <dsp:nvSpPr>
        <dsp:cNvPr id="0" name=""/>
        <dsp:cNvSpPr/>
      </dsp:nvSpPr>
      <dsp:spPr>
        <a:xfrm rot="5400000">
          <a:off x="3488088" y="3235706"/>
          <a:ext cx="1318355" cy="15009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FAF2B-4270-4EA2-AFB0-8204C1D29BB7}">
      <dsp:nvSpPr>
        <dsp:cNvPr id="0" name=""/>
        <dsp:cNvSpPr/>
      </dsp:nvSpPr>
      <dsp:spPr>
        <a:xfrm>
          <a:off x="3138804" y="1774282"/>
          <a:ext cx="2219335" cy="15534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3138804" y="1774282"/>
        <a:ext cx="2219335" cy="1553462"/>
      </dsp:txXfrm>
    </dsp:sp>
    <dsp:sp modelId="{731E5F22-8064-43C8-B067-F2FA8A7B4EAB}">
      <dsp:nvSpPr>
        <dsp:cNvPr id="0" name=""/>
        <dsp:cNvSpPr/>
      </dsp:nvSpPr>
      <dsp:spPr>
        <a:xfrm flipV="1">
          <a:off x="6057276" y="2386262"/>
          <a:ext cx="215857" cy="327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11611-904C-430E-BB46-29CAED7583B0}">
      <dsp:nvSpPr>
        <dsp:cNvPr id="0" name=""/>
        <dsp:cNvSpPr/>
      </dsp:nvSpPr>
      <dsp:spPr>
        <a:xfrm>
          <a:off x="4626683" y="3519333"/>
          <a:ext cx="2219335" cy="155346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100" kern="1200" dirty="0"/>
        </a:p>
      </dsp:txBody>
      <dsp:txXfrm>
        <a:off x="4626683" y="3519333"/>
        <a:ext cx="2219335" cy="15534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83DED-A82B-489E-93EF-3AF3B51ED55D}">
      <dsp:nvSpPr>
        <dsp:cNvPr id="0" name=""/>
        <dsp:cNvSpPr/>
      </dsp:nvSpPr>
      <dsp:spPr>
        <a:xfrm rot="5400000">
          <a:off x="390355" y="2133320"/>
          <a:ext cx="1465923" cy="16689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7A5A8-FE75-4C87-8CB3-05F28A5B6EAB}">
      <dsp:nvSpPr>
        <dsp:cNvPr id="0" name=""/>
        <dsp:cNvSpPr/>
      </dsp:nvSpPr>
      <dsp:spPr>
        <a:xfrm>
          <a:off x="0" y="253876"/>
          <a:ext cx="2467751" cy="17273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Киев</a:t>
          </a:r>
          <a:endParaRPr lang="ru-RU" sz="6500" kern="1200" dirty="0"/>
        </a:p>
      </dsp:txBody>
      <dsp:txXfrm>
        <a:off x="0" y="253876"/>
        <a:ext cx="2467751" cy="1727346"/>
      </dsp:txXfrm>
    </dsp:sp>
    <dsp:sp modelId="{BA0A9151-E0FC-4759-9480-7714371B583E}">
      <dsp:nvSpPr>
        <dsp:cNvPr id="0" name=""/>
        <dsp:cNvSpPr/>
      </dsp:nvSpPr>
      <dsp:spPr>
        <a:xfrm flipV="1">
          <a:off x="3006275" y="1053219"/>
          <a:ext cx="721710" cy="635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D5CFE-6AB3-4783-A6B8-986696203BF9}">
      <dsp:nvSpPr>
        <dsp:cNvPr id="0" name=""/>
        <dsp:cNvSpPr/>
      </dsp:nvSpPr>
      <dsp:spPr>
        <a:xfrm rot="5400000">
          <a:off x="1613650" y="4040834"/>
          <a:ext cx="1465923" cy="16689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1E056-3AD8-456F-A184-46BFD9093D92}">
      <dsp:nvSpPr>
        <dsp:cNvPr id="0" name=""/>
        <dsp:cNvSpPr/>
      </dsp:nvSpPr>
      <dsp:spPr>
        <a:xfrm>
          <a:off x="1872216" y="2342117"/>
          <a:ext cx="2467751" cy="17273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5</a:t>
          </a:r>
          <a:endParaRPr lang="ru-RU" sz="6500" kern="1200" dirty="0"/>
        </a:p>
      </dsp:txBody>
      <dsp:txXfrm>
        <a:off x="1872216" y="2342117"/>
        <a:ext cx="2467751" cy="1727346"/>
      </dsp:txXfrm>
    </dsp:sp>
    <dsp:sp modelId="{A35F52FC-4D49-4DF0-9AEF-22723E884C25}">
      <dsp:nvSpPr>
        <dsp:cNvPr id="0" name=""/>
        <dsp:cNvSpPr/>
      </dsp:nvSpPr>
      <dsp:spPr>
        <a:xfrm flipV="1">
          <a:off x="4584310" y="3282840"/>
          <a:ext cx="1142610" cy="5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315BB-336F-4171-9ACB-737D6224C576}">
      <dsp:nvSpPr>
        <dsp:cNvPr id="0" name=""/>
        <dsp:cNvSpPr/>
      </dsp:nvSpPr>
      <dsp:spPr>
        <a:xfrm>
          <a:off x="3168360" y="4574367"/>
          <a:ext cx="2467751" cy="17273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168360" y="4574367"/>
        <a:ext cx="2467751" cy="172734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7F4BFE-A085-4BE1-9FAE-CFEC2402D43F}">
      <dsp:nvSpPr>
        <dsp:cNvPr id="0" name=""/>
        <dsp:cNvSpPr/>
      </dsp:nvSpPr>
      <dsp:spPr>
        <a:xfrm rot="5400000">
          <a:off x="1578071" y="1650607"/>
          <a:ext cx="1459819" cy="16619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04A8E-845F-4AD6-A346-54B45D639D0F}">
      <dsp:nvSpPr>
        <dsp:cNvPr id="0" name=""/>
        <dsp:cNvSpPr/>
      </dsp:nvSpPr>
      <dsp:spPr>
        <a:xfrm>
          <a:off x="1191308" y="32367"/>
          <a:ext cx="2457476" cy="17201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Киев</a:t>
          </a:r>
          <a:endParaRPr lang="ru-RU" sz="3700" kern="1200" dirty="0"/>
        </a:p>
      </dsp:txBody>
      <dsp:txXfrm>
        <a:off x="1191308" y="32367"/>
        <a:ext cx="2457476" cy="1720154"/>
      </dsp:txXfrm>
    </dsp:sp>
    <dsp:sp modelId="{483705D3-EDF9-4BB6-AC9A-89739D49666C}">
      <dsp:nvSpPr>
        <dsp:cNvPr id="0" name=""/>
        <dsp:cNvSpPr/>
      </dsp:nvSpPr>
      <dsp:spPr>
        <a:xfrm flipV="1">
          <a:off x="4362861" y="575003"/>
          <a:ext cx="359182" cy="633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0C945-6A2D-47AA-BB74-D53EAB23C3DE}">
      <dsp:nvSpPr>
        <dsp:cNvPr id="0" name=""/>
        <dsp:cNvSpPr/>
      </dsp:nvSpPr>
      <dsp:spPr>
        <a:xfrm rot="5400000">
          <a:off x="3135747" y="3787370"/>
          <a:ext cx="1459819" cy="16619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1B995-1160-48B6-8F1C-57C74253255C}">
      <dsp:nvSpPr>
        <dsp:cNvPr id="0" name=""/>
        <dsp:cNvSpPr/>
      </dsp:nvSpPr>
      <dsp:spPr>
        <a:xfrm>
          <a:off x="2818652" y="2088227"/>
          <a:ext cx="2457476" cy="17201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5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сентября</a:t>
          </a:r>
          <a:endParaRPr lang="ru-RU" sz="3700" kern="1200" dirty="0"/>
        </a:p>
      </dsp:txBody>
      <dsp:txXfrm>
        <a:off x="2818652" y="2088227"/>
        <a:ext cx="2457476" cy="1720154"/>
      </dsp:txXfrm>
    </dsp:sp>
    <dsp:sp modelId="{283A433E-DAE0-454B-8E2A-21E8A1B949BA}">
      <dsp:nvSpPr>
        <dsp:cNvPr id="0" name=""/>
        <dsp:cNvSpPr/>
      </dsp:nvSpPr>
      <dsp:spPr>
        <a:xfrm flipV="1">
          <a:off x="5758155" y="2552433"/>
          <a:ext cx="958100" cy="542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44A16-59E5-49CF-B074-7EE41165EE87}">
      <dsp:nvSpPr>
        <dsp:cNvPr id="0" name=""/>
        <dsp:cNvSpPr/>
      </dsp:nvSpPr>
      <dsp:spPr>
        <a:xfrm>
          <a:off x="4623476" y="3900684"/>
          <a:ext cx="2457476" cy="17201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623476" y="3900684"/>
        <a:ext cx="2457476" cy="172015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76E856-4A50-40F1-8FED-E7E45845ED2D}">
      <dsp:nvSpPr>
        <dsp:cNvPr id="0" name=""/>
        <dsp:cNvSpPr/>
      </dsp:nvSpPr>
      <dsp:spPr>
        <a:xfrm rot="5400000">
          <a:off x="169596" y="1630605"/>
          <a:ext cx="1409522" cy="16046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B3B7C-833F-4E93-BBB9-1DDA526554A9}">
      <dsp:nvSpPr>
        <dsp:cNvPr id="0" name=""/>
        <dsp:cNvSpPr/>
      </dsp:nvSpPr>
      <dsp:spPr>
        <a:xfrm>
          <a:off x="0" y="72010"/>
          <a:ext cx="2372805" cy="166088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Киев</a:t>
          </a:r>
          <a:endParaRPr lang="ru-RU" sz="3600" kern="1200" dirty="0"/>
        </a:p>
      </dsp:txBody>
      <dsp:txXfrm>
        <a:off x="0" y="72010"/>
        <a:ext cx="2372805" cy="1660886"/>
      </dsp:txXfrm>
    </dsp:sp>
    <dsp:sp modelId="{E238759B-8DA4-4913-BA38-2FC988D2B0B1}">
      <dsp:nvSpPr>
        <dsp:cNvPr id="0" name=""/>
        <dsp:cNvSpPr/>
      </dsp:nvSpPr>
      <dsp:spPr>
        <a:xfrm flipV="1">
          <a:off x="2719245" y="1313712"/>
          <a:ext cx="1041094" cy="264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0B1CE-016B-4E82-9F2B-5D3783E90705}">
      <dsp:nvSpPr>
        <dsp:cNvPr id="0" name=""/>
        <dsp:cNvSpPr/>
      </dsp:nvSpPr>
      <dsp:spPr>
        <a:xfrm rot="5400000">
          <a:off x="1393726" y="4438919"/>
          <a:ext cx="1409522" cy="16046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ADEA0-0791-4154-8BFE-A1168ADF5D42}">
      <dsp:nvSpPr>
        <dsp:cNvPr id="0" name=""/>
        <dsp:cNvSpPr/>
      </dsp:nvSpPr>
      <dsp:spPr>
        <a:xfrm>
          <a:off x="1440170" y="2808305"/>
          <a:ext cx="2372805" cy="166088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5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сентября</a:t>
          </a:r>
          <a:endParaRPr lang="ru-RU" sz="3600" kern="1200" dirty="0"/>
        </a:p>
      </dsp:txBody>
      <dsp:txXfrm>
        <a:off x="1440170" y="2808305"/>
        <a:ext cx="2372805" cy="1660886"/>
      </dsp:txXfrm>
    </dsp:sp>
    <dsp:sp modelId="{A4F69AA7-263D-4266-ACA2-C003A7041AEB}">
      <dsp:nvSpPr>
        <dsp:cNvPr id="0" name=""/>
        <dsp:cNvSpPr/>
      </dsp:nvSpPr>
      <dsp:spPr>
        <a:xfrm flipV="1">
          <a:off x="4580238" y="3283976"/>
          <a:ext cx="925089" cy="55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D264CF-294C-4CBF-8581-6056BFF62CEA}">
      <dsp:nvSpPr>
        <dsp:cNvPr id="0" name=""/>
        <dsp:cNvSpPr/>
      </dsp:nvSpPr>
      <dsp:spPr>
        <a:xfrm>
          <a:off x="2736305" y="4824539"/>
          <a:ext cx="2372805" cy="166088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1911 года</a:t>
          </a:r>
          <a:endParaRPr lang="ru-RU" sz="3600" kern="1200" dirty="0"/>
        </a:p>
      </dsp:txBody>
      <dsp:txXfrm>
        <a:off x="2736305" y="4824539"/>
        <a:ext cx="2372805" cy="1660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379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932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05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602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988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782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720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850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974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353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FF33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A38E3-2435-43AA-9B35-4DE2A87EBCB7}" type="datetimeFigureOut">
              <a:rPr lang="ru-RU" smtClean="0"/>
              <a:pPr/>
              <a:t>15.03.2013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43B4D-012A-486B-9908-23A1E750C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75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smiles.rc-mir.com/smile.43863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smiles.rc-mir.com/smile.43863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smiles.rc-mir.com/smile.43863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smiles.rc-mir.com/smile.43863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!Cохраненное\конкурс\документы. мама\картинки мамке\ломоносов\53072_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67252"/>
            <a:ext cx="2767275" cy="33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!Cохраненное\конкурс\документы. мама\картинки мамке\4 ноября картинки\1281732856_f28-cv7-v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257" y="92572"/>
            <a:ext cx="285750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!Cохраненное\конкурс\документы. мама\картинки мамке\БОРОДИНО\i (1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843" y="3367253"/>
            <a:ext cx="3146975" cy="33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!Cохраненное\конкурс\документы. мама\картинки мамке\вов\жуков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2" y="3365080"/>
            <a:ext cx="2335163" cy="332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!Cохраненное\конкурс\документы. мама\картинки мамке\гагарин\1230014540_allday.ru_2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3568" y="115131"/>
            <a:ext cx="5364689" cy="32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473417"/>
            <a:ext cx="419057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ЛИЧНОСТЬ</a:t>
            </a:r>
          </a:p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</a:p>
          <a:p>
            <a:pPr algn="ctr"/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ИСТОРИИ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74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i="1" dirty="0"/>
              <a:t>э</a:t>
            </a:r>
            <a:r>
              <a:rPr lang="ru-RU" sz="4400" b="1" i="1" dirty="0" smtClean="0"/>
              <a:t>то второй год 1910-х годов</a:t>
            </a:r>
          </a:p>
          <a:p>
            <a:r>
              <a:rPr lang="ru-RU" sz="4400" b="1" i="1" dirty="0" smtClean="0"/>
              <a:t>это первый год второго десятилетия XX века</a:t>
            </a:r>
          </a:p>
          <a:p>
            <a:r>
              <a:rPr lang="ru-RU" sz="4400" b="1" i="1" dirty="0" smtClean="0"/>
              <a:t> это 11 год XX века</a:t>
            </a:r>
          </a:p>
          <a:p>
            <a:endParaRPr lang="ru-RU" dirty="0"/>
          </a:p>
        </p:txBody>
      </p:sp>
      <p:pic>
        <p:nvPicPr>
          <p:cNvPr id="4" name="Picture 7" descr="c6aad6abc112037e33cf671aee1d382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39254" y="4149080"/>
            <a:ext cx="1742808" cy="2276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196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6760065"/>
              </p:ext>
            </p:extLst>
          </p:nvPr>
        </p:nvGraphicFramePr>
        <p:xfrm>
          <a:off x="1475656" y="116632"/>
          <a:ext cx="5987008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9645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!Cохраненное\конкурс\документы. мама\картинки мамке\СТОЛЫПИН\0_a61d_4c262c3b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040560" cy="666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668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3600" b="1" i="1" dirty="0" smtClean="0"/>
              <a:t>Он не был честолюбив и все не благородное, не чистое было противно его высокой душе.</a:t>
            </a:r>
          </a:p>
          <a:p>
            <a:pPr marL="0" indent="0">
              <a:buNone/>
            </a:pPr>
            <a:r>
              <a:rPr lang="ru-RU" sz="3600" b="1" i="1" dirty="0" smtClean="0"/>
              <a:t>                                          Князь Оболенский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 - </a:t>
            </a:r>
            <a:r>
              <a:rPr lang="ru-RU" sz="3600" b="1" i="1" dirty="0" smtClean="0"/>
              <a:t>Столыпин не видит, а скорее думается мне, не хочет видеть ошибочно взятого им пути и уже не может с него сойти.</a:t>
            </a:r>
          </a:p>
          <a:p>
            <a:pPr marL="0" indent="0">
              <a:buNone/>
            </a:pPr>
            <a:r>
              <a:rPr lang="ru-RU" sz="3600" b="1" i="1" dirty="0" smtClean="0"/>
              <a:t>                           Генерал Дмитрий Шипов </a:t>
            </a:r>
            <a:endParaRPr lang="ru-RU" sz="3600" b="1" i="1" dirty="0"/>
          </a:p>
        </p:txBody>
      </p:sp>
      <p:pic>
        <p:nvPicPr>
          <p:cNvPr id="4" name="Picture 3" descr="7a28073b31429a8c31f9a8830e71f9a2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0608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476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/>
              <a:t>указ о крестьянском  землевладении и землепользовании;</a:t>
            </a:r>
          </a:p>
          <a:p>
            <a:r>
              <a:rPr lang="ru-RU" b="1" i="1" dirty="0" smtClean="0"/>
              <a:t> циркуляр о учреждении военно-полевых судов;</a:t>
            </a:r>
          </a:p>
          <a:p>
            <a:r>
              <a:rPr lang="ru-RU" b="1" i="1" dirty="0" smtClean="0"/>
              <a:t>об обеспечении рабочих на случай болезни;</a:t>
            </a:r>
          </a:p>
          <a:p>
            <a:r>
              <a:rPr lang="ru-RU" b="1" i="1" dirty="0" smtClean="0"/>
              <a:t> о страховании рабочих от несчастных случаев;</a:t>
            </a:r>
          </a:p>
          <a:p>
            <a:r>
              <a:rPr lang="ru-RU" b="1" i="1" dirty="0" smtClean="0"/>
              <a:t>о развитии прав и свобод граждан;</a:t>
            </a:r>
          </a:p>
          <a:p>
            <a:r>
              <a:rPr lang="ru-RU" b="1" i="1" dirty="0"/>
              <a:t>о</a:t>
            </a:r>
            <a:r>
              <a:rPr lang="ru-RU" b="1" i="1" dirty="0" smtClean="0"/>
              <a:t> формировании основ правового государства и разграничении ответственности ветвей власти;</a:t>
            </a:r>
          </a:p>
          <a:p>
            <a:r>
              <a:rPr lang="ru-RU" b="1" i="1" dirty="0" smtClean="0"/>
              <a:t> о реформировании силовых структур и судопроизводства;</a:t>
            </a:r>
          </a:p>
          <a:p>
            <a:r>
              <a:rPr lang="ru-RU" b="1" i="1" dirty="0" smtClean="0"/>
              <a:t> о развитии местного управлении и самоуправлении;</a:t>
            </a:r>
          </a:p>
          <a:p>
            <a:r>
              <a:rPr lang="ru-RU" b="1" i="1" dirty="0" smtClean="0"/>
              <a:t>о введении всеобщего начального образования в Российской империи;</a:t>
            </a:r>
          </a:p>
          <a:p>
            <a:r>
              <a:rPr lang="ru-RU" b="1" i="1" dirty="0" smtClean="0"/>
              <a:t> военная реформа;</a:t>
            </a:r>
          </a:p>
          <a:p>
            <a:r>
              <a:rPr lang="ru-RU" b="1" i="1" dirty="0" smtClean="0"/>
              <a:t> об изменении законоположений, касающихся перехода из одного исповедания в другое;</a:t>
            </a:r>
          </a:p>
          <a:p>
            <a:r>
              <a:rPr lang="ru-RU" b="1" i="1" dirty="0" smtClean="0"/>
              <a:t> о решении еврейского вопроса;</a:t>
            </a:r>
          </a:p>
          <a:p>
            <a:r>
              <a:rPr lang="ru-RU" b="1" i="1" dirty="0" smtClean="0"/>
              <a:t>о борьбе с терроризмом;</a:t>
            </a:r>
          </a:p>
          <a:p>
            <a:r>
              <a:rPr lang="ru-RU" b="1" i="1" dirty="0" smtClean="0"/>
              <a:t> </a:t>
            </a:r>
            <a:r>
              <a:rPr lang="ru-RU" b="1" i="1" dirty="0"/>
              <a:t>о</a:t>
            </a:r>
            <a:r>
              <a:rPr lang="ru-RU" b="1" i="1" dirty="0" smtClean="0"/>
              <a:t> развитии науки и культуры;</a:t>
            </a:r>
          </a:p>
          <a:p>
            <a:r>
              <a:rPr lang="ru-RU" b="1" i="1" dirty="0" smtClean="0"/>
              <a:t> финансовая реформа.</a:t>
            </a:r>
          </a:p>
          <a:p>
            <a:endParaRPr lang="ru-RU" dirty="0"/>
          </a:p>
        </p:txBody>
      </p:sp>
      <p:pic>
        <p:nvPicPr>
          <p:cNvPr id="4098" name="Picture 2" descr="D:\!Cохраненное\конкурс\документы. мама\картинки мамке\СТОЛЫПИН\24216-184116-f0b436da67d2adbb0e004762fc6bc2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09120"/>
            <a:ext cx="1500378" cy="226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70178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!Cохраненное\ДОКУМЕНТЫ\документы. мама\фото\киев\DSC_01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82800" y="1089608"/>
            <a:ext cx="5452011" cy="365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5033" y="4149080"/>
            <a:ext cx="73436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 сентября 2011 года –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100 лет со дня убийства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П.А. Столыпина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24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!Cохраненное\конкурс\документы. мама\картинки мамке\СТОЛЫПИН\42468599_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104456" cy="5761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0451" y="5013176"/>
            <a:ext cx="73855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14 апреля 2012 года –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150 лет П.А. Столыпину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32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Master\Desktop\1316501202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68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7873" y="1772816"/>
            <a:ext cx="7266798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</a:t>
            </a:r>
          </a:p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СОТРУДНИЧЕСТВО!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70" descr="love120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80312" y="188640"/>
            <a:ext cx="1443069" cy="27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3107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aster\Desktop\5fc7532a14eda818154c7046bfd3d3c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38" y="80628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929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9314845"/>
              </p:ext>
            </p:extLst>
          </p:nvPr>
        </p:nvGraphicFramePr>
        <p:xfrm>
          <a:off x="467544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8068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/>
              <a:t>«Поляне </a:t>
            </a:r>
            <a:r>
              <a:rPr lang="ru-RU" b="1" i="1" dirty="0"/>
              <a:t>же жили в те времена отдельно и управлялись своими родами; ибо и до той братии (о которой речь в дальнейшем) были уже поляне, и жили они все своими родами на своих местах, и каждый управлялся самостоятельно. И были три брата: один по имени Кий, другой - Щек и третий - Хорив, а сестра их - </a:t>
            </a:r>
            <a:r>
              <a:rPr lang="ru-RU" b="1" i="1" dirty="0" err="1"/>
              <a:t>Лыбедь</a:t>
            </a:r>
            <a:r>
              <a:rPr lang="ru-RU" b="1" i="1" dirty="0"/>
              <a:t>. Сидел Кий на горе, где ныне подъем Боричев, а Щек сидел на горе, которая ныне зовется </a:t>
            </a:r>
            <a:r>
              <a:rPr lang="ru-RU" b="1" i="1" dirty="0" err="1"/>
              <a:t>Щековица</a:t>
            </a:r>
            <a:r>
              <a:rPr lang="ru-RU" b="1" i="1" dirty="0"/>
              <a:t>, а Хорив на третьей горе, которая прозвалась по имени его </a:t>
            </a:r>
            <a:r>
              <a:rPr lang="ru-RU" b="1" i="1" dirty="0" err="1"/>
              <a:t>Хоривицей</a:t>
            </a:r>
            <a:r>
              <a:rPr lang="ru-RU" b="1" i="1" dirty="0"/>
              <a:t>. И построили город в честь старшего своего брата…. Был вокруг города лес и бор велик, и ловили там зверей, а были те мужи мудры и </a:t>
            </a:r>
            <a:r>
              <a:rPr lang="ru-RU" b="1" i="1" dirty="0" err="1"/>
              <a:t>смыслены</a:t>
            </a:r>
            <a:r>
              <a:rPr lang="ru-RU" b="1" i="1" dirty="0"/>
              <a:t>, и назывались они полянами, от них поляне и доныне в граде…. живут</a:t>
            </a:r>
            <a:r>
              <a:rPr lang="ru-RU" b="1" i="1" dirty="0" smtClean="0"/>
              <a:t>».</a:t>
            </a:r>
            <a:endParaRPr lang="ru-RU" b="1" i="1" dirty="0"/>
          </a:p>
          <a:p>
            <a:endParaRPr lang="ru-RU" dirty="0"/>
          </a:p>
        </p:txBody>
      </p:sp>
      <p:pic>
        <p:nvPicPr>
          <p:cNvPr id="4" name="Picture 7" descr="c6aad6abc112037e33cf671aee1d382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12360" y="5141466"/>
            <a:ext cx="1085726" cy="1418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475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8157603"/>
              </p:ext>
            </p:extLst>
          </p:nvPr>
        </p:nvGraphicFramePr>
        <p:xfrm>
          <a:off x="395536" y="620688"/>
          <a:ext cx="8496944" cy="510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8326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400" b="1" i="1" dirty="0" smtClean="0"/>
              <a:t>это третье простое число;</a:t>
            </a:r>
          </a:p>
          <a:p>
            <a:r>
              <a:rPr lang="ru-RU" sz="4400" b="1" i="1" dirty="0" smtClean="0"/>
              <a:t> это атомный номер бора;</a:t>
            </a:r>
          </a:p>
          <a:p>
            <a:r>
              <a:rPr lang="ru-RU" sz="4400" b="1" i="1" dirty="0" smtClean="0"/>
              <a:t> это Юпитер в солнечной системы.</a:t>
            </a:r>
          </a:p>
          <a:p>
            <a:endParaRPr lang="ru-RU" sz="4800" b="1" i="1" dirty="0"/>
          </a:p>
        </p:txBody>
      </p:sp>
      <p:pic>
        <p:nvPicPr>
          <p:cNvPr id="4" name="Picture 7" descr="c6aad6abc112037e33cf671aee1d382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4933" y="4365104"/>
            <a:ext cx="1661790" cy="2170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255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98136426"/>
              </p:ext>
            </p:extLst>
          </p:nvPr>
        </p:nvGraphicFramePr>
        <p:xfrm>
          <a:off x="1475656" y="222787"/>
          <a:ext cx="6048672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6531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000" b="1" i="1" dirty="0" smtClean="0"/>
              <a:t>Древние славяне называли этот месяц </a:t>
            </a:r>
            <a:r>
              <a:rPr lang="ru-RU" sz="4000" b="1" i="1" dirty="0" err="1" smtClean="0"/>
              <a:t>вересен</a:t>
            </a:r>
            <a:r>
              <a:rPr lang="ru-RU" sz="4000" b="1" i="1" dirty="0" smtClean="0"/>
              <a:t>. От названия растения вереска, который цветет в летне-осеннем период.</a:t>
            </a:r>
          </a:p>
          <a:p>
            <a:r>
              <a:rPr lang="ru-RU" sz="4000" b="1" i="1" dirty="0" smtClean="0"/>
              <a:t>От название </a:t>
            </a:r>
            <a:r>
              <a:rPr lang="en-US" sz="4000" b="1" i="1" dirty="0" smtClean="0"/>
              <a:t>septum</a:t>
            </a:r>
            <a:r>
              <a:rPr lang="ru-RU" sz="4000" b="1" i="1" dirty="0" smtClean="0"/>
              <a:t>, так как был седьмым месяцев </a:t>
            </a:r>
            <a:r>
              <a:rPr lang="ru-RU" sz="4000" b="1" i="1" dirty="0" err="1" smtClean="0"/>
              <a:t>староримского</a:t>
            </a:r>
            <a:r>
              <a:rPr lang="ru-RU" sz="4000" b="1" i="1" dirty="0" smtClean="0"/>
              <a:t> года начинавшегося до реформы Цезаря с марта месяца.</a:t>
            </a:r>
          </a:p>
          <a:p>
            <a:endParaRPr lang="ru-RU" dirty="0"/>
          </a:p>
        </p:txBody>
      </p:sp>
      <p:pic>
        <p:nvPicPr>
          <p:cNvPr id="4" name="Picture 7" descr="c6aad6abc112037e33cf671aee1d382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76256" y="18601"/>
            <a:ext cx="1301750" cy="1700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157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82449614"/>
              </p:ext>
            </p:extLst>
          </p:nvPr>
        </p:nvGraphicFramePr>
        <p:xfrm>
          <a:off x="457200" y="476672"/>
          <a:ext cx="8229600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3259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424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Roman</cp:lastModifiedBy>
  <cp:revision>10</cp:revision>
  <dcterms:created xsi:type="dcterms:W3CDTF">2012-01-21T19:30:15Z</dcterms:created>
  <dcterms:modified xsi:type="dcterms:W3CDTF">2013-03-15T16:18:43Z</dcterms:modified>
</cp:coreProperties>
</file>