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9"/>
  </p:notesMasterIdLst>
  <p:sldIdLst>
    <p:sldId id="270" r:id="rId2"/>
    <p:sldId id="256" r:id="rId3"/>
    <p:sldId id="271" r:id="rId4"/>
    <p:sldId id="257" r:id="rId5"/>
    <p:sldId id="258" r:id="rId6"/>
    <p:sldId id="259" r:id="rId7"/>
    <p:sldId id="260" r:id="rId8"/>
    <p:sldId id="266" r:id="rId9"/>
    <p:sldId id="264" r:id="rId10"/>
    <p:sldId id="265" r:id="rId11"/>
    <p:sldId id="261" r:id="rId12"/>
    <p:sldId id="267" r:id="rId13"/>
    <p:sldId id="269" r:id="rId14"/>
    <p:sldId id="268" r:id="rId15"/>
    <p:sldId id="275" r:id="rId16"/>
    <p:sldId id="272" r:id="rId17"/>
    <p:sldId id="276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84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B6F9AE-12BC-43B6-A9C3-F8CE1845F811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6CF5A57-784C-46C9-8E32-9603F62D547E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ru-RU" sz="2000" dirty="0" smtClean="0">
              <a:solidFill>
                <a:schemeClr val="tx1"/>
              </a:solidFill>
            </a:rPr>
            <a:t>По числу исходных и образующихся веществ</a:t>
          </a:r>
          <a:endParaRPr lang="ru-RU" sz="2000" dirty="0">
            <a:solidFill>
              <a:schemeClr val="tx1"/>
            </a:solidFill>
          </a:endParaRPr>
        </a:p>
      </dgm:t>
    </dgm:pt>
    <dgm:pt modelId="{BAF9D6A0-DEE3-4178-BB94-128D31996E2C}" type="parTrans" cxnId="{A7CFA2E3-7ECE-4C7B-BC2E-7F24F717A78A}">
      <dgm:prSet/>
      <dgm:spPr/>
      <dgm:t>
        <a:bodyPr/>
        <a:lstStyle/>
        <a:p>
          <a:endParaRPr lang="ru-RU"/>
        </a:p>
      </dgm:t>
    </dgm:pt>
    <dgm:pt modelId="{421CE06D-CF59-4B69-9622-7CC201899DBB}" type="sibTrans" cxnId="{A7CFA2E3-7ECE-4C7B-BC2E-7F24F717A78A}">
      <dgm:prSet/>
      <dgm:spPr/>
      <dgm:t>
        <a:bodyPr/>
        <a:lstStyle/>
        <a:p>
          <a:endParaRPr lang="ru-RU"/>
        </a:p>
      </dgm:t>
    </dgm:pt>
    <dgm:pt modelId="{BD46F1AA-8486-4C04-B524-B14046DA9A6E}">
      <dgm:prSet phldrT="[Текст]" custT="1"/>
      <dgm:spPr/>
      <dgm:t>
        <a:bodyPr/>
        <a:lstStyle/>
        <a:p>
          <a:endParaRPr lang="en-US" sz="2400" u="sng" dirty="0" smtClean="0"/>
        </a:p>
        <a:p>
          <a:r>
            <a:rPr lang="ru-RU" sz="2400" b="1" u="sng" dirty="0" smtClean="0">
              <a:solidFill>
                <a:srgbClr val="FF0000"/>
              </a:solidFill>
            </a:rPr>
            <a:t>Соединения</a:t>
          </a:r>
          <a:endParaRPr lang="en-US" sz="2400" b="1" u="sng" dirty="0" smtClean="0">
            <a:solidFill>
              <a:srgbClr val="FF0000"/>
            </a:solidFill>
          </a:endParaRPr>
        </a:p>
        <a:p>
          <a:r>
            <a:rPr lang="en-US" sz="2400" dirty="0" smtClean="0"/>
            <a:t>A + B = AB</a:t>
          </a:r>
          <a:endParaRPr lang="ru-RU" sz="2400" dirty="0" smtClean="0"/>
        </a:p>
        <a:p>
          <a:endParaRPr lang="ru-RU" sz="1300" dirty="0"/>
        </a:p>
      </dgm:t>
    </dgm:pt>
    <dgm:pt modelId="{71E7EFAC-0A00-4303-8947-5E481763C3E4}" type="parTrans" cxnId="{143CCA1E-BC19-4D9C-A364-381F6C8AE66E}">
      <dgm:prSet/>
      <dgm:spPr/>
      <dgm:t>
        <a:bodyPr/>
        <a:lstStyle/>
        <a:p>
          <a:endParaRPr lang="ru-RU"/>
        </a:p>
      </dgm:t>
    </dgm:pt>
    <dgm:pt modelId="{5B9A12BE-FE20-4315-BF9A-25602630027A}" type="sibTrans" cxnId="{143CCA1E-BC19-4D9C-A364-381F6C8AE66E}">
      <dgm:prSet/>
      <dgm:spPr/>
      <dgm:t>
        <a:bodyPr/>
        <a:lstStyle/>
        <a:p>
          <a:endParaRPr lang="ru-RU"/>
        </a:p>
      </dgm:t>
    </dgm:pt>
    <dgm:pt modelId="{FFB61629-5942-4F6E-9208-8EDDE808BCB3}">
      <dgm:prSet phldrT="[Текст]" custT="1"/>
      <dgm:spPr/>
      <dgm:t>
        <a:bodyPr/>
        <a:lstStyle/>
        <a:p>
          <a:r>
            <a:rPr lang="ru-RU" sz="2400" b="1" u="sng" dirty="0" smtClean="0">
              <a:solidFill>
                <a:srgbClr val="FF0000"/>
              </a:solidFill>
            </a:rPr>
            <a:t>Обмена</a:t>
          </a:r>
          <a:endParaRPr lang="en-US" sz="2400" b="1" u="sng" dirty="0" smtClean="0">
            <a:solidFill>
              <a:srgbClr val="FF0000"/>
            </a:solidFill>
          </a:endParaRPr>
        </a:p>
        <a:p>
          <a:r>
            <a:rPr lang="en-US" sz="2400" dirty="0" smtClean="0"/>
            <a:t>AB + CD = AC + BD</a:t>
          </a:r>
          <a:endParaRPr lang="ru-RU" sz="2400" dirty="0"/>
        </a:p>
      </dgm:t>
    </dgm:pt>
    <dgm:pt modelId="{4701492E-62B2-48BD-9AA8-2F7C67F2C5E8}" type="parTrans" cxnId="{FE33E3F9-1943-4641-BA0E-ADEC846FA67D}">
      <dgm:prSet/>
      <dgm:spPr/>
      <dgm:t>
        <a:bodyPr/>
        <a:lstStyle/>
        <a:p>
          <a:endParaRPr lang="ru-RU"/>
        </a:p>
      </dgm:t>
    </dgm:pt>
    <dgm:pt modelId="{C5CE69F4-CDBF-4836-B100-8A77B149EB6E}" type="sibTrans" cxnId="{FE33E3F9-1943-4641-BA0E-ADEC846FA67D}">
      <dgm:prSet/>
      <dgm:spPr/>
      <dgm:t>
        <a:bodyPr/>
        <a:lstStyle/>
        <a:p>
          <a:endParaRPr lang="ru-RU"/>
        </a:p>
      </dgm:t>
    </dgm:pt>
    <dgm:pt modelId="{4301C869-129B-4041-A0C9-C12AA2264E16}">
      <dgm:prSet phldrT="[Текст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По тепловому эффекту</a:t>
          </a:r>
          <a:endParaRPr lang="ru-RU" dirty="0">
            <a:solidFill>
              <a:schemeClr val="tx1"/>
            </a:solidFill>
          </a:endParaRPr>
        </a:p>
      </dgm:t>
    </dgm:pt>
    <dgm:pt modelId="{7B2201E3-4483-4793-8674-5314AC35FE37}" type="parTrans" cxnId="{70EC6607-9821-41C8-9D0A-B7BB8B24CC6D}">
      <dgm:prSet/>
      <dgm:spPr/>
      <dgm:t>
        <a:bodyPr/>
        <a:lstStyle/>
        <a:p>
          <a:endParaRPr lang="ru-RU"/>
        </a:p>
      </dgm:t>
    </dgm:pt>
    <dgm:pt modelId="{A4AB1092-23B8-4DB6-8F6C-8CCDA7A16523}" type="sibTrans" cxnId="{70EC6607-9821-41C8-9D0A-B7BB8B24CC6D}">
      <dgm:prSet/>
      <dgm:spPr/>
      <dgm:t>
        <a:bodyPr/>
        <a:lstStyle/>
        <a:p>
          <a:endParaRPr lang="ru-RU"/>
        </a:p>
      </dgm:t>
    </dgm:pt>
    <dgm:pt modelId="{C3C392CA-A750-4D07-8280-39F0AE2E0AEF}">
      <dgm:prSet phldrT="[Текст]"/>
      <dgm:spPr/>
      <dgm:t>
        <a:bodyPr/>
        <a:lstStyle/>
        <a:p>
          <a:r>
            <a:rPr lang="ru-RU" dirty="0" smtClean="0">
              <a:solidFill>
                <a:srgbClr val="00B050"/>
              </a:solidFill>
            </a:rPr>
            <a:t>Экзотермическая + </a:t>
          </a:r>
          <a:r>
            <a:rPr lang="en-US" dirty="0" smtClean="0">
              <a:solidFill>
                <a:srgbClr val="00B050"/>
              </a:solidFill>
            </a:rPr>
            <a:t>Q</a:t>
          </a:r>
          <a:endParaRPr lang="ru-RU" dirty="0">
            <a:solidFill>
              <a:srgbClr val="00B050"/>
            </a:solidFill>
          </a:endParaRPr>
        </a:p>
      </dgm:t>
    </dgm:pt>
    <dgm:pt modelId="{1E021269-2F62-411A-8E78-9F0C9D2C4DB4}" type="parTrans" cxnId="{5B2520A1-1001-42FE-ABF6-A082E16122D9}">
      <dgm:prSet/>
      <dgm:spPr/>
      <dgm:t>
        <a:bodyPr/>
        <a:lstStyle/>
        <a:p>
          <a:endParaRPr lang="ru-RU"/>
        </a:p>
      </dgm:t>
    </dgm:pt>
    <dgm:pt modelId="{CE173D64-0EDB-47B7-891B-B729332660EB}" type="sibTrans" cxnId="{5B2520A1-1001-42FE-ABF6-A082E16122D9}">
      <dgm:prSet/>
      <dgm:spPr/>
      <dgm:t>
        <a:bodyPr/>
        <a:lstStyle/>
        <a:p>
          <a:endParaRPr lang="ru-RU"/>
        </a:p>
      </dgm:t>
    </dgm:pt>
    <dgm:pt modelId="{7BDDAC49-689C-4B82-BF5E-1973D2BEDEE9}">
      <dgm:prSet custT="1"/>
      <dgm:spPr/>
      <dgm:t>
        <a:bodyPr/>
        <a:lstStyle/>
        <a:p>
          <a:r>
            <a:rPr lang="ru-RU" sz="2400" b="1" u="sng" dirty="0" smtClean="0">
              <a:solidFill>
                <a:srgbClr val="FF0000"/>
              </a:solidFill>
            </a:rPr>
            <a:t>Разложения</a:t>
          </a:r>
          <a:endParaRPr lang="en-US" sz="2400" b="1" u="sng" dirty="0" smtClean="0">
            <a:solidFill>
              <a:srgbClr val="FF0000"/>
            </a:solidFill>
          </a:endParaRPr>
        </a:p>
        <a:p>
          <a:r>
            <a:rPr lang="en-US" sz="2400" dirty="0" smtClean="0"/>
            <a:t>AB = A + B</a:t>
          </a:r>
          <a:endParaRPr lang="ru-RU" sz="2400" dirty="0"/>
        </a:p>
      </dgm:t>
    </dgm:pt>
    <dgm:pt modelId="{83FA2131-8216-4D53-8A27-0533C589896F}" type="parTrans" cxnId="{0A1CA036-D2CA-4BD0-8169-7F2ABFD4A84E}">
      <dgm:prSet/>
      <dgm:spPr/>
      <dgm:t>
        <a:bodyPr/>
        <a:lstStyle/>
        <a:p>
          <a:endParaRPr lang="ru-RU"/>
        </a:p>
      </dgm:t>
    </dgm:pt>
    <dgm:pt modelId="{81224D4D-E70C-4C4E-A4C5-96E1C733FF20}" type="sibTrans" cxnId="{0A1CA036-D2CA-4BD0-8169-7F2ABFD4A84E}">
      <dgm:prSet/>
      <dgm:spPr/>
      <dgm:t>
        <a:bodyPr/>
        <a:lstStyle/>
        <a:p>
          <a:endParaRPr lang="ru-RU"/>
        </a:p>
      </dgm:t>
    </dgm:pt>
    <dgm:pt modelId="{3F3A3FBC-013F-45DC-A20C-F1B6DC8EF198}">
      <dgm:prSet custT="1"/>
      <dgm:spPr/>
      <dgm:t>
        <a:bodyPr/>
        <a:lstStyle/>
        <a:p>
          <a:r>
            <a:rPr lang="ru-RU" sz="2400" b="1" u="sng" dirty="0" smtClean="0">
              <a:solidFill>
                <a:srgbClr val="FF0000"/>
              </a:solidFill>
            </a:rPr>
            <a:t>Замещения</a:t>
          </a:r>
          <a:endParaRPr lang="en-US" sz="2400" b="1" u="sng" dirty="0" smtClean="0">
            <a:solidFill>
              <a:srgbClr val="FF0000"/>
            </a:solidFill>
          </a:endParaRPr>
        </a:p>
        <a:p>
          <a:r>
            <a:rPr lang="en-US" sz="2400" dirty="0" smtClean="0"/>
            <a:t>AB + C = AC + B</a:t>
          </a:r>
          <a:endParaRPr lang="ru-RU" sz="2400" dirty="0"/>
        </a:p>
      </dgm:t>
    </dgm:pt>
    <dgm:pt modelId="{74710C2B-BC5E-4E02-BD5C-E3C426439083}" type="parTrans" cxnId="{787AAA72-0BEA-40C3-B178-E2CAED9F9EB9}">
      <dgm:prSet/>
      <dgm:spPr/>
      <dgm:t>
        <a:bodyPr/>
        <a:lstStyle/>
        <a:p>
          <a:endParaRPr lang="ru-RU"/>
        </a:p>
      </dgm:t>
    </dgm:pt>
    <dgm:pt modelId="{62FCC6E4-48C2-4264-8C90-F488E353AD8D}" type="sibTrans" cxnId="{787AAA72-0BEA-40C3-B178-E2CAED9F9EB9}">
      <dgm:prSet/>
      <dgm:spPr/>
      <dgm:t>
        <a:bodyPr/>
        <a:lstStyle/>
        <a:p>
          <a:endParaRPr lang="ru-RU"/>
        </a:p>
      </dgm:t>
    </dgm:pt>
    <dgm:pt modelId="{A962D238-0776-4E73-880F-DD4F381E99FD}">
      <dgm:prSet/>
      <dgm:spPr/>
      <dgm:t>
        <a:bodyPr/>
        <a:lstStyle/>
        <a:p>
          <a:r>
            <a:rPr lang="ru-RU" dirty="0" smtClean="0">
              <a:solidFill>
                <a:srgbClr val="00B050"/>
              </a:solidFill>
            </a:rPr>
            <a:t>Эндотермическая</a:t>
          </a:r>
          <a:r>
            <a:rPr lang="en-US" dirty="0" smtClean="0">
              <a:solidFill>
                <a:srgbClr val="00B050"/>
              </a:solidFill>
            </a:rPr>
            <a:t>  -Q</a:t>
          </a:r>
          <a:endParaRPr lang="ru-RU" dirty="0">
            <a:solidFill>
              <a:srgbClr val="00B050"/>
            </a:solidFill>
          </a:endParaRPr>
        </a:p>
      </dgm:t>
    </dgm:pt>
    <dgm:pt modelId="{8585E3E2-D911-4960-8AAB-5CC71FF862FD}" type="parTrans" cxnId="{8C5F232B-AF4B-4119-87E5-EE13B67DB05C}">
      <dgm:prSet/>
      <dgm:spPr/>
      <dgm:t>
        <a:bodyPr/>
        <a:lstStyle/>
        <a:p>
          <a:endParaRPr lang="ru-RU"/>
        </a:p>
      </dgm:t>
    </dgm:pt>
    <dgm:pt modelId="{55E25693-307C-4392-B322-9497FDA1FB43}" type="sibTrans" cxnId="{8C5F232B-AF4B-4119-87E5-EE13B67DB05C}">
      <dgm:prSet/>
      <dgm:spPr/>
      <dgm:t>
        <a:bodyPr/>
        <a:lstStyle/>
        <a:p>
          <a:endParaRPr lang="ru-RU"/>
        </a:p>
      </dgm:t>
    </dgm:pt>
    <dgm:pt modelId="{C25C04F7-AA08-4F60-A1FD-C7A92E21CDBA}" type="pres">
      <dgm:prSet presAssocID="{34B6F9AE-12BC-43B6-A9C3-F8CE1845F81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7348715-293B-4400-8F80-9819B9C6DAA1}" type="pres">
      <dgm:prSet presAssocID="{76CF5A57-784C-46C9-8E32-9603F62D547E}" presName="root" presStyleCnt="0"/>
      <dgm:spPr/>
    </dgm:pt>
    <dgm:pt modelId="{F5F7FB03-5395-4729-8B48-42869C761EA6}" type="pres">
      <dgm:prSet presAssocID="{76CF5A57-784C-46C9-8E32-9603F62D547E}" presName="rootComposite" presStyleCnt="0"/>
      <dgm:spPr/>
    </dgm:pt>
    <dgm:pt modelId="{2E1FB2C7-19B2-4103-BB4A-BA94D7D21A38}" type="pres">
      <dgm:prSet presAssocID="{76CF5A57-784C-46C9-8E32-9603F62D547E}" presName="rootText" presStyleLbl="node1" presStyleIdx="0" presStyleCnt="2" custScaleX="165941" custScaleY="60620" custLinFactNeighborX="-14564" custLinFactNeighborY="-87"/>
      <dgm:spPr/>
      <dgm:t>
        <a:bodyPr/>
        <a:lstStyle/>
        <a:p>
          <a:endParaRPr lang="ru-RU"/>
        </a:p>
      </dgm:t>
    </dgm:pt>
    <dgm:pt modelId="{3F1E9AB1-73D9-4EAF-898C-9F00C1A411A3}" type="pres">
      <dgm:prSet presAssocID="{76CF5A57-784C-46C9-8E32-9603F62D547E}" presName="rootConnector" presStyleLbl="node1" presStyleIdx="0" presStyleCnt="2"/>
      <dgm:spPr/>
      <dgm:t>
        <a:bodyPr/>
        <a:lstStyle/>
        <a:p>
          <a:endParaRPr lang="ru-RU"/>
        </a:p>
      </dgm:t>
    </dgm:pt>
    <dgm:pt modelId="{C39F069C-90C9-472D-BCC5-ACA8D1FC2BCC}" type="pres">
      <dgm:prSet presAssocID="{76CF5A57-784C-46C9-8E32-9603F62D547E}" presName="childShape" presStyleCnt="0"/>
      <dgm:spPr/>
    </dgm:pt>
    <dgm:pt modelId="{4D479EB9-5D96-48CE-B7DF-20C383ED48BD}" type="pres">
      <dgm:prSet presAssocID="{71E7EFAC-0A00-4303-8947-5E481763C3E4}" presName="Name13" presStyleLbl="parChTrans1D2" presStyleIdx="0" presStyleCnt="6"/>
      <dgm:spPr/>
      <dgm:t>
        <a:bodyPr/>
        <a:lstStyle/>
        <a:p>
          <a:endParaRPr lang="ru-RU"/>
        </a:p>
      </dgm:t>
    </dgm:pt>
    <dgm:pt modelId="{3282B6F7-33BC-4B5E-9A0D-A9A6B5EEBE06}" type="pres">
      <dgm:prSet presAssocID="{BD46F1AA-8486-4C04-B524-B14046DA9A6E}" presName="childText" presStyleLbl="bgAcc1" presStyleIdx="0" presStyleCnt="6" custScaleX="221342" custScaleY="109349" custLinFactNeighborX="-17782" custLinFactNeighborY="-186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E54FA5-36FE-4E82-A01F-023E38E59477}" type="pres">
      <dgm:prSet presAssocID="{83FA2131-8216-4D53-8A27-0533C589896F}" presName="Name13" presStyleLbl="parChTrans1D2" presStyleIdx="1" presStyleCnt="6"/>
      <dgm:spPr/>
      <dgm:t>
        <a:bodyPr/>
        <a:lstStyle/>
        <a:p>
          <a:endParaRPr lang="ru-RU"/>
        </a:p>
      </dgm:t>
    </dgm:pt>
    <dgm:pt modelId="{24A94F91-D75A-40B2-BD03-4E7B82B45FD5}" type="pres">
      <dgm:prSet presAssocID="{7BDDAC49-689C-4B82-BF5E-1973D2BEDEE9}" presName="childText" presStyleLbl="bgAcc1" presStyleIdx="1" presStyleCnt="6" custScaleX="216360" custScaleY="107423" custLinFactNeighborX="-13126" custLinFactNeighborY="-263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018F3F-B781-4DF1-B610-FCAA37983B3E}" type="pres">
      <dgm:prSet presAssocID="{74710C2B-BC5E-4E02-BD5C-E3C426439083}" presName="Name13" presStyleLbl="parChTrans1D2" presStyleIdx="2" presStyleCnt="6"/>
      <dgm:spPr/>
      <dgm:t>
        <a:bodyPr/>
        <a:lstStyle/>
        <a:p>
          <a:endParaRPr lang="ru-RU"/>
        </a:p>
      </dgm:t>
    </dgm:pt>
    <dgm:pt modelId="{BCE84716-C061-4BA3-80F8-294E2AE2FFC4}" type="pres">
      <dgm:prSet presAssocID="{3F3A3FBC-013F-45DC-A20C-F1B6DC8EF198}" presName="childText" presStyleLbl="bgAcc1" presStyleIdx="2" presStyleCnt="6" custScaleX="213482" custScaleY="104700" custLinFactNeighborX="-10635" custLinFactNeighborY="-321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28496A-EC55-499B-97CB-2BE5E730E52B}" type="pres">
      <dgm:prSet presAssocID="{4701492E-62B2-48BD-9AA8-2F7C67F2C5E8}" presName="Name13" presStyleLbl="parChTrans1D2" presStyleIdx="3" presStyleCnt="6"/>
      <dgm:spPr/>
      <dgm:t>
        <a:bodyPr/>
        <a:lstStyle/>
        <a:p>
          <a:endParaRPr lang="ru-RU"/>
        </a:p>
      </dgm:t>
    </dgm:pt>
    <dgm:pt modelId="{64C7F4C4-10E2-4F8C-8C64-E45ED44A57A2}" type="pres">
      <dgm:prSet presAssocID="{FFB61629-5942-4F6E-9208-8EDDE808BCB3}" presName="childText" presStyleLbl="bgAcc1" presStyleIdx="3" presStyleCnt="6" custScaleX="216125" custScaleY="106302" custLinFactNeighborX="-10635" custLinFactNeighborY="-351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D68804-F006-41C5-8D43-15B83BEEA03B}" type="pres">
      <dgm:prSet presAssocID="{4301C869-129B-4041-A0C9-C12AA2264E16}" presName="root" presStyleCnt="0"/>
      <dgm:spPr/>
    </dgm:pt>
    <dgm:pt modelId="{F99FCA08-6ECF-4822-95B5-2834E0DD0C38}" type="pres">
      <dgm:prSet presAssocID="{4301C869-129B-4041-A0C9-C12AA2264E16}" presName="rootComposite" presStyleCnt="0"/>
      <dgm:spPr/>
    </dgm:pt>
    <dgm:pt modelId="{9BC8A3DB-697B-48F9-9537-373A6DBAD3F5}" type="pres">
      <dgm:prSet presAssocID="{4301C869-129B-4041-A0C9-C12AA2264E16}" presName="rootText" presStyleLbl="node1" presStyleIdx="1" presStyleCnt="2" custScaleX="176515" custScaleY="61267" custLinFactNeighborX="-1681" custLinFactNeighborY="-15711"/>
      <dgm:spPr/>
      <dgm:t>
        <a:bodyPr/>
        <a:lstStyle/>
        <a:p>
          <a:endParaRPr lang="ru-RU"/>
        </a:p>
      </dgm:t>
    </dgm:pt>
    <dgm:pt modelId="{0DD40EF4-9948-4695-BC92-6673C3924C67}" type="pres">
      <dgm:prSet presAssocID="{4301C869-129B-4041-A0C9-C12AA2264E16}" presName="rootConnector" presStyleLbl="node1" presStyleIdx="1" presStyleCnt="2"/>
      <dgm:spPr/>
      <dgm:t>
        <a:bodyPr/>
        <a:lstStyle/>
        <a:p>
          <a:endParaRPr lang="ru-RU"/>
        </a:p>
      </dgm:t>
    </dgm:pt>
    <dgm:pt modelId="{D4EA151E-CE84-47D2-874F-AD5E678718A0}" type="pres">
      <dgm:prSet presAssocID="{4301C869-129B-4041-A0C9-C12AA2264E16}" presName="childShape" presStyleCnt="0"/>
      <dgm:spPr/>
    </dgm:pt>
    <dgm:pt modelId="{A467237B-4540-420A-B1A9-C4DEA4DAF207}" type="pres">
      <dgm:prSet presAssocID="{1E021269-2F62-411A-8E78-9F0C9D2C4DB4}" presName="Name13" presStyleLbl="parChTrans1D2" presStyleIdx="4" presStyleCnt="6"/>
      <dgm:spPr/>
      <dgm:t>
        <a:bodyPr/>
        <a:lstStyle/>
        <a:p>
          <a:endParaRPr lang="ru-RU"/>
        </a:p>
      </dgm:t>
    </dgm:pt>
    <dgm:pt modelId="{3A9566EB-608E-4CFA-BB76-31E449411E81}" type="pres">
      <dgm:prSet presAssocID="{C3C392CA-A750-4D07-8280-39F0AE2E0AEF}" presName="childText" presStyleLbl="bgAcc1" presStyleIdx="4" presStyleCnt="6" custScaleX="224938" custScaleY="56970" custLinFactNeighborX="4447" custLinFactNeighborY="123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88C972-C94D-4E4D-92B7-FD084F97D80D}" type="pres">
      <dgm:prSet presAssocID="{8585E3E2-D911-4960-8AAB-5CC71FF862FD}" presName="Name13" presStyleLbl="parChTrans1D2" presStyleIdx="5" presStyleCnt="6"/>
      <dgm:spPr/>
      <dgm:t>
        <a:bodyPr/>
        <a:lstStyle/>
        <a:p>
          <a:endParaRPr lang="ru-RU"/>
        </a:p>
      </dgm:t>
    </dgm:pt>
    <dgm:pt modelId="{4F67C829-0812-4242-9A64-1FCBF90F9E0A}" type="pres">
      <dgm:prSet presAssocID="{A962D238-0776-4E73-880F-DD4F381E99FD}" presName="childText" presStyleLbl="bgAcc1" presStyleIdx="5" presStyleCnt="6" custScaleX="228608" custScaleY="56630" custLinFactNeighborX="2724" custLinFactNeighborY="181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0EC6607-9821-41C8-9D0A-B7BB8B24CC6D}" srcId="{34B6F9AE-12BC-43B6-A9C3-F8CE1845F811}" destId="{4301C869-129B-4041-A0C9-C12AA2264E16}" srcOrd="1" destOrd="0" parTransId="{7B2201E3-4483-4793-8674-5314AC35FE37}" sibTransId="{A4AB1092-23B8-4DB6-8F6C-8CCDA7A16523}"/>
    <dgm:cxn modelId="{CB5FDCB9-6F7A-4AF3-B47E-53268BAA4527}" type="presOf" srcId="{1E021269-2F62-411A-8E78-9F0C9D2C4DB4}" destId="{A467237B-4540-420A-B1A9-C4DEA4DAF207}" srcOrd="0" destOrd="0" presId="urn:microsoft.com/office/officeart/2005/8/layout/hierarchy3"/>
    <dgm:cxn modelId="{A7CFA2E3-7ECE-4C7B-BC2E-7F24F717A78A}" srcId="{34B6F9AE-12BC-43B6-A9C3-F8CE1845F811}" destId="{76CF5A57-784C-46C9-8E32-9603F62D547E}" srcOrd="0" destOrd="0" parTransId="{BAF9D6A0-DEE3-4178-BB94-128D31996E2C}" sibTransId="{421CE06D-CF59-4B69-9622-7CC201899DBB}"/>
    <dgm:cxn modelId="{CF03CA9E-2337-48BB-8DD4-063B9D9B92F6}" type="presOf" srcId="{A962D238-0776-4E73-880F-DD4F381E99FD}" destId="{4F67C829-0812-4242-9A64-1FCBF90F9E0A}" srcOrd="0" destOrd="0" presId="urn:microsoft.com/office/officeart/2005/8/layout/hierarchy3"/>
    <dgm:cxn modelId="{10E7F7B0-66BC-4E57-B1AD-72123BEFBDCA}" type="presOf" srcId="{34B6F9AE-12BC-43B6-A9C3-F8CE1845F811}" destId="{C25C04F7-AA08-4F60-A1FD-C7A92E21CDBA}" srcOrd="0" destOrd="0" presId="urn:microsoft.com/office/officeart/2005/8/layout/hierarchy3"/>
    <dgm:cxn modelId="{F098D6E7-7617-409C-A6EF-EA7D40CB9847}" type="presOf" srcId="{76CF5A57-784C-46C9-8E32-9603F62D547E}" destId="{3F1E9AB1-73D9-4EAF-898C-9F00C1A411A3}" srcOrd="1" destOrd="0" presId="urn:microsoft.com/office/officeart/2005/8/layout/hierarchy3"/>
    <dgm:cxn modelId="{659ECDA2-5325-45FC-9FA1-100019840389}" type="presOf" srcId="{BD46F1AA-8486-4C04-B524-B14046DA9A6E}" destId="{3282B6F7-33BC-4B5E-9A0D-A9A6B5EEBE06}" srcOrd="0" destOrd="0" presId="urn:microsoft.com/office/officeart/2005/8/layout/hierarchy3"/>
    <dgm:cxn modelId="{5B2520A1-1001-42FE-ABF6-A082E16122D9}" srcId="{4301C869-129B-4041-A0C9-C12AA2264E16}" destId="{C3C392CA-A750-4D07-8280-39F0AE2E0AEF}" srcOrd="0" destOrd="0" parTransId="{1E021269-2F62-411A-8E78-9F0C9D2C4DB4}" sibTransId="{CE173D64-0EDB-47B7-891B-B729332660EB}"/>
    <dgm:cxn modelId="{A7F9085A-E8E2-4EBB-8457-3865D7EA67E9}" type="presOf" srcId="{7BDDAC49-689C-4B82-BF5E-1973D2BEDEE9}" destId="{24A94F91-D75A-40B2-BD03-4E7B82B45FD5}" srcOrd="0" destOrd="0" presId="urn:microsoft.com/office/officeart/2005/8/layout/hierarchy3"/>
    <dgm:cxn modelId="{F98106B9-8D20-4373-B06A-71242D889437}" type="presOf" srcId="{4301C869-129B-4041-A0C9-C12AA2264E16}" destId="{9BC8A3DB-697B-48F9-9537-373A6DBAD3F5}" srcOrd="0" destOrd="0" presId="urn:microsoft.com/office/officeart/2005/8/layout/hierarchy3"/>
    <dgm:cxn modelId="{3338F981-9042-4E71-8839-556783CC2F53}" type="presOf" srcId="{8585E3E2-D911-4960-8AAB-5CC71FF862FD}" destId="{0C88C972-C94D-4E4D-92B7-FD084F97D80D}" srcOrd="0" destOrd="0" presId="urn:microsoft.com/office/officeart/2005/8/layout/hierarchy3"/>
    <dgm:cxn modelId="{87AC789D-78A7-4E58-857F-A87527A3DAFF}" type="presOf" srcId="{83FA2131-8216-4D53-8A27-0533C589896F}" destId="{09E54FA5-36FE-4E82-A01F-023E38E59477}" srcOrd="0" destOrd="0" presId="urn:microsoft.com/office/officeart/2005/8/layout/hierarchy3"/>
    <dgm:cxn modelId="{7C5A284D-2235-405E-B916-33CE2C2AD4F0}" type="presOf" srcId="{C3C392CA-A750-4D07-8280-39F0AE2E0AEF}" destId="{3A9566EB-608E-4CFA-BB76-31E449411E81}" srcOrd="0" destOrd="0" presId="urn:microsoft.com/office/officeart/2005/8/layout/hierarchy3"/>
    <dgm:cxn modelId="{FE33E3F9-1943-4641-BA0E-ADEC846FA67D}" srcId="{76CF5A57-784C-46C9-8E32-9603F62D547E}" destId="{FFB61629-5942-4F6E-9208-8EDDE808BCB3}" srcOrd="3" destOrd="0" parTransId="{4701492E-62B2-48BD-9AA8-2F7C67F2C5E8}" sibTransId="{C5CE69F4-CDBF-4836-B100-8A77B149EB6E}"/>
    <dgm:cxn modelId="{143CCA1E-BC19-4D9C-A364-381F6C8AE66E}" srcId="{76CF5A57-784C-46C9-8E32-9603F62D547E}" destId="{BD46F1AA-8486-4C04-B524-B14046DA9A6E}" srcOrd="0" destOrd="0" parTransId="{71E7EFAC-0A00-4303-8947-5E481763C3E4}" sibTransId="{5B9A12BE-FE20-4315-BF9A-25602630027A}"/>
    <dgm:cxn modelId="{3F4F3B63-E318-41BC-A50A-F7533AF8E5D2}" type="presOf" srcId="{76CF5A57-784C-46C9-8E32-9603F62D547E}" destId="{2E1FB2C7-19B2-4103-BB4A-BA94D7D21A38}" srcOrd="0" destOrd="0" presId="urn:microsoft.com/office/officeart/2005/8/layout/hierarchy3"/>
    <dgm:cxn modelId="{D2B91B64-2634-44A5-B3E0-9EB327E2AFBA}" type="presOf" srcId="{71E7EFAC-0A00-4303-8947-5E481763C3E4}" destId="{4D479EB9-5D96-48CE-B7DF-20C383ED48BD}" srcOrd="0" destOrd="0" presId="urn:microsoft.com/office/officeart/2005/8/layout/hierarchy3"/>
    <dgm:cxn modelId="{C73E9A05-99E5-4705-BF7C-3D2B4EBE241F}" type="presOf" srcId="{4701492E-62B2-48BD-9AA8-2F7C67F2C5E8}" destId="{1428496A-EC55-499B-97CB-2BE5E730E52B}" srcOrd="0" destOrd="0" presId="urn:microsoft.com/office/officeart/2005/8/layout/hierarchy3"/>
    <dgm:cxn modelId="{8C5F232B-AF4B-4119-87E5-EE13B67DB05C}" srcId="{4301C869-129B-4041-A0C9-C12AA2264E16}" destId="{A962D238-0776-4E73-880F-DD4F381E99FD}" srcOrd="1" destOrd="0" parTransId="{8585E3E2-D911-4960-8AAB-5CC71FF862FD}" sibTransId="{55E25693-307C-4392-B322-9497FDA1FB43}"/>
    <dgm:cxn modelId="{11161DE0-7367-49BD-852F-178A67A8A472}" type="presOf" srcId="{FFB61629-5942-4F6E-9208-8EDDE808BCB3}" destId="{64C7F4C4-10E2-4F8C-8C64-E45ED44A57A2}" srcOrd="0" destOrd="0" presId="urn:microsoft.com/office/officeart/2005/8/layout/hierarchy3"/>
    <dgm:cxn modelId="{787AAA72-0BEA-40C3-B178-E2CAED9F9EB9}" srcId="{76CF5A57-784C-46C9-8E32-9603F62D547E}" destId="{3F3A3FBC-013F-45DC-A20C-F1B6DC8EF198}" srcOrd="2" destOrd="0" parTransId="{74710C2B-BC5E-4E02-BD5C-E3C426439083}" sibTransId="{62FCC6E4-48C2-4264-8C90-F488E353AD8D}"/>
    <dgm:cxn modelId="{589E2F5C-A322-46DA-ADE7-2920A188E4D1}" type="presOf" srcId="{3F3A3FBC-013F-45DC-A20C-F1B6DC8EF198}" destId="{BCE84716-C061-4BA3-80F8-294E2AE2FFC4}" srcOrd="0" destOrd="0" presId="urn:microsoft.com/office/officeart/2005/8/layout/hierarchy3"/>
    <dgm:cxn modelId="{0A1CA036-D2CA-4BD0-8169-7F2ABFD4A84E}" srcId="{76CF5A57-784C-46C9-8E32-9603F62D547E}" destId="{7BDDAC49-689C-4B82-BF5E-1973D2BEDEE9}" srcOrd="1" destOrd="0" parTransId="{83FA2131-8216-4D53-8A27-0533C589896F}" sibTransId="{81224D4D-E70C-4C4E-A4C5-96E1C733FF20}"/>
    <dgm:cxn modelId="{4B97B07A-EED6-4082-9E51-8F93052F0070}" type="presOf" srcId="{4301C869-129B-4041-A0C9-C12AA2264E16}" destId="{0DD40EF4-9948-4695-BC92-6673C3924C67}" srcOrd="1" destOrd="0" presId="urn:microsoft.com/office/officeart/2005/8/layout/hierarchy3"/>
    <dgm:cxn modelId="{93B78F5F-BC69-4CEE-AFD4-6519A302CE07}" type="presOf" srcId="{74710C2B-BC5E-4E02-BD5C-E3C426439083}" destId="{E6018F3F-B781-4DF1-B610-FCAA37983B3E}" srcOrd="0" destOrd="0" presId="urn:microsoft.com/office/officeart/2005/8/layout/hierarchy3"/>
    <dgm:cxn modelId="{95763C6F-3F26-415C-A93A-D88B094E120D}" type="presParOf" srcId="{C25C04F7-AA08-4F60-A1FD-C7A92E21CDBA}" destId="{A7348715-293B-4400-8F80-9819B9C6DAA1}" srcOrd="0" destOrd="0" presId="urn:microsoft.com/office/officeart/2005/8/layout/hierarchy3"/>
    <dgm:cxn modelId="{DDE730DE-EB95-4941-8377-F0F829800CF4}" type="presParOf" srcId="{A7348715-293B-4400-8F80-9819B9C6DAA1}" destId="{F5F7FB03-5395-4729-8B48-42869C761EA6}" srcOrd="0" destOrd="0" presId="urn:microsoft.com/office/officeart/2005/8/layout/hierarchy3"/>
    <dgm:cxn modelId="{68DAAC29-35F4-46B5-B024-E1526EBD9D13}" type="presParOf" srcId="{F5F7FB03-5395-4729-8B48-42869C761EA6}" destId="{2E1FB2C7-19B2-4103-BB4A-BA94D7D21A38}" srcOrd="0" destOrd="0" presId="urn:microsoft.com/office/officeart/2005/8/layout/hierarchy3"/>
    <dgm:cxn modelId="{363DA67A-ED07-47D0-958A-34A8D1F09FB5}" type="presParOf" srcId="{F5F7FB03-5395-4729-8B48-42869C761EA6}" destId="{3F1E9AB1-73D9-4EAF-898C-9F00C1A411A3}" srcOrd="1" destOrd="0" presId="urn:microsoft.com/office/officeart/2005/8/layout/hierarchy3"/>
    <dgm:cxn modelId="{F82BADAB-EB02-404A-96B8-78D86BC1D3C2}" type="presParOf" srcId="{A7348715-293B-4400-8F80-9819B9C6DAA1}" destId="{C39F069C-90C9-472D-BCC5-ACA8D1FC2BCC}" srcOrd="1" destOrd="0" presId="urn:microsoft.com/office/officeart/2005/8/layout/hierarchy3"/>
    <dgm:cxn modelId="{251263F7-232F-44C6-A24F-DB306C577315}" type="presParOf" srcId="{C39F069C-90C9-472D-BCC5-ACA8D1FC2BCC}" destId="{4D479EB9-5D96-48CE-B7DF-20C383ED48BD}" srcOrd="0" destOrd="0" presId="urn:microsoft.com/office/officeart/2005/8/layout/hierarchy3"/>
    <dgm:cxn modelId="{C4349963-F7D1-41BB-9EF9-4322F4014AF7}" type="presParOf" srcId="{C39F069C-90C9-472D-BCC5-ACA8D1FC2BCC}" destId="{3282B6F7-33BC-4B5E-9A0D-A9A6B5EEBE06}" srcOrd="1" destOrd="0" presId="urn:microsoft.com/office/officeart/2005/8/layout/hierarchy3"/>
    <dgm:cxn modelId="{D703BDDA-86F5-4E5B-8541-A723963A923C}" type="presParOf" srcId="{C39F069C-90C9-472D-BCC5-ACA8D1FC2BCC}" destId="{09E54FA5-36FE-4E82-A01F-023E38E59477}" srcOrd="2" destOrd="0" presId="urn:microsoft.com/office/officeart/2005/8/layout/hierarchy3"/>
    <dgm:cxn modelId="{6B784003-0329-4122-9331-CE4C91C37F16}" type="presParOf" srcId="{C39F069C-90C9-472D-BCC5-ACA8D1FC2BCC}" destId="{24A94F91-D75A-40B2-BD03-4E7B82B45FD5}" srcOrd="3" destOrd="0" presId="urn:microsoft.com/office/officeart/2005/8/layout/hierarchy3"/>
    <dgm:cxn modelId="{6825B33C-D1A8-48AE-9E12-2AE9DF9E4CAC}" type="presParOf" srcId="{C39F069C-90C9-472D-BCC5-ACA8D1FC2BCC}" destId="{E6018F3F-B781-4DF1-B610-FCAA37983B3E}" srcOrd="4" destOrd="0" presId="urn:microsoft.com/office/officeart/2005/8/layout/hierarchy3"/>
    <dgm:cxn modelId="{034DC8CC-FB75-4549-AA83-B7523F1CE6EA}" type="presParOf" srcId="{C39F069C-90C9-472D-BCC5-ACA8D1FC2BCC}" destId="{BCE84716-C061-4BA3-80F8-294E2AE2FFC4}" srcOrd="5" destOrd="0" presId="urn:microsoft.com/office/officeart/2005/8/layout/hierarchy3"/>
    <dgm:cxn modelId="{5DDEF557-43A8-4A76-A210-72E096506D56}" type="presParOf" srcId="{C39F069C-90C9-472D-BCC5-ACA8D1FC2BCC}" destId="{1428496A-EC55-499B-97CB-2BE5E730E52B}" srcOrd="6" destOrd="0" presId="urn:microsoft.com/office/officeart/2005/8/layout/hierarchy3"/>
    <dgm:cxn modelId="{551AC0BB-29C9-467E-B57E-52D7D1715B6F}" type="presParOf" srcId="{C39F069C-90C9-472D-BCC5-ACA8D1FC2BCC}" destId="{64C7F4C4-10E2-4F8C-8C64-E45ED44A57A2}" srcOrd="7" destOrd="0" presId="urn:microsoft.com/office/officeart/2005/8/layout/hierarchy3"/>
    <dgm:cxn modelId="{75DF2767-664C-4EE9-908D-DDDFCA178ACB}" type="presParOf" srcId="{C25C04F7-AA08-4F60-A1FD-C7A92E21CDBA}" destId="{0AD68804-F006-41C5-8D43-15B83BEEA03B}" srcOrd="1" destOrd="0" presId="urn:microsoft.com/office/officeart/2005/8/layout/hierarchy3"/>
    <dgm:cxn modelId="{0169F216-9AA1-47D1-AF96-5728AD36F74D}" type="presParOf" srcId="{0AD68804-F006-41C5-8D43-15B83BEEA03B}" destId="{F99FCA08-6ECF-4822-95B5-2834E0DD0C38}" srcOrd="0" destOrd="0" presId="urn:microsoft.com/office/officeart/2005/8/layout/hierarchy3"/>
    <dgm:cxn modelId="{7D4A1B69-5031-4980-BDF1-023AC5624E43}" type="presParOf" srcId="{F99FCA08-6ECF-4822-95B5-2834E0DD0C38}" destId="{9BC8A3DB-697B-48F9-9537-373A6DBAD3F5}" srcOrd="0" destOrd="0" presId="urn:microsoft.com/office/officeart/2005/8/layout/hierarchy3"/>
    <dgm:cxn modelId="{1AA4BF1A-A68A-4BBB-958E-B76E49A49AE7}" type="presParOf" srcId="{F99FCA08-6ECF-4822-95B5-2834E0DD0C38}" destId="{0DD40EF4-9948-4695-BC92-6673C3924C67}" srcOrd="1" destOrd="0" presId="urn:microsoft.com/office/officeart/2005/8/layout/hierarchy3"/>
    <dgm:cxn modelId="{14E1A9B8-A781-4BAB-9843-2A0B12C88076}" type="presParOf" srcId="{0AD68804-F006-41C5-8D43-15B83BEEA03B}" destId="{D4EA151E-CE84-47D2-874F-AD5E678718A0}" srcOrd="1" destOrd="0" presId="urn:microsoft.com/office/officeart/2005/8/layout/hierarchy3"/>
    <dgm:cxn modelId="{6592F043-CD57-48F2-A36F-67CB28DE4102}" type="presParOf" srcId="{D4EA151E-CE84-47D2-874F-AD5E678718A0}" destId="{A467237B-4540-420A-B1A9-C4DEA4DAF207}" srcOrd="0" destOrd="0" presId="urn:microsoft.com/office/officeart/2005/8/layout/hierarchy3"/>
    <dgm:cxn modelId="{401D4987-3604-44F1-B4CD-455EEB08EBF2}" type="presParOf" srcId="{D4EA151E-CE84-47D2-874F-AD5E678718A0}" destId="{3A9566EB-608E-4CFA-BB76-31E449411E81}" srcOrd="1" destOrd="0" presId="urn:microsoft.com/office/officeart/2005/8/layout/hierarchy3"/>
    <dgm:cxn modelId="{83D6FF92-5888-4AD3-9E75-803A1E890C33}" type="presParOf" srcId="{D4EA151E-CE84-47D2-874F-AD5E678718A0}" destId="{0C88C972-C94D-4E4D-92B7-FD084F97D80D}" srcOrd="2" destOrd="0" presId="urn:microsoft.com/office/officeart/2005/8/layout/hierarchy3"/>
    <dgm:cxn modelId="{780A93F4-F8D3-42EF-82C8-E4A9042BDB96}" type="presParOf" srcId="{D4EA151E-CE84-47D2-874F-AD5E678718A0}" destId="{4F67C829-0812-4242-9A64-1FCBF90F9E0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CB2E80-7CC6-4737-BAE8-D5A312C2F06A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D315C-4B80-428E-8A98-98A66A92DE6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0D315C-4B80-428E-8A98-98A66A92DE6E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0D315C-4B80-428E-8A98-98A66A92DE6E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5C820C8-42FD-40D6-AC0E-77D4F7CD9EDA}" type="datetimeFigureOut">
              <a:rPr lang="ru-RU" smtClean="0"/>
              <a:pPr/>
              <a:t>10.01.2013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E4A4AEE-C876-45CE-BE5E-7CF612F333A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20C8-42FD-40D6-AC0E-77D4F7CD9EDA}" type="datetimeFigureOut">
              <a:rPr lang="ru-RU" smtClean="0"/>
              <a:pPr/>
              <a:t>10.01.2013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A4AEE-C876-45CE-BE5E-7CF612F333A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20C8-42FD-40D6-AC0E-77D4F7CD9EDA}" type="datetimeFigureOut">
              <a:rPr lang="ru-RU" smtClean="0"/>
              <a:pPr/>
              <a:t>10.01.2013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A4AEE-C876-45CE-BE5E-7CF612F333A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19400" y="609600"/>
            <a:ext cx="60960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304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74131AB-49CC-42E4-A526-DB6A657AFD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5C820C8-42FD-40D6-AC0E-77D4F7CD9EDA}" type="datetimeFigureOut">
              <a:rPr lang="ru-RU" smtClean="0"/>
              <a:pPr/>
              <a:t>10.01.2013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E4A4AEE-C876-45CE-BE5E-7CF612F333A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5C820C8-42FD-40D6-AC0E-77D4F7CD9EDA}" type="datetimeFigureOut">
              <a:rPr lang="ru-RU" smtClean="0"/>
              <a:pPr/>
              <a:t>10.01.2013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E4A4AEE-C876-45CE-BE5E-7CF612F333A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20C8-42FD-40D6-AC0E-77D4F7CD9EDA}" type="datetimeFigureOut">
              <a:rPr lang="ru-RU" smtClean="0"/>
              <a:pPr/>
              <a:t>10.01.2013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A4AEE-C876-45CE-BE5E-7CF612F333A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20C8-42FD-40D6-AC0E-77D4F7CD9EDA}" type="datetimeFigureOut">
              <a:rPr lang="ru-RU" smtClean="0"/>
              <a:pPr/>
              <a:t>10.01.2013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A4AEE-C876-45CE-BE5E-7CF612F333A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5C820C8-42FD-40D6-AC0E-77D4F7CD9EDA}" type="datetimeFigureOut">
              <a:rPr lang="ru-RU" smtClean="0"/>
              <a:pPr/>
              <a:t>10.01.2013</a:t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E4A4AEE-C876-45CE-BE5E-7CF612F333A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20C8-42FD-40D6-AC0E-77D4F7CD9EDA}" type="datetimeFigureOut">
              <a:rPr lang="ru-RU" smtClean="0"/>
              <a:pPr/>
              <a:t>10.01.2013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A4AEE-C876-45CE-BE5E-7CF612F333A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5C820C8-42FD-40D6-AC0E-77D4F7CD9EDA}" type="datetimeFigureOut">
              <a:rPr lang="ru-RU" smtClean="0"/>
              <a:pPr/>
              <a:t>10.01.2013</a:t>
            </a:fld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E4A4AEE-C876-45CE-BE5E-7CF612F333A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5C820C8-42FD-40D6-AC0E-77D4F7CD9EDA}" type="datetimeFigureOut">
              <a:rPr lang="ru-RU" smtClean="0"/>
              <a:pPr/>
              <a:t>10.01.2013</a:t>
            </a:fld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E4A4AEE-C876-45CE-BE5E-7CF612F333A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5C820C8-42FD-40D6-AC0E-77D4F7CD9EDA}" type="datetimeFigureOut">
              <a:rPr lang="ru-RU" smtClean="0"/>
              <a:pPr/>
              <a:t>10.01.2013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E4A4AEE-C876-45CE-BE5E-7CF612F333A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diagramLayout" Target="../diagrams/layout1.xml"/><Relationship Id="rId7" Type="http://schemas.openxmlformats.org/officeDocument/2006/relationships/slide" Target="slide13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slide" Target="slide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02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571472" y="1071546"/>
            <a:ext cx="8177240" cy="5113337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dirty="0"/>
              <a:t>Урок предназначен для учащихся 8 класса базового уровня общеобразовательной школы</a:t>
            </a:r>
          </a:p>
          <a:p>
            <a:pPr>
              <a:lnSpc>
                <a:spcPct val="80000"/>
              </a:lnSpc>
            </a:pPr>
            <a:r>
              <a:rPr lang="ru-RU" dirty="0"/>
              <a:t>Не требует навыков владения работы компьютером</a:t>
            </a:r>
          </a:p>
          <a:p>
            <a:pPr>
              <a:lnSpc>
                <a:spcPct val="80000"/>
              </a:lnSpc>
            </a:pPr>
            <a:r>
              <a:rPr lang="ru-RU" dirty="0"/>
              <a:t>Предполагает реализацию следующих </a:t>
            </a:r>
            <a:r>
              <a:rPr lang="ru-RU" dirty="0" smtClean="0"/>
              <a:t>задач:</a:t>
            </a:r>
            <a:endParaRPr lang="ru-RU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dirty="0" smtClean="0"/>
              <a:t>   -</a:t>
            </a:r>
            <a:r>
              <a:rPr lang="ru-RU" dirty="0"/>
              <a:t>Формирование понятий «реакции </a:t>
            </a:r>
            <a:r>
              <a:rPr lang="ru-RU" dirty="0" smtClean="0"/>
              <a:t>соединения, разложения, замещения, обмена»</a:t>
            </a:r>
            <a:endParaRPr lang="ru-RU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dirty="0"/>
              <a:t> </a:t>
            </a:r>
            <a:r>
              <a:rPr lang="ru-RU" dirty="0" smtClean="0"/>
              <a:t>- Ознакомление </a:t>
            </a:r>
            <a:r>
              <a:rPr lang="ru-RU" dirty="0"/>
              <a:t>с условиями проведения реакций этих типов;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dirty="0" smtClean="0"/>
              <a:t>-  Развитие </a:t>
            </a:r>
            <a:r>
              <a:rPr lang="ru-RU" dirty="0"/>
              <a:t>умений наблюдать, сравнивать, формулировать выводы;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dirty="0" smtClean="0"/>
              <a:t>-  Закрепление </a:t>
            </a:r>
            <a:r>
              <a:rPr lang="ru-RU" dirty="0"/>
              <a:t>умений составлять уравнения химических реакций.</a:t>
            </a:r>
          </a:p>
          <a:p>
            <a:pPr>
              <a:lnSpc>
                <a:spcPct val="80000"/>
              </a:lnSpc>
            </a:pPr>
            <a:r>
              <a:rPr lang="ru-RU" dirty="0"/>
              <a:t>Используется на этапе изучения темы</a:t>
            </a:r>
          </a:p>
          <a:p>
            <a:pPr>
              <a:lnSpc>
                <a:spcPct val="80000"/>
              </a:lnSpc>
            </a:pPr>
            <a:r>
              <a:rPr lang="ru-RU" dirty="0"/>
              <a:t>Соответствует утвержденному минимуму знаний по химии и стандартам обучения</a:t>
            </a:r>
          </a:p>
          <a:p>
            <a:pPr>
              <a:lnSpc>
                <a:spcPct val="80000"/>
              </a:lnSpc>
            </a:pPr>
            <a:r>
              <a:rPr lang="ru-RU" dirty="0"/>
              <a:t>Способствует быстрому и качественному усвоению материала</a:t>
            </a:r>
          </a:p>
        </p:txBody>
      </p:sp>
      <p:sp>
        <p:nvSpPr>
          <p:cNvPr id="84996" name="WordArt 4"/>
          <p:cNvSpPr>
            <a:spLocks noChangeArrowheads="1" noChangeShapeType="1" noTextEdit="1"/>
          </p:cNvSpPr>
          <p:nvPr/>
        </p:nvSpPr>
        <p:spPr bwMode="auto">
          <a:xfrm>
            <a:off x="2786050" y="0"/>
            <a:ext cx="3744913" cy="1079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Аннотация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850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1000"/>
                                        <p:tgtEl>
                                          <p:spTgt spid="850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1000"/>
                                        <p:tgtEl>
                                          <p:spTgt spid="850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1000"/>
                                        <p:tgtEl>
                                          <p:spTgt spid="850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1000"/>
                                        <p:tgtEl>
                                          <p:spTgt spid="850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1000"/>
                                        <p:tgtEl>
                                          <p:spTgt spid="850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1000"/>
                                        <p:tgtEl>
                                          <p:spTgt spid="850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1000"/>
                                        <p:tgtEl>
                                          <p:spTgt spid="850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1000"/>
                                        <p:tgtEl>
                                          <p:spTgt spid="850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1000"/>
                                        <p:tgtEl>
                                          <p:spTgt spid="850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02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L01p2p0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68313" y="2349500"/>
            <a:ext cx="4464050" cy="3743325"/>
          </a:xfrm>
          <a:noFill/>
          <a:ln w="38100">
            <a:solidFill>
              <a:srgbClr val="FF9933"/>
            </a:solidFill>
          </a:ln>
        </p:spPr>
      </p:pic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539750" y="692150"/>
            <a:ext cx="78486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</a:rPr>
              <a:t>Не принимайте пищу во время химических</a:t>
            </a:r>
          </a:p>
          <a:p>
            <a:pPr algn="ctr" eaLnBrk="0" hangingPunct="0"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</a:rPr>
              <a:t>экспериментов, а после их завершения </a:t>
            </a:r>
          </a:p>
          <a:p>
            <a:pPr algn="ctr" eaLnBrk="0" hangingPunct="0"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</a:rPr>
              <a:t>тщательно мойте руки</a:t>
            </a:r>
            <a:endParaRPr lang="ru-RU" sz="2800" dirty="0">
              <a:solidFill>
                <a:srgbClr val="006600"/>
              </a:solidFill>
              <a:effectDag name="">
                <a:cont type="tree" name="">
                  <a:effect ref="fillLine"/>
                  <a:outerShdw dist="38100" dir="13500000" algn="br">
                    <a:srgbClr val="339933"/>
                  </a:outerShdw>
                </a:cont>
                <a:cont type="tree" name="">
                  <a:effect ref="fillLine"/>
                  <a:outerShdw dist="38100" dir="2700000" algn="tl">
                    <a:srgbClr val="003D00"/>
                  </a:outerShdw>
                </a:cont>
                <a:effect ref="fillLine"/>
              </a:effectDag>
              <a:latin typeface="Times New Roman" pitchFamily="18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692150" y="844550"/>
            <a:ext cx="78486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</a:rPr>
              <a:t>Не принимайте пищу во время химических</a:t>
            </a:r>
          </a:p>
          <a:p>
            <a:pPr algn="ctr" eaLnBrk="0" hangingPunct="0"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</a:rPr>
              <a:t>экспериментов, а после их завершения </a:t>
            </a:r>
          </a:p>
          <a:p>
            <a:pPr algn="ctr" eaLnBrk="0" hangingPunct="0"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</a:rPr>
              <a:t>тщательно мойте руки</a:t>
            </a:r>
            <a:endParaRPr lang="ru-RU" sz="2800" dirty="0">
              <a:solidFill>
                <a:srgbClr val="006600"/>
              </a:solidFill>
              <a:effectDag name="">
                <a:cont type="tree" name="">
                  <a:effect ref="fillLine"/>
                  <a:outerShdw dist="38100" dir="13500000" algn="br">
                    <a:srgbClr val="339933"/>
                  </a:outerShdw>
                </a:cont>
                <a:cont type="tree" name="">
                  <a:effect ref="fillLine"/>
                  <a:outerShdw dist="38100" dir="2700000" algn="tl">
                    <a:srgbClr val="003D00"/>
                  </a:outerShdw>
                </a:cont>
                <a:effect ref="fillLine"/>
              </a:effectDag>
              <a:latin typeface="Times New Roman" pitchFamily="18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285720" y="642918"/>
            <a:ext cx="864399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eaLnBrk="0" hangingPunct="0">
              <a:defRPr/>
            </a:pPr>
            <a:r>
              <a:rPr lang="ru-RU" sz="2800" b="1" dirty="0">
                <a:solidFill>
                  <a:srgbClr val="00B050"/>
                </a:solidFill>
                <a:latin typeface="Times New Roman" pitchFamily="18" charset="0"/>
              </a:rPr>
              <a:t>Никогда не пробуйте химические вещества </a:t>
            </a: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</a:rPr>
              <a:t> на вкус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</a:rPr>
              <a:t>, </a:t>
            </a:r>
            <a:r>
              <a:rPr lang="ru-RU" sz="2800" b="1" dirty="0" smtClean="0">
                <a:latin typeface="Times New Roman" pitchFamily="18" charset="0"/>
              </a:rPr>
              <a:t>а </a:t>
            </a:r>
            <a:r>
              <a:rPr lang="ru-RU" sz="2800" b="1" dirty="0">
                <a:latin typeface="Times New Roman" pitchFamily="18" charset="0"/>
              </a:rPr>
              <a:t>после </a:t>
            </a:r>
            <a:r>
              <a:rPr lang="ru-RU" sz="2800" b="1" dirty="0" smtClean="0">
                <a:latin typeface="Times New Roman" pitchFamily="18" charset="0"/>
              </a:rPr>
              <a:t> завершения работы </a:t>
            </a:r>
            <a:endParaRPr lang="ru-RU" sz="2800" b="1" dirty="0">
              <a:latin typeface="Times New Roman" pitchFamily="18" charset="0"/>
            </a:endParaRPr>
          </a:p>
          <a:p>
            <a:pPr algn="ctr" eaLnBrk="0" hangingPunct="0">
              <a:defRPr/>
            </a:pPr>
            <a:r>
              <a:rPr lang="ru-RU" sz="2800" b="1" dirty="0">
                <a:latin typeface="Times New Roman" pitchFamily="18" charset="0"/>
              </a:rPr>
              <a:t>тщательно мойте руки</a:t>
            </a:r>
            <a:endParaRPr lang="ru-RU" sz="2800" dirty="0">
              <a:effectDag name="">
                <a:cont type="tree" name="">
                  <a:effect ref="fillLine"/>
                  <a:outerShdw dist="38100" dir="13500000" algn="br">
                    <a:srgbClr val="339933"/>
                  </a:outerShdw>
                </a:cont>
                <a:cont type="tree" name="">
                  <a:effect ref="fillLine"/>
                  <a:outerShdw dist="38100" dir="2700000" algn="tl">
                    <a:srgbClr val="003D00"/>
                  </a:outerShdw>
                </a:cont>
                <a:effect ref="fillLine"/>
              </a:effectDag>
              <a:latin typeface="Times New Roman" pitchFamily="18" charset="0"/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600" b="1" dirty="0" smtClean="0">
                <a:solidFill>
                  <a:schemeClr val="accent2">
                    <a:lumMod val="75000"/>
                  </a:schemeClr>
                </a:solidFill>
                <a:latin typeface="Mistral" pitchFamily="66" charset="0"/>
              </a:rPr>
              <a:t>Реакция обмена</a:t>
            </a:r>
            <a:endParaRPr lang="ru-RU" sz="6600" b="1" dirty="0">
              <a:solidFill>
                <a:schemeClr val="accent2">
                  <a:lumMod val="75000"/>
                </a:schemeClr>
              </a:solidFill>
              <a:latin typeface="Mistral" pitchFamily="66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00034" y="1142984"/>
            <a:ext cx="8286808" cy="12858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Это реакции, в результате которых 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два сложного вещества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обмениваются своими составными частями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1785918" y="4071942"/>
            <a:ext cx="5072098" cy="857256"/>
          </a:xfrm>
        </p:spPr>
        <p:txBody>
          <a:bodyPr>
            <a:normAutofit fontScale="25000" lnSpcReduction="20000"/>
          </a:bodyPr>
          <a:lstStyle/>
          <a:p>
            <a:pPr algn="ctr" fontAlgn="t">
              <a:buNone/>
            </a:pPr>
            <a:endParaRPr lang="ru-RU" b="1" dirty="0" smtClean="0"/>
          </a:p>
          <a:p>
            <a:pPr algn="ctr" fontAlgn="t">
              <a:buFont typeface="Wingdings" pitchFamily="2" charset="2"/>
              <a:buChar char="v"/>
            </a:pPr>
            <a:r>
              <a:rPr lang="ru-RU" sz="11200" b="1" dirty="0" smtClean="0"/>
              <a:t>Выпадает осадок, изменение цвета</a:t>
            </a:r>
            <a:endParaRPr lang="ru-RU" sz="11200" b="1" baseline="-25000" dirty="0" smtClean="0"/>
          </a:p>
          <a:p>
            <a:pPr algn="ctr" fontAlgn="t"/>
            <a:endParaRPr lang="ru-RU" dirty="0" smtClean="0"/>
          </a:p>
          <a:p>
            <a:pPr algn="ctr" fontAlgn="t"/>
            <a:endParaRPr lang="ru-RU" dirty="0" smtClean="0"/>
          </a:p>
          <a:p>
            <a:pPr algn="ctr" fontAlgn="t"/>
            <a:endParaRPr lang="ru-RU" dirty="0" smtClean="0"/>
          </a:p>
          <a:p>
            <a:pPr algn="ctr" fontAlgn="t"/>
            <a:endParaRPr lang="ru-RU" dirty="0" smtClean="0"/>
          </a:p>
          <a:p>
            <a:pPr algn="ctr" fontAlgn="t"/>
            <a:endParaRPr lang="ru-RU" dirty="0" smtClean="0"/>
          </a:p>
          <a:p>
            <a:pPr algn="ctr" fontAlgn="t"/>
            <a:endParaRPr lang="ru-RU" dirty="0" smtClean="0"/>
          </a:p>
          <a:p>
            <a:pPr algn="ctr" fontAlgn="t"/>
            <a:endParaRPr lang="ru-RU" dirty="0" smtClean="0"/>
          </a:p>
          <a:p>
            <a:pPr algn="ctr" fontAlgn="t"/>
            <a:endParaRPr lang="ru-RU" dirty="0" smtClean="0"/>
          </a:p>
          <a:p>
            <a:pPr algn="ctr" fontAlgn="t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500034" y="2643182"/>
            <a:ext cx="6072230" cy="868346"/>
          </a:xfrm>
          <a:prstGeom prst="rect">
            <a:avLst/>
          </a:prstGeom>
        </p:spPr>
        <p:txBody>
          <a:bodyPr vert="horz" anchor="b"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66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Mistral" pitchFamily="66" charset="0"/>
              <a:ea typeface="+mj-ea"/>
              <a:cs typeface="+mj-cs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500034" y="3071810"/>
            <a:ext cx="7715304" cy="1011222"/>
          </a:xfrm>
          <a:prstGeom prst="rect">
            <a:avLst/>
          </a:prstGeom>
        </p:spPr>
        <p:txBody>
          <a:bodyPr vert="horz" anchor="b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cap="small" noProof="0" dirty="0" smtClean="0">
                <a:solidFill>
                  <a:schemeClr val="tx2"/>
                </a:solidFill>
                <a:latin typeface="Freestyle Script" pitchFamily="66" charset="0"/>
                <a:ea typeface="+mj-ea"/>
                <a:cs typeface="Times New Roman" pitchFamily="18" charset="0"/>
              </a:rPr>
              <a:t>CuSO</a:t>
            </a:r>
            <a:r>
              <a:rPr lang="en-US" sz="4400" b="1" cap="small" baseline="-25000" noProof="0" dirty="0" smtClean="0">
                <a:solidFill>
                  <a:schemeClr val="tx2"/>
                </a:solidFill>
                <a:latin typeface="Freestyle Script" pitchFamily="66" charset="0"/>
                <a:ea typeface="+mj-ea"/>
                <a:cs typeface="Times New Roman" pitchFamily="18" charset="0"/>
              </a:rPr>
              <a:t>4 </a:t>
            </a:r>
            <a:r>
              <a:rPr lang="en-US" sz="4400" b="1" cap="small" noProof="0" dirty="0" smtClean="0">
                <a:solidFill>
                  <a:schemeClr val="tx2"/>
                </a:solidFill>
                <a:latin typeface="Freestyle Script" pitchFamily="66" charset="0"/>
                <a:ea typeface="+mj-ea"/>
                <a:cs typeface="Times New Roman" pitchFamily="18" charset="0"/>
              </a:rPr>
              <a:t>+ 2NaOH  = Cu(OH)</a:t>
            </a:r>
            <a:r>
              <a:rPr lang="en-US" sz="4400" b="1" cap="small" baseline="-25000" noProof="0" dirty="0" smtClean="0">
                <a:solidFill>
                  <a:schemeClr val="tx2"/>
                </a:solidFill>
                <a:latin typeface="Freestyle Script" pitchFamily="66" charset="0"/>
                <a:ea typeface="+mj-ea"/>
                <a:cs typeface="Times New Roman" pitchFamily="18" charset="0"/>
              </a:rPr>
              <a:t>2</a:t>
            </a:r>
            <a:r>
              <a:rPr lang="en-US" sz="4400" b="1" cap="small" noProof="0" dirty="0" smtClean="0">
                <a:solidFill>
                  <a:schemeClr val="tx2"/>
                </a:solidFill>
                <a:latin typeface="Freestyle Script" pitchFamily="66" charset="0"/>
                <a:ea typeface="+mj-ea"/>
                <a:cs typeface="Times New Roman" pitchFamily="18" charset="0"/>
              </a:rPr>
              <a:t> +Na</a:t>
            </a:r>
            <a:r>
              <a:rPr lang="en-US" sz="4400" b="1" cap="small" baseline="-25000" noProof="0" dirty="0" smtClean="0">
                <a:solidFill>
                  <a:schemeClr val="tx2"/>
                </a:solidFill>
                <a:latin typeface="Freestyle Script" pitchFamily="66" charset="0"/>
                <a:ea typeface="+mj-ea"/>
                <a:cs typeface="Times New Roman" pitchFamily="18" charset="0"/>
              </a:rPr>
              <a:t>2</a:t>
            </a:r>
            <a:r>
              <a:rPr lang="en-US" sz="4400" b="1" cap="small" noProof="0" dirty="0" smtClean="0">
                <a:solidFill>
                  <a:schemeClr val="tx2"/>
                </a:solidFill>
                <a:latin typeface="Freestyle Script" pitchFamily="66" charset="0"/>
                <a:ea typeface="+mj-ea"/>
                <a:cs typeface="Times New Roman" pitchFamily="18" charset="0"/>
              </a:rPr>
              <a:t>SO</a:t>
            </a:r>
            <a:r>
              <a:rPr lang="en-US" sz="4400" b="1" cap="small" baseline="-25000" noProof="0" dirty="0" smtClean="0">
                <a:solidFill>
                  <a:schemeClr val="tx2"/>
                </a:solidFill>
                <a:latin typeface="Freestyle Script" pitchFamily="66" charset="0"/>
                <a:ea typeface="+mj-ea"/>
                <a:cs typeface="Times New Roman" pitchFamily="18" charset="0"/>
              </a:rPr>
              <a:t>4</a:t>
            </a:r>
            <a:endParaRPr kumimoji="0" lang="ru-RU" sz="4400" b="1" i="0" u="none" strike="noStrike" kern="1200" cap="small" spc="0" normalizeH="0" baseline="-2500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28662" y="2500306"/>
            <a:ext cx="70723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</a:rPr>
              <a:t>АВ + С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</a:rPr>
              <a:t>D</a:t>
            </a: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</a:rPr>
              <a:t> = А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</a:rPr>
              <a:t>D</a:t>
            </a: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</a:rPr>
              <a:t> + 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</a:rPr>
              <a:t>CB</a:t>
            </a:r>
            <a:endParaRPr lang="ru-RU" sz="40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Содержимое 5"/>
          <p:cNvSpPr txBox="1">
            <a:spLocks/>
          </p:cNvSpPr>
          <p:nvPr/>
        </p:nvSpPr>
        <p:spPr>
          <a:xfrm>
            <a:off x="2571736" y="5143512"/>
            <a:ext cx="3786214" cy="8572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v"/>
              <a:tabLst/>
              <a:defRPr/>
            </a:pPr>
            <a:r>
              <a:rPr lang="en-US" sz="2800" b="1" dirty="0" smtClean="0"/>
              <a:t>C</a:t>
            </a:r>
            <a:r>
              <a:rPr lang="ru-RU" sz="2800" b="1" dirty="0" err="1" smtClean="0"/>
              <a:t>мешивание</a:t>
            </a:r>
            <a:endParaRPr kumimoji="0" lang="ru-RU" sz="2800" b="1" i="0" u="none" strike="noStrike" kern="1200" cap="none" spc="0" normalizeH="0" baseline="-25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500034" y="5643578"/>
            <a:ext cx="7715304" cy="1011222"/>
          </a:xfrm>
          <a:prstGeom prst="rect">
            <a:avLst/>
          </a:prstGeom>
        </p:spPr>
        <p:txBody>
          <a:bodyPr vert="horz" anchor="b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u="sng" cap="small" noProof="0" dirty="0" smtClean="0">
                <a:latin typeface="Freestyle Script" pitchFamily="66" charset="0"/>
                <a:ea typeface="+mj-ea"/>
                <a:cs typeface="Times New Roman" pitchFamily="18" charset="0"/>
              </a:rPr>
              <a:t>CuSO</a:t>
            </a:r>
            <a:r>
              <a:rPr lang="en-US" sz="4400" b="1" u="sng" cap="small" baseline="-25000" noProof="0" dirty="0" smtClean="0">
                <a:latin typeface="Freestyle Script" pitchFamily="66" charset="0"/>
                <a:ea typeface="+mj-ea"/>
                <a:cs typeface="Times New Roman" pitchFamily="18" charset="0"/>
              </a:rPr>
              <a:t>4 </a:t>
            </a:r>
            <a:r>
              <a:rPr lang="en-US" sz="4400" b="1" u="sng" cap="small" dirty="0">
                <a:latin typeface="Freestyle Script" pitchFamily="66" charset="0"/>
                <a:ea typeface="+mj-ea"/>
                <a:cs typeface="Times New Roman" pitchFamily="18" charset="0"/>
              </a:rPr>
              <a:t> </a:t>
            </a:r>
            <a:r>
              <a:rPr lang="en-US" sz="4400" b="1" u="sng" cap="small" dirty="0" smtClean="0">
                <a:latin typeface="Freestyle Script" pitchFamily="66" charset="0"/>
                <a:ea typeface="+mj-ea"/>
                <a:cs typeface="Times New Roman" pitchFamily="18" charset="0"/>
              </a:rPr>
              <a:t> ,</a:t>
            </a:r>
            <a:r>
              <a:rPr lang="en-US" sz="4400" b="1" u="sng" cap="small" noProof="0" dirty="0" err="1" smtClean="0">
                <a:latin typeface="Freestyle Script" pitchFamily="66" charset="0"/>
                <a:ea typeface="+mj-ea"/>
                <a:cs typeface="Times New Roman" pitchFamily="18" charset="0"/>
              </a:rPr>
              <a:t>NaOH</a:t>
            </a:r>
            <a:r>
              <a:rPr lang="en-US" sz="4400" b="1" u="sng" cap="small" noProof="0" dirty="0" smtClean="0">
                <a:latin typeface="Freestyle Script" pitchFamily="66" charset="0"/>
                <a:ea typeface="+mj-ea"/>
                <a:cs typeface="Times New Roman" pitchFamily="18" charset="0"/>
              </a:rPr>
              <a:t> </a:t>
            </a:r>
            <a:endParaRPr kumimoji="0" lang="ru-RU" sz="4400" b="1" i="0" u="sng" strike="noStrike" kern="1200" cap="small" spc="0" normalizeH="0" baseline="-2500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/>
      <p:bldP spid="9" grpId="0"/>
      <p:bldP spid="10" grpId="0"/>
      <p:bldP spid="12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latin typeface="Mistral" pitchFamily="66" charset="0"/>
              </a:rPr>
              <a:t>Типы химических реакций</a:t>
            </a:r>
            <a:endParaRPr lang="ru-RU" sz="4800" b="1" dirty="0">
              <a:latin typeface="Mistral" pitchFamily="66" charset="0"/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357158" y="1000108"/>
          <a:ext cx="8501122" cy="5643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Управляющая кнопка: настраиваемая 3">
            <a:hlinkClick r:id="rId7" action="ppaction://hlinksldjump" highlightClick="1"/>
          </p:cNvPr>
          <p:cNvSpPr/>
          <p:nvPr/>
        </p:nvSpPr>
        <p:spPr>
          <a:xfrm>
            <a:off x="5357818" y="6286520"/>
            <a:ext cx="357190" cy="35719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6" name="Управляющая кнопка: настраиваемая 5">
            <a:hlinkClick r:id="rId8" action="ppaction://hlinksldjump" highlightClick="1"/>
          </p:cNvPr>
          <p:cNvSpPr/>
          <p:nvPr/>
        </p:nvSpPr>
        <p:spPr>
          <a:xfrm>
            <a:off x="6000760" y="6286520"/>
            <a:ext cx="357190" cy="35719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7" name="Управляющая кнопка: настраиваемая 6">
            <a:hlinkClick r:id="rId9" action="ppaction://hlinksldjump" highlightClick="1"/>
          </p:cNvPr>
          <p:cNvSpPr/>
          <p:nvPr/>
        </p:nvSpPr>
        <p:spPr>
          <a:xfrm>
            <a:off x="6643702" y="6286520"/>
            <a:ext cx="357190" cy="35719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255E2-E9EA-4806-8920-EB2238744F0C}" type="slidenum">
              <a:rPr lang="ru-RU"/>
              <a:pPr/>
              <a:t>13</a:t>
            </a:fld>
            <a:endParaRPr lang="ru-RU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000892" y="0"/>
            <a:ext cx="1990715" cy="1182688"/>
            <a:chOff x="4752" y="96"/>
            <a:chExt cx="864" cy="745"/>
          </a:xfrm>
        </p:grpSpPr>
        <p:sp>
          <p:nvSpPr>
            <p:cNvPr id="26629" name="Oval 5"/>
            <p:cNvSpPr>
              <a:spLocks noChangeArrowheads="1"/>
            </p:cNvSpPr>
            <p:nvPr/>
          </p:nvSpPr>
          <p:spPr bwMode="auto">
            <a:xfrm>
              <a:off x="4752" y="96"/>
              <a:ext cx="864" cy="72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630" name="Rectangle 6"/>
            <p:cNvSpPr>
              <a:spLocks noChangeArrowheads="1"/>
            </p:cNvSpPr>
            <p:nvPr/>
          </p:nvSpPr>
          <p:spPr bwMode="auto">
            <a:xfrm>
              <a:off x="4848" y="240"/>
              <a:ext cx="676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ru-RU" sz="2800" b="1" dirty="0" smtClean="0">
                  <a:solidFill>
                    <a:srgbClr val="990033"/>
                  </a:solidFill>
                </a:rPr>
                <a:t>Укажи </a:t>
              </a:r>
            </a:p>
            <a:p>
              <a:pPr algn="ctr"/>
              <a:r>
                <a:rPr lang="ru-RU" sz="2800" b="1" dirty="0" smtClean="0">
                  <a:solidFill>
                    <a:srgbClr val="990033"/>
                  </a:solidFill>
                </a:rPr>
                <a:t>тип</a:t>
              </a:r>
              <a:endParaRPr lang="ru-RU" sz="2800" b="1" baseline="-25000" dirty="0">
                <a:solidFill>
                  <a:srgbClr val="990033"/>
                </a:solidFill>
              </a:endParaRPr>
            </a:p>
          </p:txBody>
        </p:sp>
      </p:grpSp>
      <p:sp>
        <p:nvSpPr>
          <p:cNvPr id="26631" name="AutoShape 7"/>
          <p:cNvSpPr>
            <a:spLocks noChangeArrowheads="1"/>
          </p:cNvSpPr>
          <p:nvPr/>
        </p:nvSpPr>
        <p:spPr bwMode="auto">
          <a:xfrm>
            <a:off x="2214546" y="304800"/>
            <a:ext cx="3729054" cy="766746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>
                <a:solidFill>
                  <a:schemeClr val="bg2">
                    <a:lumMod val="90000"/>
                  </a:schemeClr>
                </a:solidFill>
              </a:rPr>
              <a:t>Проверка знаний</a:t>
            </a:r>
          </a:p>
        </p:txBody>
      </p:sp>
      <p:graphicFrame>
        <p:nvGraphicFramePr>
          <p:cNvPr id="26731" name="Group 107"/>
          <p:cNvGraphicFramePr>
            <a:graphicFrameLocks noGrp="1"/>
          </p:cNvGraphicFramePr>
          <p:nvPr/>
        </p:nvGraphicFramePr>
        <p:xfrm>
          <a:off x="381000" y="1371600"/>
          <a:ext cx="8458200" cy="480060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4229100"/>
                <a:gridCol w="4229100"/>
              </a:tblGrid>
              <a:tr h="24003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000" dirty="0" smtClean="0"/>
                        <a:t>Zn + H</a:t>
                      </a:r>
                      <a:r>
                        <a:rPr lang="en-US" sz="3000" baseline="-25000" dirty="0" smtClean="0"/>
                        <a:t>2</a:t>
                      </a:r>
                      <a:r>
                        <a:rPr lang="en-US" sz="3000" dirty="0" smtClean="0"/>
                        <a:t>SO</a:t>
                      </a:r>
                      <a:r>
                        <a:rPr lang="en-US" sz="3000" baseline="-25000" dirty="0" smtClean="0"/>
                        <a:t>4</a:t>
                      </a:r>
                      <a:r>
                        <a:rPr lang="en-US" sz="3000" dirty="0" smtClean="0"/>
                        <a:t> =ZnSO</a:t>
                      </a:r>
                      <a:r>
                        <a:rPr lang="en-US" sz="3000" baseline="-25000" dirty="0" smtClean="0"/>
                        <a:t>4 </a:t>
                      </a:r>
                      <a:r>
                        <a:rPr lang="en-US" sz="3000" dirty="0" smtClean="0"/>
                        <a:t>+ H</a:t>
                      </a:r>
                      <a:r>
                        <a:rPr lang="en-US" sz="3000" baseline="-25000" dirty="0" smtClean="0"/>
                        <a:t>2</a:t>
                      </a:r>
                      <a:endParaRPr lang="ru-RU" sz="3000" dirty="0" smtClean="0"/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r>
                        <a:rPr kumimoji="0" lang="en-US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NaOH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+H</a:t>
                      </a:r>
                      <a:r>
                        <a:rPr kumimoji="0" lang="en-US" sz="2800" u="none" strike="noStrike" cap="none" normalizeH="0" baseline="-25000" dirty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PO</a:t>
                      </a:r>
                      <a:r>
                        <a:rPr kumimoji="0" lang="en-US" sz="2800" u="none" strike="noStrike" cap="none" normalizeH="0" baseline="-25000" dirty="0" smtClean="0">
                          <a:ln>
                            <a:noFill/>
                          </a:ln>
                          <a:effectLst/>
                        </a:rPr>
                        <a:t>4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=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Na</a:t>
                      </a:r>
                      <a:r>
                        <a:rPr kumimoji="0" lang="en-US" sz="2800" u="none" strike="noStrike" cap="none" normalizeH="0" baseline="-25000" dirty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PO</a:t>
                      </a:r>
                      <a:r>
                        <a:rPr kumimoji="0" lang="en-US" sz="2800" u="none" strike="noStrike" cap="none" normalizeH="0" baseline="-25000" dirty="0" smtClean="0">
                          <a:ln>
                            <a:noFill/>
                          </a:ln>
                          <a:effectLst/>
                        </a:rPr>
                        <a:t>4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+ 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H</a:t>
                      </a:r>
                      <a:r>
                        <a:rPr kumimoji="0" lang="en-US" sz="2800" u="none" strike="noStrike" cap="none" normalizeH="0" baseline="-25000" dirty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O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</a:tr>
              <a:tr h="2400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К</a:t>
                      </a:r>
                      <a:r>
                        <a:rPr kumimoji="0" lang="ru-RU" sz="3200" u="none" strike="noStrike" cap="none" normalizeH="0" baseline="-25000" dirty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r>
                        <a:rPr kumimoji="0" lang="ru-RU" sz="3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 + Н</a:t>
                      </a:r>
                      <a:r>
                        <a:rPr kumimoji="0" lang="ru-RU" sz="3200" u="none" strike="noStrike" cap="none" normalizeH="0" baseline="-25000" dirty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r>
                        <a:rPr kumimoji="0" lang="ru-RU" sz="3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 =2КОН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С</a:t>
                      </a:r>
                      <a:r>
                        <a:rPr kumimoji="0" lang="en-US" sz="3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u(OH)</a:t>
                      </a:r>
                      <a:r>
                        <a:rPr kumimoji="0" lang="en-US" sz="3200" u="none" strike="noStrike" cap="none" normalizeH="0" baseline="-25000" dirty="0" smtClean="0">
                          <a:ln>
                            <a:noFill/>
                          </a:ln>
                          <a:effectLst/>
                        </a:rPr>
                        <a:t>2 </a:t>
                      </a:r>
                      <a:r>
                        <a:rPr kumimoji="0" lang="en-US" sz="3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= </a:t>
                      </a:r>
                      <a:r>
                        <a:rPr kumimoji="0" lang="en-US" sz="3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CuO</a:t>
                      </a:r>
                      <a:r>
                        <a:rPr kumimoji="0" lang="en-US" sz="3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+ H</a:t>
                      </a:r>
                      <a:r>
                        <a:rPr kumimoji="0" lang="en-US" sz="3200" u="none" strike="noStrike" cap="none" normalizeH="0" baseline="-25000" dirty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r>
                        <a:rPr kumimoji="0" lang="en-US" sz="3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O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26670" name="Rectangle 46"/>
          <p:cNvSpPr>
            <a:spLocks noChangeArrowheads="1"/>
          </p:cNvSpPr>
          <p:nvPr/>
        </p:nvSpPr>
        <p:spPr bwMode="auto">
          <a:xfrm>
            <a:off x="533400" y="3124200"/>
            <a:ext cx="17526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Правильно!</a:t>
            </a:r>
          </a:p>
        </p:txBody>
      </p:sp>
      <p:sp>
        <p:nvSpPr>
          <p:cNvPr id="26671" name="Rectangle 47"/>
          <p:cNvSpPr>
            <a:spLocks noChangeArrowheads="1"/>
          </p:cNvSpPr>
          <p:nvPr/>
        </p:nvSpPr>
        <p:spPr bwMode="auto">
          <a:xfrm>
            <a:off x="2514600" y="2438400"/>
            <a:ext cx="1600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Ошибка</a:t>
            </a:r>
          </a:p>
        </p:txBody>
      </p:sp>
      <p:sp>
        <p:nvSpPr>
          <p:cNvPr id="26674" name="Rectangle 50"/>
          <p:cNvSpPr>
            <a:spLocks noChangeArrowheads="1"/>
          </p:cNvSpPr>
          <p:nvPr/>
        </p:nvSpPr>
        <p:spPr bwMode="auto">
          <a:xfrm>
            <a:off x="2514600" y="3124200"/>
            <a:ext cx="1600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Ошибка</a:t>
            </a:r>
          </a:p>
        </p:txBody>
      </p:sp>
      <p:sp>
        <p:nvSpPr>
          <p:cNvPr id="26675" name="Rectangle 51"/>
          <p:cNvSpPr>
            <a:spLocks noChangeArrowheads="1"/>
          </p:cNvSpPr>
          <p:nvPr/>
        </p:nvSpPr>
        <p:spPr bwMode="auto">
          <a:xfrm>
            <a:off x="533400" y="2438400"/>
            <a:ext cx="17526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Ошибка</a:t>
            </a:r>
          </a:p>
        </p:txBody>
      </p:sp>
      <p:sp>
        <p:nvSpPr>
          <p:cNvPr id="26677" name="Rectangle 53"/>
          <p:cNvSpPr>
            <a:spLocks noChangeArrowheads="1"/>
          </p:cNvSpPr>
          <p:nvPr/>
        </p:nvSpPr>
        <p:spPr bwMode="auto">
          <a:xfrm>
            <a:off x="533400" y="2438400"/>
            <a:ext cx="17526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 smtClean="0"/>
              <a:t>соединения</a:t>
            </a:r>
            <a:endParaRPr lang="ru-RU" dirty="0"/>
          </a:p>
        </p:txBody>
      </p:sp>
      <p:sp>
        <p:nvSpPr>
          <p:cNvPr id="26678" name="Rectangle 54"/>
          <p:cNvSpPr>
            <a:spLocks noChangeArrowheads="1"/>
          </p:cNvSpPr>
          <p:nvPr/>
        </p:nvSpPr>
        <p:spPr bwMode="auto">
          <a:xfrm>
            <a:off x="2439988" y="2438400"/>
            <a:ext cx="17526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 smtClean="0"/>
              <a:t>разложения</a:t>
            </a:r>
            <a:endParaRPr lang="ru-RU" dirty="0"/>
          </a:p>
        </p:txBody>
      </p:sp>
      <p:sp>
        <p:nvSpPr>
          <p:cNvPr id="26679" name="Rectangle 55"/>
          <p:cNvSpPr>
            <a:spLocks noChangeArrowheads="1"/>
          </p:cNvSpPr>
          <p:nvPr/>
        </p:nvSpPr>
        <p:spPr bwMode="auto">
          <a:xfrm>
            <a:off x="2438400" y="3124200"/>
            <a:ext cx="17526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 smtClean="0"/>
              <a:t>обмена</a:t>
            </a:r>
            <a:endParaRPr lang="ru-RU" dirty="0"/>
          </a:p>
        </p:txBody>
      </p:sp>
      <p:sp>
        <p:nvSpPr>
          <p:cNvPr id="26680" name="Rectangle 56"/>
          <p:cNvSpPr>
            <a:spLocks noChangeArrowheads="1"/>
          </p:cNvSpPr>
          <p:nvPr/>
        </p:nvSpPr>
        <p:spPr bwMode="auto">
          <a:xfrm>
            <a:off x="533400" y="3124200"/>
            <a:ext cx="17526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 smtClean="0"/>
              <a:t>замещения</a:t>
            </a:r>
            <a:endParaRPr lang="ru-RU" dirty="0"/>
          </a:p>
        </p:txBody>
      </p:sp>
      <p:sp>
        <p:nvSpPr>
          <p:cNvPr id="26687" name="Rectangle 63"/>
          <p:cNvSpPr>
            <a:spLocks noChangeArrowheads="1"/>
          </p:cNvSpPr>
          <p:nvPr/>
        </p:nvSpPr>
        <p:spPr bwMode="auto">
          <a:xfrm>
            <a:off x="4800600" y="2514600"/>
            <a:ext cx="17526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Ошибка</a:t>
            </a:r>
          </a:p>
        </p:txBody>
      </p:sp>
      <p:sp>
        <p:nvSpPr>
          <p:cNvPr id="26688" name="Rectangle 64"/>
          <p:cNvSpPr>
            <a:spLocks noChangeArrowheads="1"/>
          </p:cNvSpPr>
          <p:nvPr/>
        </p:nvSpPr>
        <p:spPr bwMode="auto">
          <a:xfrm>
            <a:off x="6781800" y="2514600"/>
            <a:ext cx="17526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Правильно!</a:t>
            </a:r>
          </a:p>
        </p:txBody>
      </p:sp>
      <p:sp>
        <p:nvSpPr>
          <p:cNvPr id="26689" name="Rectangle 65"/>
          <p:cNvSpPr>
            <a:spLocks noChangeArrowheads="1"/>
          </p:cNvSpPr>
          <p:nvPr/>
        </p:nvSpPr>
        <p:spPr bwMode="auto">
          <a:xfrm>
            <a:off x="4802188" y="3124200"/>
            <a:ext cx="17526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Ошибка</a:t>
            </a:r>
          </a:p>
        </p:txBody>
      </p:sp>
      <p:sp>
        <p:nvSpPr>
          <p:cNvPr id="26690" name="Rectangle 66"/>
          <p:cNvSpPr>
            <a:spLocks noChangeArrowheads="1"/>
          </p:cNvSpPr>
          <p:nvPr/>
        </p:nvSpPr>
        <p:spPr bwMode="auto">
          <a:xfrm>
            <a:off x="6781800" y="3124200"/>
            <a:ext cx="17526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Ошибка</a:t>
            </a:r>
          </a:p>
        </p:txBody>
      </p:sp>
      <p:sp>
        <p:nvSpPr>
          <p:cNvPr id="26691" name="Rectangle 67"/>
          <p:cNvSpPr>
            <a:spLocks noChangeArrowheads="1"/>
          </p:cNvSpPr>
          <p:nvPr/>
        </p:nvSpPr>
        <p:spPr bwMode="auto">
          <a:xfrm>
            <a:off x="4786314" y="2500306"/>
            <a:ext cx="1857388" cy="50006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 smtClean="0"/>
              <a:t>замещения</a:t>
            </a:r>
            <a:endParaRPr lang="ru-RU" dirty="0"/>
          </a:p>
        </p:txBody>
      </p:sp>
      <p:sp>
        <p:nvSpPr>
          <p:cNvPr id="26692" name="Rectangle 68"/>
          <p:cNvSpPr>
            <a:spLocks noChangeArrowheads="1"/>
          </p:cNvSpPr>
          <p:nvPr/>
        </p:nvSpPr>
        <p:spPr bwMode="auto">
          <a:xfrm>
            <a:off x="6715140" y="2500306"/>
            <a:ext cx="1857388" cy="50006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 smtClean="0"/>
              <a:t>обмена</a:t>
            </a:r>
            <a:endParaRPr lang="ru-RU" dirty="0"/>
          </a:p>
        </p:txBody>
      </p:sp>
      <p:sp>
        <p:nvSpPr>
          <p:cNvPr id="26693" name="Rectangle 69"/>
          <p:cNvSpPr>
            <a:spLocks noChangeArrowheads="1"/>
          </p:cNvSpPr>
          <p:nvPr/>
        </p:nvSpPr>
        <p:spPr bwMode="auto">
          <a:xfrm>
            <a:off x="6781800" y="3124200"/>
            <a:ext cx="17526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 smtClean="0"/>
              <a:t>разложения</a:t>
            </a:r>
            <a:endParaRPr lang="ru-RU" dirty="0"/>
          </a:p>
        </p:txBody>
      </p:sp>
      <p:sp>
        <p:nvSpPr>
          <p:cNvPr id="26694" name="Rectangle 70"/>
          <p:cNvSpPr>
            <a:spLocks noChangeArrowheads="1"/>
          </p:cNvSpPr>
          <p:nvPr/>
        </p:nvSpPr>
        <p:spPr bwMode="auto">
          <a:xfrm>
            <a:off x="4800600" y="3124200"/>
            <a:ext cx="17526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 smtClean="0"/>
              <a:t>соединения </a:t>
            </a:r>
            <a:endParaRPr lang="ru-RU" dirty="0"/>
          </a:p>
        </p:txBody>
      </p:sp>
      <p:sp>
        <p:nvSpPr>
          <p:cNvPr id="26696" name="Rectangle 72"/>
          <p:cNvSpPr>
            <a:spLocks noChangeArrowheads="1"/>
          </p:cNvSpPr>
          <p:nvPr/>
        </p:nvSpPr>
        <p:spPr bwMode="auto">
          <a:xfrm>
            <a:off x="533400" y="4800600"/>
            <a:ext cx="17526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Ошибка</a:t>
            </a:r>
          </a:p>
        </p:txBody>
      </p:sp>
      <p:sp>
        <p:nvSpPr>
          <p:cNvPr id="26697" name="Rectangle 73"/>
          <p:cNvSpPr>
            <a:spLocks noChangeArrowheads="1"/>
          </p:cNvSpPr>
          <p:nvPr/>
        </p:nvSpPr>
        <p:spPr bwMode="auto">
          <a:xfrm>
            <a:off x="2514600" y="5553075"/>
            <a:ext cx="17526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Правильно!</a:t>
            </a:r>
          </a:p>
        </p:txBody>
      </p:sp>
      <p:sp>
        <p:nvSpPr>
          <p:cNvPr id="26699" name="Rectangle 75"/>
          <p:cNvSpPr>
            <a:spLocks noChangeArrowheads="1"/>
          </p:cNvSpPr>
          <p:nvPr/>
        </p:nvSpPr>
        <p:spPr bwMode="auto">
          <a:xfrm>
            <a:off x="533400" y="5562600"/>
            <a:ext cx="17526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Ошибка</a:t>
            </a:r>
          </a:p>
        </p:txBody>
      </p:sp>
      <p:sp>
        <p:nvSpPr>
          <p:cNvPr id="26700" name="Rectangle 76"/>
          <p:cNvSpPr>
            <a:spLocks noChangeArrowheads="1"/>
          </p:cNvSpPr>
          <p:nvPr/>
        </p:nvSpPr>
        <p:spPr bwMode="auto">
          <a:xfrm>
            <a:off x="2514600" y="4800600"/>
            <a:ext cx="17526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Ошибка</a:t>
            </a:r>
          </a:p>
        </p:txBody>
      </p:sp>
      <p:sp>
        <p:nvSpPr>
          <p:cNvPr id="26701" name="Rectangle 77"/>
          <p:cNvSpPr>
            <a:spLocks noChangeArrowheads="1"/>
          </p:cNvSpPr>
          <p:nvPr/>
        </p:nvSpPr>
        <p:spPr bwMode="auto">
          <a:xfrm>
            <a:off x="4800600" y="4800600"/>
            <a:ext cx="17526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Ошибка</a:t>
            </a:r>
          </a:p>
        </p:txBody>
      </p:sp>
      <p:sp>
        <p:nvSpPr>
          <p:cNvPr id="26702" name="Rectangle 78"/>
          <p:cNvSpPr>
            <a:spLocks noChangeArrowheads="1"/>
          </p:cNvSpPr>
          <p:nvPr/>
        </p:nvSpPr>
        <p:spPr bwMode="auto">
          <a:xfrm>
            <a:off x="6858000" y="4800600"/>
            <a:ext cx="17526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Ошибка</a:t>
            </a:r>
          </a:p>
        </p:txBody>
      </p:sp>
      <p:sp>
        <p:nvSpPr>
          <p:cNvPr id="26703" name="Rectangle 79"/>
          <p:cNvSpPr>
            <a:spLocks noChangeArrowheads="1"/>
          </p:cNvSpPr>
          <p:nvPr/>
        </p:nvSpPr>
        <p:spPr bwMode="auto">
          <a:xfrm>
            <a:off x="6858000" y="5486400"/>
            <a:ext cx="17526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Ошибка</a:t>
            </a:r>
          </a:p>
        </p:txBody>
      </p:sp>
      <p:sp>
        <p:nvSpPr>
          <p:cNvPr id="26704" name="Rectangle 80"/>
          <p:cNvSpPr>
            <a:spLocks noChangeArrowheads="1"/>
          </p:cNvSpPr>
          <p:nvPr/>
        </p:nvSpPr>
        <p:spPr bwMode="auto">
          <a:xfrm>
            <a:off x="4800600" y="5486400"/>
            <a:ext cx="17526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Правильно!</a:t>
            </a:r>
          </a:p>
        </p:txBody>
      </p:sp>
      <p:sp>
        <p:nvSpPr>
          <p:cNvPr id="26705" name="Rectangle 81"/>
          <p:cNvSpPr>
            <a:spLocks noChangeArrowheads="1"/>
          </p:cNvSpPr>
          <p:nvPr/>
        </p:nvSpPr>
        <p:spPr bwMode="auto">
          <a:xfrm>
            <a:off x="533400" y="4800600"/>
            <a:ext cx="17526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 smtClean="0"/>
              <a:t>замещения</a:t>
            </a:r>
            <a:endParaRPr lang="ru-RU" dirty="0"/>
          </a:p>
        </p:txBody>
      </p:sp>
      <p:sp>
        <p:nvSpPr>
          <p:cNvPr id="26706" name="Rectangle 82"/>
          <p:cNvSpPr>
            <a:spLocks noChangeArrowheads="1"/>
          </p:cNvSpPr>
          <p:nvPr/>
        </p:nvSpPr>
        <p:spPr bwMode="auto">
          <a:xfrm>
            <a:off x="533400" y="5562600"/>
            <a:ext cx="17526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 smtClean="0"/>
              <a:t>разложения</a:t>
            </a:r>
            <a:endParaRPr lang="ru-RU" dirty="0"/>
          </a:p>
        </p:txBody>
      </p:sp>
      <p:sp>
        <p:nvSpPr>
          <p:cNvPr id="26707" name="Rectangle 83"/>
          <p:cNvSpPr>
            <a:spLocks noChangeArrowheads="1"/>
          </p:cNvSpPr>
          <p:nvPr/>
        </p:nvSpPr>
        <p:spPr bwMode="auto">
          <a:xfrm>
            <a:off x="2514600" y="4800600"/>
            <a:ext cx="17526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 smtClean="0"/>
              <a:t>обмена</a:t>
            </a:r>
            <a:endParaRPr lang="ru-RU" dirty="0"/>
          </a:p>
        </p:txBody>
      </p:sp>
      <p:sp>
        <p:nvSpPr>
          <p:cNvPr id="26708" name="Rectangle 84"/>
          <p:cNvSpPr>
            <a:spLocks noChangeArrowheads="1"/>
          </p:cNvSpPr>
          <p:nvPr/>
        </p:nvSpPr>
        <p:spPr bwMode="auto">
          <a:xfrm>
            <a:off x="2514600" y="5553075"/>
            <a:ext cx="17526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 smtClean="0"/>
              <a:t>соединения</a:t>
            </a:r>
            <a:endParaRPr lang="ru-RU" dirty="0"/>
          </a:p>
        </p:txBody>
      </p:sp>
      <p:sp>
        <p:nvSpPr>
          <p:cNvPr id="26709" name="Rectangle 85"/>
          <p:cNvSpPr>
            <a:spLocks noChangeArrowheads="1"/>
          </p:cNvSpPr>
          <p:nvPr/>
        </p:nvSpPr>
        <p:spPr bwMode="auto">
          <a:xfrm>
            <a:off x="4800600" y="4800600"/>
            <a:ext cx="17526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 smtClean="0"/>
              <a:t>замещения</a:t>
            </a:r>
            <a:endParaRPr lang="ru-RU" dirty="0"/>
          </a:p>
        </p:txBody>
      </p:sp>
      <p:sp>
        <p:nvSpPr>
          <p:cNvPr id="26710" name="Rectangle 86"/>
          <p:cNvSpPr>
            <a:spLocks noChangeArrowheads="1"/>
          </p:cNvSpPr>
          <p:nvPr/>
        </p:nvSpPr>
        <p:spPr bwMode="auto">
          <a:xfrm>
            <a:off x="4786314" y="5429264"/>
            <a:ext cx="1785950" cy="5286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600" dirty="0" smtClean="0"/>
              <a:t>разложения</a:t>
            </a:r>
            <a:endParaRPr lang="ru-RU" sz="1600" dirty="0"/>
          </a:p>
        </p:txBody>
      </p:sp>
      <p:sp>
        <p:nvSpPr>
          <p:cNvPr id="26711" name="Rectangle 87"/>
          <p:cNvSpPr>
            <a:spLocks noChangeArrowheads="1"/>
          </p:cNvSpPr>
          <p:nvPr/>
        </p:nvSpPr>
        <p:spPr bwMode="auto">
          <a:xfrm>
            <a:off x="6858000" y="4800600"/>
            <a:ext cx="17526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 smtClean="0"/>
              <a:t>обмена</a:t>
            </a:r>
            <a:endParaRPr lang="ru-RU" dirty="0"/>
          </a:p>
        </p:txBody>
      </p:sp>
      <p:sp>
        <p:nvSpPr>
          <p:cNvPr id="26712" name="Rectangle 88"/>
          <p:cNvSpPr>
            <a:spLocks noChangeArrowheads="1"/>
          </p:cNvSpPr>
          <p:nvPr/>
        </p:nvSpPr>
        <p:spPr bwMode="auto">
          <a:xfrm>
            <a:off x="6858000" y="5486400"/>
            <a:ext cx="17526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 smtClean="0"/>
              <a:t>соединения</a:t>
            </a:r>
            <a:endParaRPr lang="ru-RU" dirty="0"/>
          </a:p>
        </p:txBody>
      </p:sp>
      <p:sp>
        <p:nvSpPr>
          <p:cNvPr id="40" name="Управляющая кнопка: далее 39">
            <a:hlinkClick r:id="rId2" action="ppaction://hlinksldjump" highlightClick="1"/>
          </p:cNvPr>
          <p:cNvSpPr/>
          <p:nvPr/>
        </p:nvSpPr>
        <p:spPr>
          <a:xfrm>
            <a:off x="8072462" y="6357958"/>
            <a:ext cx="428628" cy="28575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66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7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66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7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66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7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66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8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66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9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66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9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66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94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66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93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67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70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67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707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67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70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67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708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67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709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267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711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67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712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267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710"/>
                  </p:tgtEl>
                </p:cond>
              </p:nextCondLst>
            </p:seq>
          </p:childTnLst>
        </p:cTn>
      </p:par>
    </p:tnLst>
    <p:bldLst>
      <p:bldP spid="26677" grpId="0" animBg="1"/>
      <p:bldP spid="26678" grpId="0" animBg="1"/>
      <p:bldP spid="26679" grpId="0" animBg="1"/>
      <p:bldP spid="26680" grpId="0" animBg="1"/>
      <p:bldP spid="26691" grpId="0" animBg="1"/>
      <p:bldP spid="26692" grpId="0" animBg="1"/>
      <p:bldP spid="26693" grpId="0" animBg="1"/>
      <p:bldP spid="26694" grpId="0" animBg="1"/>
      <p:bldP spid="26705" grpId="0" animBg="1"/>
      <p:bldP spid="26706" grpId="0" animBg="1"/>
      <p:bldP spid="26707" grpId="0" animBg="1"/>
      <p:bldP spid="26708" grpId="0" animBg="1"/>
      <p:bldP spid="26709" grpId="0" animBg="1"/>
      <p:bldP spid="26710" grpId="0" animBg="1"/>
      <p:bldP spid="26711" grpId="0" animBg="1"/>
      <p:bldP spid="267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 smtClean="0">
                <a:latin typeface="Mistral" pitchFamily="66" charset="0"/>
              </a:rPr>
              <a:t>Химическое лото</a:t>
            </a:r>
            <a:endParaRPr lang="ru-RU" sz="5400" dirty="0">
              <a:latin typeface="Mistral" pitchFamily="66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4257676" cy="25374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5413"/>
                <a:gridCol w="1504941"/>
                <a:gridCol w="1357322"/>
              </a:tblGrid>
              <a:tr h="800101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С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u(NO</a:t>
                      </a:r>
                      <a:r>
                        <a:rPr lang="en-US" sz="1600" b="0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)=</a:t>
                      </a:r>
                    </a:p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Cu +2NO</a:t>
                      </a:r>
                      <a:r>
                        <a:rPr lang="en-US" sz="1600" b="0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 +O</a:t>
                      </a:r>
                      <a:r>
                        <a:rPr lang="en-US" sz="1600" b="0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1600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6Li + N</a:t>
                      </a:r>
                      <a:r>
                        <a:rPr kumimoji="0" lang="en-US" sz="1600" b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r>
                        <a:rPr kumimoji="0"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2Li</a:t>
                      </a:r>
                      <a:r>
                        <a:rPr kumimoji="0" lang="en-US" sz="1600" b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endParaRPr kumimoji="0" lang="ru-RU" sz="16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Fe+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</a:rPr>
                        <a:t>CuSO</a:t>
                      </a:r>
                      <a:r>
                        <a:rPr lang="en-US" sz="1600" b="0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</a:rPr>
                        <a:t>=FeSO</a:t>
                      </a:r>
                      <a:r>
                        <a:rPr lang="en-US" sz="1600" b="0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</a:rPr>
                        <a:t>+Cu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00101"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NaOH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+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HCl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 =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NaCl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 +H</a:t>
                      </a:r>
                      <a:r>
                        <a:rPr lang="en-US" sz="1600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AgNO</a:t>
                      </a:r>
                      <a:r>
                        <a:rPr lang="en-US" sz="1600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+HCl=AgCl+HNO</a:t>
                      </a:r>
                      <a:r>
                        <a:rPr lang="en-US" sz="1600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160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2Na + Br</a:t>
                      </a:r>
                      <a:r>
                        <a:rPr kumimoji="0" lang="en-US" sz="1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2NaBr</a:t>
                      </a:r>
                      <a:endParaRPr kumimoji="0"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001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KNO</a:t>
                      </a:r>
                      <a:r>
                        <a:rPr kumimoji="0" lang="ru-RU" sz="16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KNO</a:t>
                      </a:r>
                      <a:r>
                        <a:rPr kumimoji="0" lang="ru-RU" sz="16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+ O</a:t>
                      </a:r>
                      <a:r>
                        <a:rPr kumimoji="0" lang="ru-RU" sz="16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ru-RU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Mg + CO</a:t>
                      </a:r>
                      <a:r>
                        <a:rPr kumimoji="0" lang="en-US" sz="1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MgO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+ C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Na</a:t>
                      </a:r>
                      <a:r>
                        <a:rPr lang="en-US" sz="1600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O+ H</a:t>
                      </a:r>
                      <a:r>
                        <a:rPr lang="en-US" sz="1600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O =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NaOH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000628" y="1571612"/>
            <a:ext cx="1428760" cy="78581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разложения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72066" y="3214686"/>
            <a:ext cx="1428760" cy="78581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обмена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143768" y="1571612"/>
            <a:ext cx="1428760" cy="78581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/>
                </a:solidFill>
              </a:rPr>
              <a:t>соединения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215206" y="3214686"/>
            <a:ext cx="1500198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замещения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42910" y="4500570"/>
            <a:ext cx="7072362" cy="2000264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Ваша </a:t>
            </a:r>
            <a:r>
              <a:rPr lang="ru-RU" sz="28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задача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ctr"/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разложить карточки цветной стороной вверх, правильно совмещая уравнение химической реакции и его тип.</a:t>
            </a:r>
            <a:endParaRPr lang="ru-RU" sz="2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Управляющая кнопка: далее 8">
            <a:hlinkClick r:id="rId2" action="ppaction://hlinksldjump" highlightClick="1"/>
          </p:cNvPr>
          <p:cNvSpPr/>
          <p:nvPr/>
        </p:nvSpPr>
        <p:spPr>
          <a:xfrm>
            <a:off x="8286776" y="6357958"/>
            <a:ext cx="357190" cy="28575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993 0.0037 L -0.49514 0.0037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94 -0.00693 L -0.42621 0.2448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" y="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6763E-6 L -0.50295 -0.12578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2" y="-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2.08092E-6 L -0.43594 -0.2356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3" y="-1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 smtClean="0">
                <a:latin typeface="Mistral" pitchFamily="66" charset="0"/>
              </a:rPr>
              <a:t>Химическая  атака</a:t>
            </a:r>
            <a:endParaRPr lang="ru-RU" sz="5400" dirty="0">
              <a:latin typeface="Mistral" pitchFamily="66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71472" y="1428736"/>
            <a:ext cx="8072494" cy="5143536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Ваша </a:t>
            </a:r>
            <a:r>
              <a:rPr lang="ru-RU" sz="40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задача</a:t>
            </a:r>
            <a:r>
              <a:rPr lang="ru-RU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ctr"/>
            <a:r>
              <a:rPr lang="ru-RU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Каждая группа должна найти реакции определенного типа: </a:t>
            </a:r>
          </a:p>
          <a:p>
            <a:pPr algn="ctr"/>
            <a:r>
              <a:rPr lang="ru-RU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реакции </a:t>
            </a:r>
            <a:r>
              <a:rPr lang="ru-RU" sz="4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разложения, соединения, замещения, обмена.</a:t>
            </a:r>
          </a:p>
          <a:p>
            <a:pPr algn="ctr"/>
            <a:r>
              <a:rPr lang="ru-RU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Далее Капитаны будут вести гонку , стараясь первым, а главное правильно, открыть  свои реакции.</a:t>
            </a:r>
            <a:endParaRPr lang="ru-RU" sz="4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Содержимое 9"/>
          <p:cNvGraphicFramePr>
            <a:graphicFrameLocks noGrp="1"/>
          </p:cNvGraphicFramePr>
          <p:nvPr>
            <p:ph sz="quarter" idx="1"/>
          </p:nvPr>
        </p:nvGraphicFramePr>
        <p:xfrm>
          <a:off x="214282" y="701952"/>
          <a:ext cx="8786874" cy="560831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57190"/>
                <a:gridCol w="1500198"/>
                <a:gridCol w="1500166"/>
                <a:gridCol w="1428760"/>
                <a:gridCol w="1285884"/>
                <a:gridCol w="1428792"/>
                <a:gridCol w="1285884"/>
              </a:tblGrid>
              <a:tr h="4286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01930" indent="-201930"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</a:rPr>
                        <a:t>A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</a:rPr>
                        <a:t>B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</a:rPr>
                        <a:t>C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</a:rPr>
                        <a:t>D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</a:rPr>
                        <a:t>E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</a:rPr>
                        <a:t>F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534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</a:rPr>
                        <a:t>замещения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обмена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разложения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замещения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обмена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соединения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</a:tr>
              <a:tr h="8534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разложения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замещения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обмена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замещения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обмена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обмена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</a:tr>
              <a:tr h="8534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01930" indent="-2019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замещения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замещения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разложения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соединения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замещения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соединения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</a:tr>
              <a:tr h="881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обмена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Соединения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baseline="0" dirty="0" smtClean="0">
                          <a:latin typeface="Times New Roman"/>
                          <a:ea typeface="Times New Roman"/>
                        </a:rPr>
                        <a:t>соединения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разложения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соединения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обмена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</a:tr>
              <a:tr h="8847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01930" indent="-2019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разложения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обмена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разложения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разложения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разложения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соединения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</a:tr>
              <a:tr h="8534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01930" indent="-2019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соединения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замещения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замещения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разложения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соединения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обмена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571472" y="1142984"/>
            <a:ext cx="1500198" cy="85725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Fe + H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latin typeface="Times New Roman"/>
                <a:ea typeface="Times New Roman"/>
              </a:rPr>
              <a:t>SO</a:t>
            </a:r>
            <a:r>
              <a:rPr lang="en-US" baseline="-25000" dirty="0" smtClean="0">
                <a:latin typeface="Times New Roman"/>
                <a:ea typeface="Times New Roman"/>
              </a:rPr>
              <a:t>4</a:t>
            </a:r>
            <a:r>
              <a:rPr lang="en-US" dirty="0" smtClean="0">
                <a:latin typeface="Times New Roman"/>
                <a:ea typeface="Times New Roman"/>
              </a:rPr>
              <a:t> =</a:t>
            </a:r>
            <a:endParaRPr lang="ru-RU" dirty="0" smtClean="0"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FeSO</a:t>
            </a:r>
            <a:r>
              <a:rPr lang="en-US" baseline="-25000" dirty="0" smtClean="0">
                <a:latin typeface="Times New Roman"/>
                <a:ea typeface="Times New Roman"/>
              </a:rPr>
              <a:t>4 </a:t>
            </a:r>
            <a:r>
              <a:rPr lang="en-US" dirty="0" smtClean="0">
                <a:latin typeface="Times New Roman"/>
                <a:ea typeface="Times New Roman"/>
              </a:rPr>
              <a:t>+ H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endParaRPr lang="ru-RU" dirty="0">
              <a:latin typeface="Times New Roman"/>
              <a:ea typeface="Times New Roman"/>
            </a:endParaRPr>
          </a:p>
        </p:txBody>
      </p:sp>
      <p:sp>
        <p:nvSpPr>
          <p:cNvPr id="11" name="Rectangle 56"/>
          <p:cNvSpPr>
            <a:spLocks noChangeArrowheads="1"/>
          </p:cNvSpPr>
          <p:nvPr/>
        </p:nvSpPr>
        <p:spPr bwMode="auto">
          <a:xfrm>
            <a:off x="571472" y="2000240"/>
            <a:ext cx="1500198" cy="857256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Zn(NO</a:t>
            </a:r>
            <a:r>
              <a:rPr lang="en-US" baseline="-25000" dirty="0" smtClean="0">
                <a:latin typeface="Times New Roman"/>
                <a:ea typeface="Times New Roman"/>
              </a:rPr>
              <a:t>3</a:t>
            </a:r>
            <a:r>
              <a:rPr lang="en-US" dirty="0" smtClean="0">
                <a:latin typeface="Times New Roman"/>
                <a:ea typeface="Times New Roman"/>
              </a:rPr>
              <a:t>)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latin typeface="Times New Roman"/>
                <a:ea typeface="Times New Roman"/>
              </a:rPr>
              <a:t> =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err="1" smtClean="0">
                <a:latin typeface="Times New Roman"/>
                <a:ea typeface="Times New Roman"/>
              </a:rPr>
              <a:t>ZnO</a:t>
            </a:r>
            <a:r>
              <a:rPr lang="en-US" dirty="0" smtClean="0">
                <a:latin typeface="Times New Roman"/>
                <a:ea typeface="Times New Roman"/>
              </a:rPr>
              <a:t>+ NO</a:t>
            </a:r>
            <a:r>
              <a:rPr lang="en-US" baseline="-25000" dirty="0" smtClean="0">
                <a:latin typeface="Times New Roman"/>
                <a:ea typeface="Times New Roman"/>
              </a:rPr>
              <a:t>2 </a:t>
            </a:r>
            <a:r>
              <a:rPr lang="en-US" dirty="0" smtClean="0">
                <a:latin typeface="Times New Roman"/>
                <a:ea typeface="Times New Roman"/>
              </a:rPr>
              <a:t>+O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endParaRPr lang="ru-RU" baseline="-25000" dirty="0">
              <a:latin typeface="Times New Roman"/>
              <a:ea typeface="Times New Roman"/>
            </a:endParaRPr>
          </a:p>
        </p:txBody>
      </p:sp>
      <p:sp>
        <p:nvSpPr>
          <p:cNvPr id="12" name="Rectangle 56"/>
          <p:cNvSpPr>
            <a:spLocks noChangeArrowheads="1"/>
          </p:cNvSpPr>
          <p:nvPr/>
        </p:nvSpPr>
        <p:spPr bwMode="auto">
          <a:xfrm>
            <a:off x="571472" y="2857496"/>
            <a:ext cx="1500198" cy="85725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Fe + </a:t>
            </a:r>
            <a:r>
              <a:rPr lang="ru-RU" dirty="0" smtClean="0">
                <a:latin typeface="Times New Roman"/>
                <a:ea typeface="Times New Roman"/>
              </a:rPr>
              <a:t>С</a:t>
            </a:r>
            <a:r>
              <a:rPr lang="en-US" dirty="0" smtClean="0">
                <a:latin typeface="Times New Roman"/>
                <a:ea typeface="Times New Roman"/>
              </a:rPr>
              <a:t>uSO</a:t>
            </a:r>
            <a:r>
              <a:rPr lang="en-US" baseline="-25000" dirty="0" smtClean="0">
                <a:latin typeface="Times New Roman"/>
                <a:ea typeface="Times New Roman"/>
              </a:rPr>
              <a:t>4</a:t>
            </a:r>
            <a:r>
              <a:rPr lang="en-US" dirty="0" smtClean="0">
                <a:latin typeface="Times New Roman"/>
                <a:ea typeface="Times New Roman"/>
              </a:rPr>
              <a:t> =</a:t>
            </a:r>
            <a:endParaRPr lang="ru-RU" dirty="0" smtClean="0"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FeSO</a:t>
            </a:r>
            <a:r>
              <a:rPr lang="en-US" baseline="-25000" dirty="0" smtClean="0">
                <a:latin typeface="Times New Roman"/>
                <a:ea typeface="Times New Roman"/>
              </a:rPr>
              <a:t>4 </a:t>
            </a:r>
            <a:r>
              <a:rPr lang="en-US" dirty="0" smtClean="0">
                <a:latin typeface="Times New Roman"/>
                <a:ea typeface="Times New Roman"/>
              </a:rPr>
              <a:t>+ Cu</a:t>
            </a:r>
            <a:endParaRPr lang="ru-RU" dirty="0">
              <a:latin typeface="Times New Roman"/>
              <a:ea typeface="Times New Roman"/>
            </a:endParaRPr>
          </a:p>
        </p:txBody>
      </p:sp>
      <p:sp>
        <p:nvSpPr>
          <p:cNvPr id="13" name="Rectangle 56"/>
          <p:cNvSpPr>
            <a:spLocks noChangeArrowheads="1"/>
          </p:cNvSpPr>
          <p:nvPr/>
        </p:nvSpPr>
        <p:spPr bwMode="auto">
          <a:xfrm>
            <a:off x="5000628" y="3714752"/>
            <a:ext cx="1285884" cy="857256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KClO</a:t>
            </a:r>
            <a:r>
              <a:rPr lang="en-US" baseline="-25000" dirty="0" smtClean="0">
                <a:latin typeface="Times New Roman"/>
                <a:ea typeface="Times New Roman"/>
              </a:rPr>
              <a:t>3</a:t>
            </a:r>
            <a:r>
              <a:rPr lang="en-US" dirty="0" smtClean="0">
                <a:latin typeface="Times New Roman"/>
                <a:ea typeface="Times New Roman"/>
              </a:rPr>
              <a:t> =</a:t>
            </a:r>
            <a:endParaRPr lang="ru-RU" dirty="0" smtClean="0"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 </a:t>
            </a:r>
            <a:r>
              <a:rPr lang="en-US" dirty="0" err="1" smtClean="0">
                <a:latin typeface="Times New Roman"/>
                <a:ea typeface="Times New Roman"/>
              </a:rPr>
              <a:t>KCl</a:t>
            </a:r>
            <a:r>
              <a:rPr lang="en-US" dirty="0" smtClean="0">
                <a:latin typeface="Times New Roman"/>
                <a:ea typeface="Times New Roman"/>
              </a:rPr>
              <a:t> + O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endParaRPr lang="ru-RU" dirty="0">
              <a:latin typeface="Times New Roman"/>
              <a:ea typeface="Times New Roman"/>
            </a:endParaRPr>
          </a:p>
        </p:txBody>
      </p:sp>
      <p:sp>
        <p:nvSpPr>
          <p:cNvPr id="14" name="Rectangle 56"/>
          <p:cNvSpPr>
            <a:spLocks noChangeArrowheads="1"/>
          </p:cNvSpPr>
          <p:nvPr/>
        </p:nvSpPr>
        <p:spPr bwMode="auto">
          <a:xfrm>
            <a:off x="571472" y="4572008"/>
            <a:ext cx="1500198" cy="85725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</a:pPr>
            <a:r>
              <a:rPr lang="en-US" sz="1400" dirty="0" smtClean="0">
                <a:latin typeface="Times New Roman"/>
                <a:ea typeface="Times New Roman"/>
              </a:rPr>
              <a:t>(NH</a:t>
            </a:r>
            <a:r>
              <a:rPr lang="en-US" sz="1400" baseline="-25000" dirty="0" smtClean="0">
                <a:latin typeface="Times New Roman"/>
                <a:ea typeface="Times New Roman"/>
              </a:rPr>
              <a:t>4</a:t>
            </a:r>
            <a:r>
              <a:rPr lang="en-US" sz="1400" dirty="0" smtClean="0">
                <a:latin typeface="Times New Roman"/>
                <a:ea typeface="Times New Roman"/>
              </a:rPr>
              <a:t>)</a:t>
            </a:r>
            <a:r>
              <a:rPr lang="en-US" sz="1400" baseline="-25000" dirty="0" smtClean="0">
                <a:latin typeface="Times New Roman"/>
                <a:ea typeface="Times New Roman"/>
              </a:rPr>
              <a:t>2 </a:t>
            </a:r>
            <a:r>
              <a:rPr lang="en-US" sz="1400" dirty="0" smtClean="0">
                <a:latin typeface="Times New Roman"/>
                <a:ea typeface="Times New Roman"/>
              </a:rPr>
              <a:t>Cr</a:t>
            </a:r>
            <a:r>
              <a:rPr lang="en-US" sz="1400" baseline="-25000" dirty="0" smtClean="0">
                <a:latin typeface="Times New Roman"/>
                <a:ea typeface="Times New Roman"/>
              </a:rPr>
              <a:t>2</a:t>
            </a:r>
            <a:r>
              <a:rPr lang="en-US" sz="1400" dirty="0" smtClean="0">
                <a:latin typeface="Times New Roman"/>
                <a:ea typeface="Times New Roman"/>
              </a:rPr>
              <a:t>O</a:t>
            </a:r>
            <a:r>
              <a:rPr lang="en-US" sz="1400" baseline="-25000" dirty="0" smtClean="0">
                <a:latin typeface="Times New Roman"/>
                <a:ea typeface="Times New Roman"/>
              </a:rPr>
              <a:t>7</a:t>
            </a:r>
            <a:r>
              <a:rPr lang="en-US" sz="1400" dirty="0" smtClean="0">
                <a:latin typeface="Times New Roman"/>
                <a:ea typeface="Times New Roman"/>
              </a:rPr>
              <a:t>= </a:t>
            </a:r>
            <a:endParaRPr lang="ru-RU" sz="1400" dirty="0" smtClean="0"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</a:pPr>
            <a:r>
              <a:rPr lang="en-US" sz="1400" dirty="0" smtClean="0">
                <a:latin typeface="Times New Roman"/>
                <a:ea typeface="Times New Roman"/>
              </a:rPr>
              <a:t>Cr</a:t>
            </a:r>
            <a:r>
              <a:rPr lang="en-US" sz="1400" baseline="-25000" dirty="0" smtClean="0">
                <a:latin typeface="Times New Roman"/>
                <a:ea typeface="Times New Roman"/>
              </a:rPr>
              <a:t>2</a:t>
            </a:r>
            <a:r>
              <a:rPr lang="en-US" sz="1400" dirty="0" smtClean="0">
                <a:latin typeface="Times New Roman"/>
                <a:ea typeface="Times New Roman"/>
              </a:rPr>
              <a:t>O</a:t>
            </a:r>
            <a:r>
              <a:rPr lang="en-US" sz="1400" baseline="-25000" dirty="0" smtClean="0">
                <a:latin typeface="Times New Roman"/>
                <a:ea typeface="Times New Roman"/>
              </a:rPr>
              <a:t>3</a:t>
            </a:r>
            <a:r>
              <a:rPr lang="en-US" sz="1400" dirty="0" smtClean="0">
                <a:latin typeface="Times New Roman"/>
                <a:ea typeface="Times New Roman"/>
              </a:rPr>
              <a:t>+ N</a:t>
            </a:r>
            <a:r>
              <a:rPr lang="en-US" sz="1400" baseline="-25000" dirty="0" smtClean="0">
                <a:latin typeface="Times New Roman"/>
                <a:ea typeface="Times New Roman"/>
              </a:rPr>
              <a:t>2</a:t>
            </a:r>
            <a:r>
              <a:rPr lang="en-US" sz="1400" dirty="0" smtClean="0">
                <a:latin typeface="Times New Roman"/>
                <a:ea typeface="Times New Roman"/>
              </a:rPr>
              <a:t>+H</a:t>
            </a:r>
            <a:r>
              <a:rPr lang="en-US" sz="1400" baseline="-25000" dirty="0" smtClean="0">
                <a:latin typeface="Times New Roman"/>
                <a:ea typeface="Times New Roman"/>
              </a:rPr>
              <a:t>2</a:t>
            </a:r>
            <a:r>
              <a:rPr lang="en-US" sz="1400" dirty="0" smtClean="0">
                <a:latin typeface="Times New Roman"/>
                <a:ea typeface="Times New Roman"/>
              </a:rPr>
              <a:t>O</a:t>
            </a:r>
            <a:endParaRPr lang="ru-RU" sz="1400" dirty="0" smtClean="0"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endParaRPr lang="ru-RU" sz="1200" dirty="0">
              <a:latin typeface="Times New Roman"/>
              <a:ea typeface="Times New Roman"/>
            </a:endParaRPr>
          </a:p>
        </p:txBody>
      </p:sp>
      <p:sp>
        <p:nvSpPr>
          <p:cNvPr id="9" name="Rectangle 56"/>
          <p:cNvSpPr>
            <a:spLocks noChangeArrowheads="1"/>
          </p:cNvSpPr>
          <p:nvPr/>
        </p:nvSpPr>
        <p:spPr bwMode="auto">
          <a:xfrm>
            <a:off x="2071670" y="1142984"/>
            <a:ext cx="1500198" cy="85725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</a:pPr>
            <a:endParaRPr lang="ru-RU" sz="1400" dirty="0" smtClean="0"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</a:pPr>
            <a:r>
              <a:rPr lang="en-US" sz="1400" dirty="0" smtClean="0">
                <a:latin typeface="Times New Roman"/>
                <a:ea typeface="Times New Roman"/>
              </a:rPr>
              <a:t>H</a:t>
            </a:r>
            <a:r>
              <a:rPr lang="en-US" sz="1400" baseline="-25000" dirty="0" smtClean="0">
                <a:latin typeface="Times New Roman"/>
                <a:ea typeface="Times New Roman"/>
              </a:rPr>
              <a:t>2</a:t>
            </a:r>
            <a:r>
              <a:rPr lang="en-US" sz="1400" dirty="0" smtClean="0">
                <a:latin typeface="Times New Roman"/>
                <a:ea typeface="Times New Roman"/>
              </a:rPr>
              <a:t>SO</a:t>
            </a:r>
            <a:r>
              <a:rPr lang="en-US" sz="1400" baseline="-25000" dirty="0" smtClean="0">
                <a:latin typeface="Times New Roman"/>
                <a:ea typeface="Times New Roman"/>
              </a:rPr>
              <a:t>4 </a:t>
            </a:r>
            <a:r>
              <a:rPr lang="en-US" sz="1400" dirty="0" smtClean="0">
                <a:latin typeface="Times New Roman"/>
                <a:ea typeface="Times New Roman"/>
              </a:rPr>
              <a:t>+ </a:t>
            </a:r>
            <a:r>
              <a:rPr lang="en-US" sz="1400" dirty="0" err="1" smtClean="0">
                <a:latin typeface="Times New Roman"/>
                <a:ea typeface="Times New Roman"/>
              </a:rPr>
              <a:t>Ba</a:t>
            </a:r>
            <a:r>
              <a:rPr lang="ru-RU" sz="1400" dirty="0" smtClean="0">
                <a:latin typeface="Times New Roman"/>
                <a:ea typeface="Times New Roman"/>
              </a:rPr>
              <a:t> </a:t>
            </a:r>
            <a:r>
              <a:rPr lang="en-US" sz="1400" dirty="0" smtClean="0">
                <a:latin typeface="Times New Roman"/>
                <a:ea typeface="Times New Roman"/>
              </a:rPr>
              <a:t>(OH)</a:t>
            </a:r>
            <a:r>
              <a:rPr lang="en-US" sz="1400" baseline="-25000" dirty="0" smtClean="0">
                <a:latin typeface="Times New Roman"/>
                <a:ea typeface="Times New Roman"/>
              </a:rPr>
              <a:t>2 </a:t>
            </a:r>
            <a:r>
              <a:rPr lang="en-US" sz="1400" dirty="0" smtClean="0">
                <a:latin typeface="Times New Roman"/>
                <a:ea typeface="Times New Roman"/>
              </a:rPr>
              <a:t>=</a:t>
            </a:r>
          </a:p>
          <a:p>
            <a:pPr algn="ctr">
              <a:lnSpc>
                <a:spcPct val="150000"/>
              </a:lnSpc>
            </a:pPr>
            <a:r>
              <a:rPr lang="en-US" sz="1400" dirty="0" smtClean="0">
                <a:latin typeface="Times New Roman"/>
                <a:ea typeface="Times New Roman"/>
              </a:rPr>
              <a:t> BaSO</a:t>
            </a:r>
            <a:r>
              <a:rPr lang="en-US" sz="1400" baseline="-25000" dirty="0" smtClean="0">
                <a:latin typeface="Times New Roman"/>
                <a:ea typeface="Times New Roman"/>
              </a:rPr>
              <a:t>4</a:t>
            </a:r>
            <a:r>
              <a:rPr lang="en-US" sz="1400" dirty="0" smtClean="0">
                <a:latin typeface="Times New Roman"/>
                <a:ea typeface="Times New Roman"/>
              </a:rPr>
              <a:t> + H</a:t>
            </a:r>
            <a:r>
              <a:rPr lang="en-US" sz="1400" baseline="-25000" dirty="0" smtClean="0">
                <a:latin typeface="Times New Roman"/>
                <a:ea typeface="Times New Roman"/>
              </a:rPr>
              <a:t>2</a:t>
            </a:r>
            <a:r>
              <a:rPr lang="en-US" sz="1400" dirty="0" smtClean="0">
                <a:latin typeface="Times New Roman"/>
                <a:ea typeface="Times New Roman"/>
              </a:rPr>
              <a:t>O</a:t>
            </a:r>
            <a:endParaRPr lang="ru-RU" sz="1400" dirty="0" smtClean="0"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endParaRPr lang="ru-RU" dirty="0">
              <a:latin typeface="Times New Roman"/>
              <a:ea typeface="Times New Roman"/>
            </a:endParaRPr>
          </a:p>
        </p:txBody>
      </p:sp>
      <p:sp>
        <p:nvSpPr>
          <p:cNvPr id="15" name="Rectangle 56"/>
          <p:cNvSpPr>
            <a:spLocks noChangeArrowheads="1"/>
          </p:cNvSpPr>
          <p:nvPr/>
        </p:nvSpPr>
        <p:spPr bwMode="auto">
          <a:xfrm>
            <a:off x="6286512" y="5429264"/>
            <a:ext cx="1428760" cy="928694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P + O</a:t>
            </a:r>
            <a:r>
              <a:rPr lang="en-US" baseline="-25000" dirty="0" smtClean="0">
                <a:latin typeface="Times New Roman"/>
                <a:ea typeface="Times New Roman"/>
              </a:rPr>
              <a:t>2 </a:t>
            </a:r>
            <a:r>
              <a:rPr lang="en-US" dirty="0" smtClean="0">
                <a:latin typeface="Times New Roman"/>
                <a:ea typeface="Times New Roman"/>
              </a:rPr>
              <a:t>=  P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latin typeface="Times New Roman"/>
                <a:ea typeface="Times New Roman"/>
              </a:rPr>
              <a:t>O</a:t>
            </a:r>
            <a:r>
              <a:rPr lang="en-US" baseline="-25000" dirty="0" smtClean="0">
                <a:latin typeface="Times New Roman"/>
                <a:ea typeface="Times New Roman"/>
              </a:rPr>
              <a:t>5</a:t>
            </a:r>
            <a:endParaRPr lang="ru-RU" dirty="0">
              <a:latin typeface="Times New Roman"/>
              <a:ea typeface="Times New Roman"/>
            </a:endParaRPr>
          </a:p>
        </p:txBody>
      </p:sp>
      <p:sp>
        <p:nvSpPr>
          <p:cNvPr id="16" name="Rectangle 56"/>
          <p:cNvSpPr>
            <a:spLocks noChangeArrowheads="1"/>
          </p:cNvSpPr>
          <p:nvPr/>
        </p:nvSpPr>
        <p:spPr bwMode="auto">
          <a:xfrm>
            <a:off x="6286512" y="3714752"/>
            <a:ext cx="1428760" cy="857256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/>
                <a:ea typeface="Times New Roman"/>
              </a:rPr>
              <a:t>С</a:t>
            </a:r>
            <a:r>
              <a:rPr lang="en-US" dirty="0" smtClean="0">
                <a:latin typeface="Times New Roman"/>
                <a:ea typeface="Times New Roman"/>
              </a:rPr>
              <a:t>u + O</a:t>
            </a:r>
            <a:r>
              <a:rPr lang="en-US" baseline="-25000" dirty="0" smtClean="0">
                <a:latin typeface="Times New Roman"/>
                <a:ea typeface="Times New Roman"/>
              </a:rPr>
              <a:t>2 </a:t>
            </a:r>
            <a:r>
              <a:rPr lang="en-US" dirty="0" smtClean="0">
                <a:latin typeface="Times New Roman"/>
                <a:ea typeface="Times New Roman"/>
              </a:rPr>
              <a:t>= </a:t>
            </a:r>
            <a:r>
              <a:rPr lang="en-US" dirty="0" err="1" smtClean="0">
                <a:latin typeface="Times New Roman"/>
                <a:ea typeface="Times New Roman"/>
              </a:rPr>
              <a:t>CuO</a:t>
            </a:r>
            <a:endParaRPr lang="ru-RU" dirty="0">
              <a:latin typeface="Times New Roman"/>
              <a:ea typeface="Times New Roman"/>
            </a:endParaRPr>
          </a:p>
        </p:txBody>
      </p:sp>
      <p:sp>
        <p:nvSpPr>
          <p:cNvPr id="17" name="Rectangle 56"/>
          <p:cNvSpPr>
            <a:spLocks noChangeArrowheads="1"/>
          </p:cNvSpPr>
          <p:nvPr/>
        </p:nvSpPr>
        <p:spPr bwMode="auto">
          <a:xfrm>
            <a:off x="3571868" y="2000240"/>
            <a:ext cx="1428760" cy="857256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1200" dirty="0" smtClean="0">
                <a:latin typeface="Times New Roman"/>
                <a:ea typeface="Times New Roman"/>
              </a:rPr>
              <a:t>Fe(NO</a:t>
            </a:r>
            <a:r>
              <a:rPr lang="en-US" sz="1200" baseline="-25000" dirty="0" smtClean="0">
                <a:latin typeface="Times New Roman"/>
                <a:ea typeface="Times New Roman"/>
              </a:rPr>
              <a:t>3</a:t>
            </a:r>
            <a:r>
              <a:rPr lang="en-US" sz="1200" dirty="0" smtClean="0">
                <a:latin typeface="Times New Roman"/>
                <a:ea typeface="Times New Roman"/>
              </a:rPr>
              <a:t>)</a:t>
            </a:r>
            <a:r>
              <a:rPr lang="en-US" sz="1200" baseline="-25000" dirty="0" smtClean="0">
                <a:latin typeface="Times New Roman"/>
                <a:ea typeface="Times New Roman"/>
              </a:rPr>
              <a:t>3</a:t>
            </a:r>
            <a:r>
              <a:rPr lang="en-US" sz="1200" dirty="0" smtClean="0">
                <a:latin typeface="Times New Roman"/>
                <a:ea typeface="Times New Roman"/>
              </a:rPr>
              <a:t> + </a:t>
            </a:r>
            <a:r>
              <a:rPr lang="en-US" sz="1200" dirty="0" err="1" smtClean="0">
                <a:latin typeface="Times New Roman"/>
                <a:ea typeface="Times New Roman"/>
              </a:rPr>
              <a:t>NaOH</a:t>
            </a:r>
            <a:r>
              <a:rPr lang="en-US" sz="1200" dirty="0" smtClean="0">
                <a:latin typeface="Times New Roman"/>
                <a:ea typeface="Times New Roman"/>
              </a:rPr>
              <a:t> = </a:t>
            </a:r>
            <a:endParaRPr lang="ru-RU" sz="1200" dirty="0" smtClean="0"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1200" dirty="0" smtClean="0">
                <a:latin typeface="Times New Roman"/>
                <a:ea typeface="Times New Roman"/>
              </a:rPr>
              <a:t>Fe(OH)</a:t>
            </a:r>
            <a:r>
              <a:rPr lang="en-US" sz="1200" baseline="-25000" dirty="0" smtClean="0">
                <a:latin typeface="Times New Roman"/>
                <a:ea typeface="Times New Roman"/>
              </a:rPr>
              <a:t>3</a:t>
            </a:r>
            <a:r>
              <a:rPr lang="en-US" sz="1200" dirty="0" smtClean="0">
                <a:latin typeface="Times New Roman"/>
                <a:ea typeface="Times New Roman"/>
              </a:rPr>
              <a:t> + NaNO</a:t>
            </a:r>
            <a:r>
              <a:rPr lang="en-US" sz="1200" baseline="-25000" dirty="0" smtClean="0">
                <a:latin typeface="Times New Roman"/>
                <a:ea typeface="Times New Roman"/>
              </a:rPr>
              <a:t>3</a:t>
            </a:r>
            <a:endParaRPr lang="ru-RU" sz="1200" dirty="0">
              <a:latin typeface="Times New Roman"/>
              <a:ea typeface="Times New Roman"/>
            </a:endParaRPr>
          </a:p>
        </p:txBody>
      </p:sp>
      <p:sp>
        <p:nvSpPr>
          <p:cNvPr id="18" name="Rectangle 56"/>
          <p:cNvSpPr>
            <a:spLocks noChangeArrowheads="1"/>
          </p:cNvSpPr>
          <p:nvPr/>
        </p:nvSpPr>
        <p:spPr bwMode="auto">
          <a:xfrm>
            <a:off x="5000628" y="1142984"/>
            <a:ext cx="1285884" cy="85725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H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latin typeface="Times New Roman"/>
                <a:ea typeface="Times New Roman"/>
              </a:rPr>
              <a:t>SO</a:t>
            </a:r>
            <a:r>
              <a:rPr lang="en-US" baseline="-25000" dirty="0" smtClean="0">
                <a:latin typeface="Times New Roman"/>
                <a:ea typeface="Times New Roman"/>
              </a:rPr>
              <a:t>4</a:t>
            </a:r>
            <a:r>
              <a:rPr lang="en-US" dirty="0" smtClean="0">
                <a:latin typeface="Times New Roman"/>
                <a:ea typeface="Times New Roman"/>
              </a:rPr>
              <a:t> + </a:t>
            </a:r>
            <a:r>
              <a:rPr lang="ru-RU" dirty="0" smtClean="0">
                <a:latin typeface="Times New Roman"/>
                <a:ea typeface="Times New Roman"/>
              </a:rPr>
              <a:t>М</a:t>
            </a:r>
            <a:r>
              <a:rPr lang="en-US" dirty="0" smtClean="0">
                <a:latin typeface="Times New Roman"/>
                <a:ea typeface="Times New Roman"/>
              </a:rPr>
              <a:t>g=</a:t>
            </a:r>
            <a:endParaRPr lang="ru-RU" dirty="0" smtClean="0"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MgSO</a:t>
            </a:r>
            <a:r>
              <a:rPr lang="en-US" baseline="-25000" dirty="0" smtClean="0">
                <a:latin typeface="Times New Roman"/>
                <a:ea typeface="Times New Roman"/>
              </a:rPr>
              <a:t>4</a:t>
            </a:r>
            <a:r>
              <a:rPr lang="en-US" dirty="0" smtClean="0">
                <a:latin typeface="Times New Roman"/>
                <a:ea typeface="Times New Roman"/>
              </a:rPr>
              <a:t> + H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endParaRPr lang="ru-RU" dirty="0">
              <a:latin typeface="Times New Roman"/>
              <a:ea typeface="Times New Roman"/>
            </a:endParaRPr>
          </a:p>
        </p:txBody>
      </p:sp>
      <p:sp>
        <p:nvSpPr>
          <p:cNvPr id="19" name="Rectangle 56"/>
          <p:cNvSpPr>
            <a:spLocks noChangeArrowheads="1"/>
          </p:cNvSpPr>
          <p:nvPr/>
        </p:nvSpPr>
        <p:spPr bwMode="auto">
          <a:xfrm>
            <a:off x="5000628" y="2000240"/>
            <a:ext cx="1285884" cy="857256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Zn + </a:t>
            </a:r>
            <a:r>
              <a:rPr lang="en-US" dirty="0" err="1" smtClean="0">
                <a:latin typeface="Times New Roman"/>
                <a:ea typeface="Times New Roman"/>
              </a:rPr>
              <a:t>HCl</a:t>
            </a:r>
            <a:r>
              <a:rPr lang="en-US" dirty="0" smtClean="0">
                <a:latin typeface="Times New Roman"/>
                <a:ea typeface="Times New Roman"/>
              </a:rPr>
              <a:t> =</a:t>
            </a:r>
            <a:endParaRPr lang="ru-RU" dirty="0" smtClean="0"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ZnCl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latin typeface="Times New Roman"/>
                <a:ea typeface="Times New Roman"/>
              </a:rPr>
              <a:t> + H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endParaRPr lang="ru-RU" dirty="0">
              <a:latin typeface="Times New Roman"/>
              <a:ea typeface="Times New Roman"/>
            </a:endParaRPr>
          </a:p>
        </p:txBody>
      </p:sp>
      <p:sp>
        <p:nvSpPr>
          <p:cNvPr id="20" name="Rectangle 56"/>
          <p:cNvSpPr>
            <a:spLocks noChangeArrowheads="1"/>
          </p:cNvSpPr>
          <p:nvPr/>
        </p:nvSpPr>
        <p:spPr bwMode="auto">
          <a:xfrm>
            <a:off x="2071670" y="2000240"/>
            <a:ext cx="1500198" cy="857256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Al + H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latin typeface="Times New Roman"/>
                <a:ea typeface="Times New Roman"/>
              </a:rPr>
              <a:t>SO</a:t>
            </a:r>
            <a:r>
              <a:rPr lang="en-US" baseline="-25000" dirty="0" smtClean="0">
                <a:latin typeface="Times New Roman"/>
                <a:ea typeface="Times New Roman"/>
              </a:rPr>
              <a:t>4 </a:t>
            </a:r>
            <a:r>
              <a:rPr lang="en-US" dirty="0" smtClean="0">
                <a:latin typeface="Times New Roman"/>
                <a:ea typeface="Times New Roman"/>
              </a:rPr>
              <a:t>=</a:t>
            </a:r>
            <a:endParaRPr lang="ru-RU" dirty="0" smtClean="0"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Al</a:t>
            </a:r>
            <a:r>
              <a:rPr lang="en-US" baseline="-25000" dirty="0" smtClean="0">
                <a:latin typeface="Times New Roman"/>
                <a:ea typeface="Times New Roman"/>
              </a:rPr>
              <a:t>2 </a:t>
            </a:r>
            <a:r>
              <a:rPr lang="en-US" dirty="0" smtClean="0">
                <a:latin typeface="Times New Roman"/>
                <a:ea typeface="Times New Roman"/>
              </a:rPr>
              <a:t>(SO</a:t>
            </a:r>
            <a:r>
              <a:rPr lang="en-US" baseline="-25000" dirty="0" smtClean="0">
                <a:latin typeface="Times New Roman"/>
                <a:ea typeface="Times New Roman"/>
              </a:rPr>
              <a:t>4</a:t>
            </a:r>
            <a:r>
              <a:rPr lang="en-US" dirty="0" smtClean="0">
                <a:latin typeface="Times New Roman"/>
                <a:ea typeface="Times New Roman"/>
              </a:rPr>
              <a:t> )</a:t>
            </a:r>
            <a:r>
              <a:rPr lang="en-US" baseline="-25000" dirty="0" smtClean="0">
                <a:latin typeface="Times New Roman"/>
                <a:ea typeface="Times New Roman"/>
              </a:rPr>
              <a:t>3</a:t>
            </a:r>
            <a:r>
              <a:rPr lang="en-US" dirty="0" smtClean="0">
                <a:latin typeface="Times New Roman"/>
                <a:ea typeface="Times New Roman"/>
              </a:rPr>
              <a:t>+ H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endParaRPr lang="ru-RU" dirty="0">
              <a:latin typeface="Times New Roman"/>
              <a:ea typeface="Times New Roman"/>
            </a:endParaRPr>
          </a:p>
        </p:txBody>
      </p:sp>
      <p:sp>
        <p:nvSpPr>
          <p:cNvPr id="21" name="Rectangle 56"/>
          <p:cNvSpPr>
            <a:spLocks noChangeArrowheads="1"/>
          </p:cNvSpPr>
          <p:nvPr/>
        </p:nvSpPr>
        <p:spPr bwMode="auto">
          <a:xfrm>
            <a:off x="7715272" y="2857496"/>
            <a:ext cx="1428728" cy="85725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SO</a:t>
            </a:r>
            <a:r>
              <a:rPr lang="en-US" baseline="-25000" dirty="0" smtClean="0">
                <a:latin typeface="Times New Roman"/>
                <a:ea typeface="Times New Roman"/>
              </a:rPr>
              <a:t>3</a:t>
            </a:r>
            <a:r>
              <a:rPr lang="en-US" dirty="0" smtClean="0">
                <a:latin typeface="Times New Roman"/>
                <a:ea typeface="Times New Roman"/>
              </a:rPr>
              <a:t> + H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latin typeface="Times New Roman"/>
                <a:ea typeface="Times New Roman"/>
              </a:rPr>
              <a:t>O</a:t>
            </a:r>
            <a:r>
              <a:rPr lang="ru-RU" dirty="0" smtClean="0">
                <a:latin typeface="Times New Roman"/>
                <a:ea typeface="Times New Roman"/>
              </a:rPr>
              <a:t>=</a:t>
            </a:r>
          </a:p>
          <a:p>
            <a:pPr algn="ctr"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 H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latin typeface="Times New Roman"/>
                <a:ea typeface="Times New Roman"/>
              </a:rPr>
              <a:t>SO</a:t>
            </a:r>
            <a:r>
              <a:rPr lang="en-US" baseline="-25000" dirty="0" smtClean="0">
                <a:latin typeface="Times New Roman"/>
                <a:ea typeface="Times New Roman"/>
              </a:rPr>
              <a:t>4</a:t>
            </a:r>
            <a:endParaRPr lang="ru-RU" dirty="0">
              <a:latin typeface="Times New Roman"/>
              <a:ea typeface="Times New Roman"/>
            </a:endParaRPr>
          </a:p>
        </p:txBody>
      </p:sp>
      <p:sp>
        <p:nvSpPr>
          <p:cNvPr id="22" name="Rectangle 56"/>
          <p:cNvSpPr>
            <a:spLocks noChangeArrowheads="1"/>
          </p:cNvSpPr>
          <p:nvPr/>
        </p:nvSpPr>
        <p:spPr bwMode="auto">
          <a:xfrm>
            <a:off x="3571868" y="3714752"/>
            <a:ext cx="1428760" cy="857256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/>
                <a:ea typeface="Times New Roman"/>
              </a:rPr>
              <a:t>О</a:t>
            </a:r>
            <a:r>
              <a:rPr lang="ru-RU" baseline="-25000" dirty="0" smtClean="0">
                <a:latin typeface="Times New Roman"/>
                <a:ea typeface="Times New Roman"/>
              </a:rPr>
              <a:t>2</a:t>
            </a:r>
            <a:r>
              <a:rPr lang="ru-RU" dirty="0" smtClean="0">
                <a:latin typeface="Times New Roman"/>
                <a:ea typeface="Times New Roman"/>
              </a:rPr>
              <a:t> + </a:t>
            </a:r>
            <a:r>
              <a:rPr lang="en-US" dirty="0" smtClean="0">
                <a:latin typeface="Times New Roman"/>
                <a:ea typeface="Times New Roman"/>
              </a:rPr>
              <a:t>F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latin typeface="Times New Roman"/>
                <a:ea typeface="Times New Roman"/>
              </a:rPr>
              <a:t> = OF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endParaRPr lang="ru-RU" baseline="-25000" dirty="0">
              <a:latin typeface="Times New Roman"/>
              <a:ea typeface="Times New Roman"/>
            </a:endParaRPr>
          </a:p>
        </p:txBody>
      </p:sp>
      <p:sp>
        <p:nvSpPr>
          <p:cNvPr id="23" name="Rectangle 56"/>
          <p:cNvSpPr>
            <a:spLocks noChangeArrowheads="1"/>
          </p:cNvSpPr>
          <p:nvPr/>
        </p:nvSpPr>
        <p:spPr bwMode="auto">
          <a:xfrm>
            <a:off x="2071670" y="5429264"/>
            <a:ext cx="1500198" cy="928694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AlBr</a:t>
            </a:r>
            <a:r>
              <a:rPr lang="en-US" baseline="-25000" dirty="0" smtClean="0">
                <a:latin typeface="Times New Roman"/>
                <a:ea typeface="Times New Roman"/>
              </a:rPr>
              <a:t>3</a:t>
            </a:r>
            <a:r>
              <a:rPr lang="en-US" dirty="0" smtClean="0">
                <a:latin typeface="Times New Roman"/>
                <a:ea typeface="Times New Roman"/>
              </a:rPr>
              <a:t> + Cl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latin typeface="Times New Roman"/>
                <a:ea typeface="Times New Roman"/>
              </a:rPr>
              <a:t> =</a:t>
            </a:r>
            <a:endParaRPr lang="ru-RU" dirty="0" smtClean="0"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AlCl</a:t>
            </a:r>
            <a:r>
              <a:rPr lang="en-US" baseline="-25000" dirty="0" smtClean="0">
                <a:latin typeface="Times New Roman"/>
                <a:ea typeface="Times New Roman"/>
              </a:rPr>
              <a:t>3</a:t>
            </a:r>
            <a:r>
              <a:rPr lang="en-US" dirty="0" smtClean="0">
                <a:latin typeface="Times New Roman"/>
                <a:ea typeface="Times New Roman"/>
              </a:rPr>
              <a:t> + Br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endParaRPr lang="ru-RU" dirty="0">
              <a:latin typeface="Times New Roman"/>
              <a:ea typeface="Times New Roman"/>
            </a:endParaRPr>
          </a:p>
        </p:txBody>
      </p:sp>
      <p:sp>
        <p:nvSpPr>
          <p:cNvPr id="24" name="Rectangle 56"/>
          <p:cNvSpPr>
            <a:spLocks noChangeArrowheads="1"/>
          </p:cNvSpPr>
          <p:nvPr/>
        </p:nvSpPr>
        <p:spPr bwMode="auto">
          <a:xfrm>
            <a:off x="571472" y="3714752"/>
            <a:ext cx="1500198" cy="857256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1200" dirty="0" err="1" smtClean="0">
                <a:latin typeface="Times New Roman"/>
                <a:ea typeface="Times New Roman"/>
              </a:rPr>
              <a:t>Ba</a:t>
            </a:r>
            <a:r>
              <a:rPr lang="en-US" sz="1200" dirty="0" smtClean="0">
                <a:latin typeface="Times New Roman"/>
                <a:ea typeface="Times New Roman"/>
              </a:rPr>
              <a:t>(OH)</a:t>
            </a:r>
            <a:r>
              <a:rPr lang="en-US" sz="1200" baseline="-25000" dirty="0" smtClean="0">
                <a:latin typeface="Times New Roman"/>
                <a:ea typeface="Times New Roman"/>
              </a:rPr>
              <a:t>2</a:t>
            </a:r>
            <a:r>
              <a:rPr lang="en-US" sz="1200" dirty="0" smtClean="0">
                <a:latin typeface="Times New Roman"/>
                <a:ea typeface="Times New Roman"/>
              </a:rPr>
              <a:t> + Cu(NO</a:t>
            </a:r>
            <a:r>
              <a:rPr lang="en-US" sz="1200" baseline="-25000" dirty="0" smtClean="0">
                <a:latin typeface="Times New Roman"/>
                <a:ea typeface="Times New Roman"/>
              </a:rPr>
              <a:t>3</a:t>
            </a:r>
            <a:r>
              <a:rPr lang="en-US" sz="1200" dirty="0" smtClean="0">
                <a:latin typeface="Times New Roman"/>
                <a:ea typeface="Times New Roman"/>
              </a:rPr>
              <a:t>)</a:t>
            </a:r>
            <a:r>
              <a:rPr lang="en-US" sz="1200" baseline="-25000" dirty="0" smtClean="0">
                <a:latin typeface="Times New Roman"/>
                <a:ea typeface="Times New Roman"/>
              </a:rPr>
              <a:t>2</a:t>
            </a:r>
            <a:r>
              <a:rPr lang="en-US" sz="1200" dirty="0" smtClean="0">
                <a:latin typeface="Times New Roman"/>
                <a:ea typeface="Times New Roman"/>
              </a:rPr>
              <a:t> = </a:t>
            </a:r>
            <a:endParaRPr lang="ru-RU" sz="1200" dirty="0" smtClean="0"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1200" dirty="0" smtClean="0">
                <a:latin typeface="Times New Roman"/>
                <a:ea typeface="Times New Roman"/>
              </a:rPr>
              <a:t>Cu(OH)</a:t>
            </a:r>
            <a:r>
              <a:rPr lang="en-US" sz="1200" baseline="-25000" dirty="0" smtClean="0">
                <a:latin typeface="Times New Roman"/>
                <a:ea typeface="Times New Roman"/>
              </a:rPr>
              <a:t>2</a:t>
            </a:r>
            <a:r>
              <a:rPr lang="en-US" sz="1200" dirty="0" smtClean="0">
                <a:latin typeface="Times New Roman"/>
                <a:ea typeface="Times New Roman"/>
              </a:rPr>
              <a:t> +</a:t>
            </a:r>
            <a:r>
              <a:rPr lang="en-US" sz="1200" dirty="0" err="1" smtClean="0">
                <a:latin typeface="Times New Roman"/>
                <a:ea typeface="Times New Roman"/>
              </a:rPr>
              <a:t>Ba</a:t>
            </a:r>
            <a:r>
              <a:rPr lang="en-US" sz="1200" dirty="0" smtClean="0">
                <a:latin typeface="Times New Roman"/>
                <a:ea typeface="Times New Roman"/>
              </a:rPr>
              <a:t>(NO</a:t>
            </a:r>
            <a:r>
              <a:rPr lang="en-US" sz="1200" baseline="-25000" dirty="0" smtClean="0">
                <a:latin typeface="Times New Roman"/>
                <a:ea typeface="Times New Roman"/>
              </a:rPr>
              <a:t>3</a:t>
            </a:r>
            <a:r>
              <a:rPr lang="en-US" sz="1200" dirty="0" smtClean="0">
                <a:latin typeface="Times New Roman"/>
                <a:ea typeface="Times New Roman"/>
              </a:rPr>
              <a:t>)</a:t>
            </a:r>
            <a:r>
              <a:rPr lang="en-US" sz="1200" baseline="-25000" dirty="0" smtClean="0">
                <a:latin typeface="Times New Roman"/>
                <a:ea typeface="Times New Roman"/>
              </a:rPr>
              <a:t>2</a:t>
            </a:r>
            <a:endParaRPr lang="ru-RU" sz="1200" dirty="0">
              <a:latin typeface="Times New Roman"/>
              <a:ea typeface="Times New Roman"/>
            </a:endParaRPr>
          </a:p>
        </p:txBody>
      </p:sp>
      <p:sp>
        <p:nvSpPr>
          <p:cNvPr id="25" name="Rectangle 56"/>
          <p:cNvSpPr>
            <a:spLocks noChangeArrowheads="1"/>
          </p:cNvSpPr>
          <p:nvPr/>
        </p:nvSpPr>
        <p:spPr bwMode="auto">
          <a:xfrm>
            <a:off x="571472" y="5429264"/>
            <a:ext cx="1500198" cy="928694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</a:pPr>
            <a:r>
              <a:rPr lang="en-US" dirty="0" smtClean="0">
                <a:latin typeface="Times New Roman"/>
                <a:ea typeface="Times New Roman"/>
              </a:rPr>
              <a:t>Li + N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latin typeface="Times New Roman"/>
                <a:ea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</a:rPr>
              <a:t>=</a:t>
            </a:r>
            <a:r>
              <a:rPr lang="en-US" dirty="0" smtClean="0">
                <a:latin typeface="Times New Roman"/>
                <a:ea typeface="Times New Roman"/>
              </a:rPr>
              <a:t> Li</a:t>
            </a:r>
            <a:r>
              <a:rPr lang="en-US" baseline="-25000" dirty="0" smtClean="0">
                <a:latin typeface="Times New Roman"/>
                <a:ea typeface="Times New Roman"/>
              </a:rPr>
              <a:t>3</a:t>
            </a:r>
            <a:r>
              <a:rPr lang="en-US" dirty="0" smtClean="0">
                <a:latin typeface="Times New Roman"/>
                <a:ea typeface="Times New Roman"/>
              </a:rPr>
              <a:t>N</a:t>
            </a:r>
            <a:endParaRPr lang="ru-RU" dirty="0" smtClean="0"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endParaRPr lang="ru-RU" dirty="0">
              <a:latin typeface="Times New Roman"/>
              <a:ea typeface="Times New Roman"/>
            </a:endParaRPr>
          </a:p>
        </p:txBody>
      </p:sp>
      <p:sp>
        <p:nvSpPr>
          <p:cNvPr id="26" name="Rectangle 56"/>
          <p:cNvSpPr>
            <a:spLocks noChangeArrowheads="1"/>
          </p:cNvSpPr>
          <p:nvPr/>
        </p:nvSpPr>
        <p:spPr bwMode="auto">
          <a:xfrm>
            <a:off x="2071670" y="3714752"/>
            <a:ext cx="1500198" cy="857256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Na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latin typeface="Times New Roman"/>
                <a:ea typeface="Times New Roman"/>
              </a:rPr>
              <a:t>O + H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latin typeface="Times New Roman"/>
                <a:ea typeface="Times New Roman"/>
              </a:rPr>
              <a:t>O =</a:t>
            </a:r>
            <a:endParaRPr lang="ru-RU" dirty="0" smtClean="0"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 </a:t>
            </a:r>
            <a:r>
              <a:rPr lang="en-US" dirty="0" err="1" smtClean="0">
                <a:latin typeface="Times New Roman"/>
                <a:ea typeface="Times New Roman"/>
              </a:rPr>
              <a:t>NaOH</a:t>
            </a:r>
            <a:endParaRPr lang="ru-RU" dirty="0">
              <a:latin typeface="Times New Roman"/>
              <a:ea typeface="Times New Roman"/>
            </a:endParaRPr>
          </a:p>
        </p:txBody>
      </p:sp>
      <p:sp>
        <p:nvSpPr>
          <p:cNvPr id="27" name="Rectangle 56"/>
          <p:cNvSpPr>
            <a:spLocks noChangeArrowheads="1"/>
          </p:cNvSpPr>
          <p:nvPr/>
        </p:nvSpPr>
        <p:spPr bwMode="auto">
          <a:xfrm>
            <a:off x="3571868" y="5429264"/>
            <a:ext cx="1428760" cy="928694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Zn + H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latin typeface="Times New Roman"/>
                <a:ea typeface="Times New Roman"/>
              </a:rPr>
              <a:t>SO</a:t>
            </a:r>
            <a:r>
              <a:rPr lang="en-US" baseline="-25000" dirty="0" smtClean="0">
                <a:latin typeface="Times New Roman"/>
                <a:ea typeface="Times New Roman"/>
              </a:rPr>
              <a:t>4</a:t>
            </a:r>
            <a:r>
              <a:rPr lang="en-US" dirty="0" smtClean="0">
                <a:latin typeface="Times New Roman"/>
                <a:ea typeface="Times New Roman"/>
              </a:rPr>
              <a:t> =</a:t>
            </a:r>
            <a:endParaRPr lang="ru-RU" dirty="0" smtClean="0"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ZnSO</a:t>
            </a:r>
            <a:r>
              <a:rPr lang="en-US" baseline="-25000" dirty="0" smtClean="0">
                <a:latin typeface="Times New Roman"/>
                <a:ea typeface="Times New Roman"/>
              </a:rPr>
              <a:t>4 </a:t>
            </a:r>
            <a:r>
              <a:rPr lang="en-US" dirty="0" smtClean="0">
                <a:latin typeface="Times New Roman"/>
                <a:ea typeface="Times New Roman"/>
              </a:rPr>
              <a:t>+ H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endParaRPr lang="ru-RU" dirty="0">
              <a:latin typeface="Times New Roman"/>
              <a:ea typeface="Times New Roman"/>
            </a:endParaRPr>
          </a:p>
        </p:txBody>
      </p:sp>
      <p:sp>
        <p:nvSpPr>
          <p:cNvPr id="28" name="Rectangle 56"/>
          <p:cNvSpPr>
            <a:spLocks noChangeArrowheads="1"/>
          </p:cNvSpPr>
          <p:nvPr/>
        </p:nvSpPr>
        <p:spPr bwMode="auto">
          <a:xfrm>
            <a:off x="5000628" y="2857496"/>
            <a:ext cx="1285884" cy="85725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Al +J</a:t>
            </a:r>
            <a:r>
              <a:rPr lang="en-US" baseline="-25000" dirty="0" smtClean="0">
                <a:latin typeface="Times New Roman"/>
                <a:ea typeface="Times New Roman"/>
              </a:rPr>
              <a:t>2 </a:t>
            </a:r>
            <a:r>
              <a:rPr lang="en-US" dirty="0" smtClean="0">
                <a:latin typeface="Times New Roman"/>
                <a:ea typeface="Times New Roman"/>
              </a:rPr>
              <a:t>= Al J</a:t>
            </a:r>
            <a:r>
              <a:rPr lang="en-US" baseline="-25000" dirty="0" smtClean="0">
                <a:latin typeface="Times New Roman"/>
                <a:ea typeface="Times New Roman"/>
              </a:rPr>
              <a:t>3</a:t>
            </a:r>
            <a:endParaRPr lang="ru-RU" dirty="0">
              <a:latin typeface="Times New Roman"/>
              <a:ea typeface="Times New Roman"/>
            </a:endParaRPr>
          </a:p>
        </p:txBody>
      </p:sp>
      <p:sp>
        <p:nvSpPr>
          <p:cNvPr id="29" name="Rectangle 56"/>
          <p:cNvSpPr>
            <a:spLocks noChangeArrowheads="1"/>
          </p:cNvSpPr>
          <p:nvPr/>
        </p:nvSpPr>
        <p:spPr bwMode="auto">
          <a:xfrm>
            <a:off x="5000628" y="5429264"/>
            <a:ext cx="1285884" cy="928694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/>
                <a:ea typeface="Times New Roman"/>
              </a:rPr>
              <a:t>С</a:t>
            </a:r>
            <a:r>
              <a:rPr lang="en-US" dirty="0" smtClean="0">
                <a:latin typeface="Times New Roman"/>
                <a:ea typeface="Times New Roman"/>
              </a:rPr>
              <a:t>u(OH)</a:t>
            </a:r>
            <a:r>
              <a:rPr lang="en-US" baseline="-25000" dirty="0" smtClean="0">
                <a:latin typeface="Times New Roman"/>
                <a:ea typeface="Times New Roman"/>
              </a:rPr>
              <a:t>2 </a:t>
            </a:r>
            <a:r>
              <a:rPr lang="en-US" dirty="0" smtClean="0">
                <a:latin typeface="Times New Roman"/>
                <a:ea typeface="Times New Roman"/>
              </a:rPr>
              <a:t>=</a:t>
            </a:r>
            <a:endParaRPr lang="ru-RU" dirty="0" smtClean="0"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 </a:t>
            </a:r>
            <a:r>
              <a:rPr lang="en-US" dirty="0" err="1" smtClean="0">
                <a:latin typeface="Times New Roman"/>
                <a:ea typeface="Times New Roman"/>
              </a:rPr>
              <a:t>CuO</a:t>
            </a:r>
            <a:r>
              <a:rPr lang="en-US" dirty="0" smtClean="0">
                <a:latin typeface="Times New Roman"/>
                <a:ea typeface="Times New Roman"/>
              </a:rPr>
              <a:t> +H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latin typeface="Times New Roman"/>
                <a:ea typeface="Times New Roman"/>
              </a:rPr>
              <a:t>O</a:t>
            </a:r>
            <a:endParaRPr lang="ru-RU" dirty="0">
              <a:latin typeface="Times New Roman"/>
              <a:ea typeface="Times New Roman"/>
            </a:endParaRPr>
          </a:p>
        </p:txBody>
      </p:sp>
      <p:sp>
        <p:nvSpPr>
          <p:cNvPr id="30" name="Rectangle 56"/>
          <p:cNvSpPr>
            <a:spLocks noChangeArrowheads="1"/>
          </p:cNvSpPr>
          <p:nvPr/>
        </p:nvSpPr>
        <p:spPr bwMode="auto">
          <a:xfrm>
            <a:off x="6286512" y="2857496"/>
            <a:ext cx="1428760" cy="85725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Na + H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latin typeface="Times New Roman"/>
                <a:ea typeface="Times New Roman"/>
              </a:rPr>
              <a:t>O =</a:t>
            </a:r>
            <a:endParaRPr lang="ru-RU" dirty="0" smtClean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dirty="0" err="1" smtClean="0">
                <a:latin typeface="Times New Roman"/>
                <a:ea typeface="Times New Roman"/>
              </a:rPr>
              <a:t>NaOH</a:t>
            </a:r>
            <a:r>
              <a:rPr lang="en-US" dirty="0" smtClean="0">
                <a:latin typeface="Times New Roman"/>
                <a:ea typeface="Times New Roman"/>
              </a:rPr>
              <a:t> + H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endParaRPr lang="ru-RU" dirty="0">
              <a:latin typeface="Times New Roman"/>
              <a:ea typeface="Times New Roman"/>
            </a:endParaRPr>
          </a:p>
        </p:txBody>
      </p:sp>
      <p:sp>
        <p:nvSpPr>
          <p:cNvPr id="32" name="Rectangle 56"/>
          <p:cNvSpPr>
            <a:spLocks noChangeArrowheads="1"/>
          </p:cNvSpPr>
          <p:nvPr/>
        </p:nvSpPr>
        <p:spPr bwMode="auto">
          <a:xfrm>
            <a:off x="2071670" y="4572008"/>
            <a:ext cx="1500198" cy="85725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</a:pPr>
            <a:endParaRPr lang="ru-RU" sz="1400" dirty="0" smtClean="0"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</a:pPr>
            <a:r>
              <a:rPr lang="en-US" sz="1400" dirty="0" smtClean="0">
                <a:latin typeface="Times New Roman"/>
                <a:ea typeface="Times New Roman"/>
              </a:rPr>
              <a:t>H</a:t>
            </a:r>
            <a:r>
              <a:rPr lang="en-US" sz="1400" baseline="-25000" dirty="0" smtClean="0">
                <a:latin typeface="Times New Roman"/>
                <a:ea typeface="Times New Roman"/>
              </a:rPr>
              <a:t>2</a:t>
            </a:r>
            <a:r>
              <a:rPr lang="en-US" sz="1400" dirty="0" smtClean="0">
                <a:latin typeface="Times New Roman"/>
                <a:ea typeface="Times New Roman"/>
              </a:rPr>
              <a:t>SO</a:t>
            </a:r>
            <a:r>
              <a:rPr lang="en-US" sz="1400" baseline="-25000" dirty="0" smtClean="0">
                <a:latin typeface="Times New Roman"/>
                <a:ea typeface="Times New Roman"/>
              </a:rPr>
              <a:t>4 </a:t>
            </a:r>
            <a:r>
              <a:rPr lang="en-US" sz="1400" dirty="0" smtClean="0">
                <a:latin typeface="Times New Roman"/>
                <a:ea typeface="Times New Roman"/>
              </a:rPr>
              <a:t>+N a</a:t>
            </a:r>
            <a:r>
              <a:rPr lang="ru-RU" sz="1400" dirty="0" smtClean="0">
                <a:latin typeface="Times New Roman"/>
                <a:ea typeface="Times New Roman"/>
              </a:rPr>
              <a:t> </a:t>
            </a:r>
            <a:r>
              <a:rPr lang="en-US" sz="1400" dirty="0" smtClean="0">
                <a:latin typeface="Times New Roman"/>
                <a:ea typeface="Times New Roman"/>
              </a:rPr>
              <a:t>OH</a:t>
            </a:r>
            <a:r>
              <a:rPr lang="en-US" sz="1400" baseline="-25000" dirty="0" smtClean="0">
                <a:latin typeface="Times New Roman"/>
                <a:ea typeface="Times New Roman"/>
              </a:rPr>
              <a:t> </a:t>
            </a:r>
            <a:r>
              <a:rPr lang="en-US" sz="1400" dirty="0" smtClean="0">
                <a:latin typeface="Times New Roman"/>
                <a:ea typeface="Times New Roman"/>
              </a:rPr>
              <a:t>=</a:t>
            </a:r>
          </a:p>
          <a:p>
            <a:pPr algn="ctr">
              <a:lnSpc>
                <a:spcPct val="150000"/>
              </a:lnSpc>
            </a:pPr>
            <a:r>
              <a:rPr lang="en-US" sz="1400" dirty="0" smtClean="0">
                <a:latin typeface="Times New Roman"/>
                <a:ea typeface="Times New Roman"/>
              </a:rPr>
              <a:t> Na</a:t>
            </a:r>
            <a:r>
              <a:rPr lang="en-US" sz="1400" baseline="-25000" dirty="0" smtClean="0">
                <a:latin typeface="Times New Roman"/>
                <a:ea typeface="Times New Roman"/>
              </a:rPr>
              <a:t>2</a:t>
            </a:r>
            <a:r>
              <a:rPr lang="en-US" sz="1400" dirty="0" smtClean="0">
                <a:latin typeface="Times New Roman"/>
                <a:ea typeface="Times New Roman"/>
              </a:rPr>
              <a:t>SO</a:t>
            </a:r>
            <a:r>
              <a:rPr lang="en-US" sz="1400" baseline="-25000" dirty="0" smtClean="0">
                <a:latin typeface="Times New Roman"/>
                <a:ea typeface="Times New Roman"/>
              </a:rPr>
              <a:t>4</a:t>
            </a:r>
            <a:r>
              <a:rPr lang="en-US" sz="1400" dirty="0" smtClean="0">
                <a:latin typeface="Times New Roman"/>
                <a:ea typeface="Times New Roman"/>
              </a:rPr>
              <a:t> + 2 H</a:t>
            </a:r>
            <a:r>
              <a:rPr lang="en-US" sz="1400" baseline="-25000" dirty="0" smtClean="0">
                <a:latin typeface="Times New Roman"/>
                <a:ea typeface="Times New Roman"/>
              </a:rPr>
              <a:t>2</a:t>
            </a:r>
            <a:r>
              <a:rPr lang="en-US" sz="1400" dirty="0" smtClean="0">
                <a:latin typeface="Times New Roman"/>
                <a:ea typeface="Times New Roman"/>
              </a:rPr>
              <a:t>O</a:t>
            </a:r>
            <a:endParaRPr lang="ru-RU" sz="1400" dirty="0" smtClean="0"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endParaRPr lang="ru-RU" dirty="0">
              <a:latin typeface="Times New Roman"/>
              <a:ea typeface="Times New Roman"/>
            </a:endParaRPr>
          </a:p>
        </p:txBody>
      </p:sp>
      <p:sp>
        <p:nvSpPr>
          <p:cNvPr id="31" name="Управляющая кнопка: далее 30">
            <a:hlinkClick r:id="rId3" action="ppaction://hlinksldjump" highlightClick="1"/>
          </p:cNvPr>
          <p:cNvSpPr/>
          <p:nvPr/>
        </p:nvSpPr>
        <p:spPr>
          <a:xfrm>
            <a:off x="8286776" y="6429396"/>
            <a:ext cx="428628" cy="21431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Rectangle 56"/>
          <p:cNvSpPr>
            <a:spLocks noChangeArrowheads="1"/>
          </p:cNvSpPr>
          <p:nvPr/>
        </p:nvSpPr>
        <p:spPr bwMode="auto">
          <a:xfrm>
            <a:off x="2071670" y="2857496"/>
            <a:ext cx="1500198" cy="85725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endParaRPr lang="ru-RU" dirty="0" smtClean="0"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Mg + CO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latin typeface="Times New Roman"/>
                <a:ea typeface="Times New Roman"/>
              </a:rPr>
              <a:t> = </a:t>
            </a:r>
            <a:endParaRPr lang="ru-RU" dirty="0" smtClean="0"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err="1" smtClean="0">
                <a:latin typeface="Times New Roman"/>
                <a:ea typeface="Times New Roman"/>
              </a:rPr>
              <a:t>MgO</a:t>
            </a:r>
            <a:r>
              <a:rPr lang="en-US" dirty="0" smtClean="0">
                <a:latin typeface="Times New Roman"/>
                <a:ea typeface="Times New Roman"/>
              </a:rPr>
              <a:t> + C</a:t>
            </a:r>
            <a:endParaRPr lang="ru-RU" dirty="0" smtClean="0"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endParaRPr lang="ru-RU" dirty="0">
              <a:latin typeface="Times New Roman"/>
              <a:ea typeface="Times New Roman"/>
            </a:endParaRPr>
          </a:p>
        </p:txBody>
      </p:sp>
      <p:sp>
        <p:nvSpPr>
          <p:cNvPr id="34" name="Rectangle 56"/>
          <p:cNvSpPr>
            <a:spLocks noChangeArrowheads="1"/>
          </p:cNvSpPr>
          <p:nvPr/>
        </p:nvSpPr>
        <p:spPr bwMode="auto">
          <a:xfrm>
            <a:off x="3571868" y="1142984"/>
            <a:ext cx="1428760" cy="85725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 smtClean="0">
                <a:latin typeface="Times New Roman"/>
                <a:ea typeface="Times New Roman"/>
              </a:rPr>
              <a:t>HNO</a:t>
            </a:r>
            <a:r>
              <a:rPr lang="en-US" baseline="-25000" dirty="0" smtClean="0">
                <a:latin typeface="Times New Roman"/>
                <a:ea typeface="Times New Roman"/>
              </a:rPr>
              <a:t>3</a:t>
            </a:r>
            <a:r>
              <a:rPr lang="ru-RU" dirty="0" smtClean="0">
                <a:latin typeface="Times New Roman"/>
                <a:ea typeface="Times New Roman"/>
              </a:rPr>
              <a:t>=</a:t>
            </a:r>
          </a:p>
          <a:p>
            <a:pPr algn="ctr"/>
            <a:r>
              <a:rPr lang="en-US" dirty="0" smtClean="0">
                <a:latin typeface="Times New Roman"/>
                <a:ea typeface="Times New Roman"/>
              </a:rPr>
              <a:t>NO</a:t>
            </a:r>
            <a:r>
              <a:rPr lang="ru-RU" baseline="-25000" dirty="0" smtClean="0">
                <a:latin typeface="Times New Roman"/>
                <a:ea typeface="Times New Roman"/>
              </a:rPr>
              <a:t>2</a:t>
            </a:r>
            <a:r>
              <a:rPr lang="en-US" baseline="-25000" dirty="0" smtClean="0">
                <a:latin typeface="Times New Roman"/>
                <a:ea typeface="Times New Roman"/>
              </a:rPr>
              <a:t> </a:t>
            </a:r>
            <a:r>
              <a:rPr lang="en-US" dirty="0" smtClean="0">
                <a:latin typeface="Times New Roman"/>
                <a:ea typeface="Times New Roman"/>
              </a:rPr>
              <a:t>+O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latin typeface="Times New Roman"/>
                <a:ea typeface="Times New Roman"/>
              </a:rPr>
              <a:t>+H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latin typeface="Times New Roman"/>
                <a:ea typeface="Times New Roman"/>
              </a:rPr>
              <a:t>O</a:t>
            </a:r>
            <a:endParaRPr lang="ru-RU" dirty="0">
              <a:latin typeface="Times New Roman"/>
              <a:ea typeface="Times New Roman"/>
            </a:endParaRPr>
          </a:p>
        </p:txBody>
      </p:sp>
      <p:sp>
        <p:nvSpPr>
          <p:cNvPr id="38" name="Rectangle 56"/>
          <p:cNvSpPr>
            <a:spLocks noChangeArrowheads="1"/>
          </p:cNvSpPr>
          <p:nvPr/>
        </p:nvSpPr>
        <p:spPr bwMode="auto">
          <a:xfrm>
            <a:off x="3571868" y="2857496"/>
            <a:ext cx="1428760" cy="85725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NH</a:t>
            </a:r>
            <a:r>
              <a:rPr lang="en-US" baseline="-25000" dirty="0" smtClean="0">
                <a:latin typeface="Times New Roman"/>
                <a:ea typeface="Times New Roman"/>
              </a:rPr>
              <a:t>4</a:t>
            </a:r>
            <a:r>
              <a:rPr lang="en-US" dirty="0" smtClean="0">
                <a:latin typeface="Times New Roman"/>
                <a:ea typeface="Times New Roman"/>
              </a:rPr>
              <a:t>NO</a:t>
            </a:r>
            <a:r>
              <a:rPr lang="en-US" baseline="-25000" dirty="0" smtClean="0">
                <a:latin typeface="Times New Roman"/>
                <a:ea typeface="Times New Roman"/>
              </a:rPr>
              <a:t>2 =</a:t>
            </a:r>
            <a:r>
              <a:rPr lang="ru-RU" dirty="0" smtClean="0">
                <a:latin typeface="Times New Roman"/>
                <a:ea typeface="Times New Roman"/>
              </a:rPr>
              <a:t>=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 N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latin typeface="Times New Roman"/>
                <a:ea typeface="Times New Roman"/>
              </a:rPr>
              <a:t> + H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latin typeface="Times New Roman"/>
                <a:ea typeface="Times New Roman"/>
              </a:rPr>
              <a:t>O</a:t>
            </a:r>
            <a:endParaRPr lang="ru-RU" dirty="0">
              <a:latin typeface="Times New Roman"/>
              <a:ea typeface="Times New Roman"/>
            </a:endParaRPr>
          </a:p>
        </p:txBody>
      </p:sp>
      <p:sp>
        <p:nvSpPr>
          <p:cNvPr id="39" name="Rectangle 56"/>
          <p:cNvSpPr>
            <a:spLocks noChangeArrowheads="1"/>
          </p:cNvSpPr>
          <p:nvPr/>
        </p:nvSpPr>
        <p:spPr bwMode="auto">
          <a:xfrm>
            <a:off x="3571868" y="4572008"/>
            <a:ext cx="1428760" cy="85725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Cr (OH)</a:t>
            </a:r>
            <a:r>
              <a:rPr lang="en-US" baseline="-25000" dirty="0" smtClean="0">
                <a:latin typeface="Times New Roman"/>
                <a:ea typeface="Times New Roman"/>
              </a:rPr>
              <a:t>3 </a:t>
            </a:r>
            <a:r>
              <a:rPr lang="en-US" dirty="0" smtClean="0">
                <a:latin typeface="Times New Roman"/>
                <a:ea typeface="Times New Roman"/>
              </a:rPr>
              <a:t>=</a:t>
            </a:r>
            <a:endParaRPr lang="ru-RU" dirty="0" smtClean="0"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Cr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latin typeface="Times New Roman"/>
                <a:ea typeface="Times New Roman"/>
              </a:rPr>
              <a:t>O</a:t>
            </a:r>
            <a:r>
              <a:rPr lang="en-US" baseline="-25000" dirty="0" smtClean="0">
                <a:latin typeface="Times New Roman"/>
                <a:ea typeface="Times New Roman"/>
              </a:rPr>
              <a:t>3</a:t>
            </a:r>
            <a:r>
              <a:rPr lang="en-US" dirty="0" smtClean="0">
                <a:latin typeface="Times New Roman"/>
                <a:ea typeface="Times New Roman"/>
              </a:rPr>
              <a:t> + H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latin typeface="Times New Roman"/>
                <a:ea typeface="Times New Roman"/>
              </a:rPr>
              <a:t>O</a:t>
            </a:r>
            <a:endParaRPr lang="ru-RU" dirty="0">
              <a:latin typeface="Times New Roman"/>
              <a:ea typeface="Times New Roman"/>
            </a:endParaRPr>
          </a:p>
        </p:txBody>
      </p:sp>
      <p:sp>
        <p:nvSpPr>
          <p:cNvPr id="40" name="Rectangle 56"/>
          <p:cNvSpPr>
            <a:spLocks noChangeArrowheads="1"/>
          </p:cNvSpPr>
          <p:nvPr/>
        </p:nvSpPr>
        <p:spPr bwMode="auto">
          <a:xfrm>
            <a:off x="7715240" y="5429264"/>
            <a:ext cx="1428760" cy="928694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</a:pPr>
            <a:r>
              <a:rPr lang="en-US" sz="1200" dirty="0" smtClean="0">
                <a:latin typeface="Times New Roman"/>
                <a:ea typeface="Times New Roman"/>
              </a:rPr>
              <a:t>H</a:t>
            </a:r>
            <a:r>
              <a:rPr lang="en-US" sz="1200" baseline="-25000" dirty="0" smtClean="0">
                <a:latin typeface="Times New Roman"/>
                <a:ea typeface="Times New Roman"/>
              </a:rPr>
              <a:t>2</a:t>
            </a:r>
            <a:r>
              <a:rPr lang="en-US" sz="1200" dirty="0" smtClean="0">
                <a:latin typeface="Times New Roman"/>
                <a:ea typeface="Times New Roman"/>
              </a:rPr>
              <a:t>SO</a:t>
            </a:r>
            <a:r>
              <a:rPr lang="en-US" sz="1200" baseline="-25000" dirty="0" smtClean="0">
                <a:latin typeface="Times New Roman"/>
                <a:ea typeface="Times New Roman"/>
              </a:rPr>
              <a:t>4 </a:t>
            </a:r>
            <a:r>
              <a:rPr lang="en-US" sz="1200" dirty="0" smtClean="0">
                <a:latin typeface="Times New Roman"/>
                <a:ea typeface="Times New Roman"/>
              </a:rPr>
              <a:t>+ K</a:t>
            </a:r>
            <a:r>
              <a:rPr lang="en-US" sz="1200" baseline="-25000" dirty="0" smtClean="0">
                <a:latin typeface="Times New Roman"/>
                <a:ea typeface="Times New Roman"/>
              </a:rPr>
              <a:t>2</a:t>
            </a:r>
            <a:r>
              <a:rPr lang="en-US" sz="1200" dirty="0" smtClean="0">
                <a:latin typeface="Times New Roman"/>
                <a:ea typeface="Times New Roman"/>
              </a:rPr>
              <a:t>SO</a:t>
            </a:r>
            <a:r>
              <a:rPr lang="en-US" sz="1200" baseline="-25000" dirty="0" smtClean="0">
                <a:latin typeface="Times New Roman"/>
                <a:ea typeface="Times New Roman"/>
              </a:rPr>
              <a:t>3</a:t>
            </a:r>
            <a:r>
              <a:rPr lang="en-US" sz="1200" dirty="0" smtClean="0">
                <a:latin typeface="Times New Roman"/>
                <a:ea typeface="Times New Roman"/>
              </a:rPr>
              <a:t> = </a:t>
            </a:r>
            <a:endParaRPr lang="ru-RU" sz="1200" dirty="0" smtClean="0"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</a:pPr>
            <a:r>
              <a:rPr lang="en-US" sz="1200" dirty="0" smtClean="0">
                <a:latin typeface="Times New Roman"/>
                <a:ea typeface="Times New Roman"/>
              </a:rPr>
              <a:t>K</a:t>
            </a:r>
            <a:r>
              <a:rPr lang="en-US" sz="1200" baseline="-25000" dirty="0" smtClean="0">
                <a:latin typeface="Times New Roman"/>
                <a:ea typeface="Times New Roman"/>
              </a:rPr>
              <a:t>2</a:t>
            </a:r>
            <a:r>
              <a:rPr lang="en-US" sz="1200" dirty="0" smtClean="0">
                <a:latin typeface="Times New Roman"/>
                <a:ea typeface="Times New Roman"/>
              </a:rPr>
              <a:t>SO</a:t>
            </a:r>
            <a:r>
              <a:rPr lang="en-US" sz="1200" baseline="-25000" dirty="0" smtClean="0">
                <a:latin typeface="Times New Roman"/>
                <a:ea typeface="Times New Roman"/>
              </a:rPr>
              <a:t>4 </a:t>
            </a:r>
            <a:r>
              <a:rPr lang="en-US" sz="1200" dirty="0" smtClean="0">
                <a:latin typeface="Times New Roman"/>
                <a:ea typeface="Times New Roman"/>
              </a:rPr>
              <a:t>+ SO</a:t>
            </a:r>
            <a:r>
              <a:rPr lang="en-US" sz="1200" baseline="-25000" dirty="0" smtClean="0">
                <a:latin typeface="Times New Roman"/>
                <a:ea typeface="Times New Roman"/>
              </a:rPr>
              <a:t>2 </a:t>
            </a:r>
            <a:r>
              <a:rPr lang="en-US" sz="1200" dirty="0" smtClean="0">
                <a:latin typeface="Times New Roman"/>
                <a:ea typeface="Times New Roman"/>
              </a:rPr>
              <a:t>+ H</a:t>
            </a:r>
            <a:r>
              <a:rPr lang="en-US" sz="1200" baseline="-25000" dirty="0" smtClean="0">
                <a:latin typeface="Times New Roman"/>
                <a:ea typeface="Times New Roman"/>
              </a:rPr>
              <a:t>2</a:t>
            </a:r>
            <a:r>
              <a:rPr lang="en-US" sz="1200" dirty="0" smtClean="0">
                <a:latin typeface="Times New Roman"/>
                <a:ea typeface="Times New Roman"/>
              </a:rPr>
              <a:t>O</a:t>
            </a:r>
            <a:endParaRPr lang="ru-RU" sz="1200" dirty="0" smtClean="0"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endParaRPr lang="ru-RU" sz="1200" dirty="0">
              <a:latin typeface="Times New Roman"/>
              <a:ea typeface="Times New Roman"/>
            </a:endParaRPr>
          </a:p>
        </p:txBody>
      </p:sp>
      <p:sp>
        <p:nvSpPr>
          <p:cNvPr id="41" name="Rectangle 56"/>
          <p:cNvSpPr>
            <a:spLocks noChangeArrowheads="1"/>
          </p:cNvSpPr>
          <p:nvPr/>
        </p:nvSpPr>
        <p:spPr bwMode="auto">
          <a:xfrm>
            <a:off x="6286512" y="2000240"/>
            <a:ext cx="1428760" cy="857256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H</a:t>
            </a:r>
            <a:r>
              <a:rPr lang="ru-RU" dirty="0" smtClean="0">
                <a:latin typeface="Times New Roman"/>
                <a:ea typeface="Times New Roman"/>
              </a:rPr>
              <a:t>С</a:t>
            </a:r>
            <a:r>
              <a:rPr lang="en-US" dirty="0" smtClean="0">
                <a:latin typeface="Times New Roman"/>
                <a:ea typeface="Times New Roman"/>
              </a:rPr>
              <a:t>l + </a:t>
            </a:r>
            <a:r>
              <a:rPr lang="ru-RU" dirty="0" smtClean="0">
                <a:latin typeface="Times New Roman"/>
                <a:ea typeface="Times New Roman"/>
              </a:rPr>
              <a:t>М</a:t>
            </a:r>
            <a:r>
              <a:rPr lang="en-US" dirty="0" smtClean="0">
                <a:latin typeface="Times New Roman"/>
                <a:ea typeface="Times New Roman"/>
              </a:rPr>
              <a:t>g</a:t>
            </a:r>
            <a:r>
              <a:rPr lang="ru-RU" dirty="0" smtClean="0">
                <a:latin typeface="Times New Roman"/>
                <a:ea typeface="Times New Roman"/>
              </a:rPr>
              <a:t>О</a:t>
            </a:r>
            <a:r>
              <a:rPr lang="en-US" dirty="0" smtClean="0">
                <a:latin typeface="Times New Roman"/>
                <a:ea typeface="Times New Roman"/>
              </a:rPr>
              <a:t> =</a:t>
            </a:r>
            <a:endParaRPr lang="ru-RU" dirty="0" smtClean="0"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MgCl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latin typeface="Times New Roman"/>
                <a:ea typeface="Times New Roman"/>
              </a:rPr>
              <a:t> + H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latin typeface="Times New Roman"/>
                <a:ea typeface="Times New Roman"/>
              </a:rPr>
              <a:t>O</a:t>
            </a:r>
            <a:endParaRPr lang="ru-RU" dirty="0">
              <a:latin typeface="Times New Roman"/>
              <a:ea typeface="Times New Roman"/>
            </a:endParaRPr>
          </a:p>
        </p:txBody>
      </p:sp>
      <p:sp>
        <p:nvSpPr>
          <p:cNvPr id="42" name="Rectangle 56"/>
          <p:cNvSpPr>
            <a:spLocks noChangeArrowheads="1"/>
          </p:cNvSpPr>
          <p:nvPr/>
        </p:nvSpPr>
        <p:spPr bwMode="auto">
          <a:xfrm>
            <a:off x="7715240" y="3714752"/>
            <a:ext cx="1428760" cy="857256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err="1" smtClean="0">
                <a:latin typeface="Times New Roman"/>
                <a:ea typeface="Times New Roman"/>
              </a:rPr>
              <a:t>ZnS</a:t>
            </a:r>
            <a:r>
              <a:rPr lang="en-US" dirty="0" smtClean="0">
                <a:latin typeface="Times New Roman"/>
                <a:ea typeface="Times New Roman"/>
              </a:rPr>
              <a:t> + </a:t>
            </a:r>
            <a:r>
              <a:rPr lang="en-US" dirty="0" err="1" smtClean="0">
                <a:latin typeface="Times New Roman"/>
                <a:ea typeface="Times New Roman"/>
              </a:rPr>
              <a:t>HCl</a:t>
            </a:r>
            <a:r>
              <a:rPr lang="en-US" dirty="0" smtClean="0">
                <a:latin typeface="Times New Roman"/>
                <a:ea typeface="Times New Roman"/>
              </a:rPr>
              <a:t> =</a:t>
            </a:r>
            <a:endParaRPr lang="ru-RU" dirty="0" smtClean="0"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ZnCl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latin typeface="Times New Roman"/>
                <a:ea typeface="Times New Roman"/>
              </a:rPr>
              <a:t> + H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latin typeface="Times New Roman"/>
                <a:ea typeface="Times New Roman"/>
              </a:rPr>
              <a:t>S</a:t>
            </a:r>
            <a:endParaRPr lang="ru-RU" dirty="0">
              <a:latin typeface="Times New Roman"/>
              <a:ea typeface="Times New Roman"/>
            </a:endParaRPr>
          </a:p>
        </p:txBody>
      </p:sp>
      <p:sp>
        <p:nvSpPr>
          <p:cNvPr id="43" name="Rectangle 56"/>
          <p:cNvSpPr>
            <a:spLocks noChangeArrowheads="1"/>
          </p:cNvSpPr>
          <p:nvPr/>
        </p:nvSpPr>
        <p:spPr bwMode="auto">
          <a:xfrm>
            <a:off x="5000628" y="4572008"/>
            <a:ext cx="1285884" cy="85725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KNO</a:t>
            </a:r>
            <a:r>
              <a:rPr lang="en-US" baseline="-25000" dirty="0" smtClean="0">
                <a:latin typeface="Times New Roman"/>
                <a:ea typeface="Times New Roman"/>
              </a:rPr>
              <a:t>3</a:t>
            </a:r>
            <a:r>
              <a:rPr lang="en-US" dirty="0" smtClean="0">
                <a:latin typeface="Times New Roman"/>
                <a:ea typeface="Times New Roman"/>
              </a:rPr>
              <a:t>  = </a:t>
            </a:r>
            <a:endParaRPr lang="ru-RU" dirty="0" smtClean="0"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KNO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latin typeface="Times New Roman"/>
                <a:ea typeface="Times New Roman"/>
              </a:rPr>
              <a:t> + O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endParaRPr lang="ru-RU" dirty="0">
              <a:latin typeface="Times New Roman"/>
              <a:ea typeface="Times New Roman"/>
            </a:endParaRPr>
          </a:p>
        </p:txBody>
      </p:sp>
      <p:sp>
        <p:nvSpPr>
          <p:cNvPr id="44" name="Rectangle 56"/>
          <p:cNvSpPr>
            <a:spLocks noChangeArrowheads="1"/>
          </p:cNvSpPr>
          <p:nvPr/>
        </p:nvSpPr>
        <p:spPr bwMode="auto">
          <a:xfrm>
            <a:off x="6286512" y="1142984"/>
            <a:ext cx="1428760" cy="85725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1200" dirty="0" smtClean="0">
                <a:latin typeface="Times New Roman"/>
                <a:ea typeface="Times New Roman"/>
              </a:rPr>
              <a:t>Na</a:t>
            </a:r>
            <a:r>
              <a:rPr lang="en-US" sz="1200" baseline="-25000" dirty="0" smtClean="0">
                <a:latin typeface="Times New Roman"/>
                <a:ea typeface="Times New Roman"/>
              </a:rPr>
              <a:t>2</a:t>
            </a:r>
            <a:r>
              <a:rPr lang="en-US" sz="1200" dirty="0" smtClean="0">
                <a:latin typeface="Times New Roman"/>
                <a:ea typeface="Times New Roman"/>
              </a:rPr>
              <a:t>S + </a:t>
            </a:r>
            <a:r>
              <a:rPr lang="en-US" sz="1200" dirty="0" err="1" smtClean="0">
                <a:latin typeface="Times New Roman"/>
                <a:ea typeface="Times New Roman"/>
              </a:rPr>
              <a:t>Pb</a:t>
            </a:r>
            <a:r>
              <a:rPr lang="en-US" sz="1200" dirty="0" smtClean="0">
                <a:latin typeface="Times New Roman"/>
                <a:ea typeface="Times New Roman"/>
              </a:rPr>
              <a:t>(NO</a:t>
            </a:r>
            <a:r>
              <a:rPr lang="en-US" sz="1200" baseline="-25000" dirty="0" smtClean="0">
                <a:latin typeface="Times New Roman"/>
                <a:ea typeface="Times New Roman"/>
              </a:rPr>
              <a:t>3</a:t>
            </a:r>
            <a:r>
              <a:rPr lang="en-US" sz="1200" dirty="0" smtClean="0">
                <a:latin typeface="Times New Roman"/>
                <a:ea typeface="Times New Roman"/>
              </a:rPr>
              <a:t>)</a:t>
            </a:r>
            <a:r>
              <a:rPr lang="en-US" sz="1200" baseline="-25000" dirty="0" smtClean="0">
                <a:latin typeface="Times New Roman"/>
                <a:ea typeface="Times New Roman"/>
              </a:rPr>
              <a:t>2</a:t>
            </a:r>
            <a:r>
              <a:rPr lang="en-US" sz="1200" dirty="0" smtClean="0">
                <a:latin typeface="Times New Roman"/>
                <a:ea typeface="Times New Roman"/>
              </a:rPr>
              <a:t> =</a:t>
            </a:r>
            <a:endParaRPr lang="ru-RU" sz="1200" dirty="0" smtClean="0"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1200" dirty="0" err="1" smtClean="0">
                <a:latin typeface="Times New Roman"/>
                <a:ea typeface="Times New Roman"/>
              </a:rPr>
              <a:t>PbS</a:t>
            </a:r>
            <a:r>
              <a:rPr lang="en-US" sz="1200" dirty="0" smtClean="0">
                <a:latin typeface="Times New Roman"/>
                <a:ea typeface="Times New Roman"/>
              </a:rPr>
              <a:t> + NaNO</a:t>
            </a:r>
            <a:r>
              <a:rPr lang="en-US" sz="1200" baseline="-25000" dirty="0" smtClean="0">
                <a:latin typeface="Times New Roman"/>
                <a:ea typeface="Times New Roman"/>
              </a:rPr>
              <a:t>3</a:t>
            </a:r>
            <a:endParaRPr lang="ru-RU" sz="1200" dirty="0">
              <a:latin typeface="Times New Roman"/>
              <a:ea typeface="Times New Roman"/>
            </a:endParaRPr>
          </a:p>
        </p:txBody>
      </p:sp>
      <p:sp>
        <p:nvSpPr>
          <p:cNvPr id="45" name="Rectangle 56"/>
          <p:cNvSpPr>
            <a:spLocks noChangeArrowheads="1"/>
          </p:cNvSpPr>
          <p:nvPr/>
        </p:nvSpPr>
        <p:spPr bwMode="auto">
          <a:xfrm>
            <a:off x="6286512" y="4572008"/>
            <a:ext cx="1428760" cy="85725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Cu (NO</a:t>
            </a:r>
            <a:r>
              <a:rPr lang="en-US" baseline="-25000" dirty="0" smtClean="0">
                <a:latin typeface="Times New Roman"/>
                <a:ea typeface="Times New Roman"/>
              </a:rPr>
              <a:t>3</a:t>
            </a:r>
            <a:r>
              <a:rPr lang="en-US" dirty="0" smtClean="0">
                <a:latin typeface="Times New Roman"/>
                <a:ea typeface="Times New Roman"/>
              </a:rPr>
              <a:t>)</a:t>
            </a:r>
            <a:r>
              <a:rPr lang="en-US" baseline="-25000" dirty="0" smtClean="0">
                <a:latin typeface="Times New Roman"/>
                <a:ea typeface="Times New Roman"/>
              </a:rPr>
              <a:t>2  </a:t>
            </a:r>
            <a:r>
              <a:rPr lang="en-US" dirty="0" smtClean="0">
                <a:latin typeface="Times New Roman"/>
                <a:ea typeface="Times New Roman"/>
              </a:rPr>
              <a:t>=</a:t>
            </a:r>
            <a:endParaRPr lang="ru-RU" dirty="0" smtClean="0"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Cu + NO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latin typeface="Times New Roman"/>
                <a:ea typeface="Times New Roman"/>
              </a:rPr>
              <a:t> + O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endParaRPr lang="ru-RU" dirty="0">
              <a:latin typeface="Times New Roman"/>
              <a:ea typeface="Times New Roman"/>
            </a:endParaRPr>
          </a:p>
        </p:txBody>
      </p:sp>
      <p:sp>
        <p:nvSpPr>
          <p:cNvPr id="47" name="Rectangle 56"/>
          <p:cNvSpPr>
            <a:spLocks noChangeArrowheads="1"/>
          </p:cNvSpPr>
          <p:nvPr/>
        </p:nvSpPr>
        <p:spPr bwMode="auto">
          <a:xfrm>
            <a:off x="7715240" y="4572008"/>
            <a:ext cx="1428760" cy="85725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NO</a:t>
            </a:r>
            <a:r>
              <a:rPr lang="ru-RU" baseline="-25000" dirty="0" smtClean="0">
                <a:latin typeface="Times New Roman"/>
                <a:ea typeface="Times New Roman"/>
              </a:rPr>
              <a:t>2</a:t>
            </a:r>
            <a:r>
              <a:rPr lang="en-US" baseline="-25000" dirty="0" smtClean="0">
                <a:latin typeface="Times New Roman"/>
                <a:ea typeface="Times New Roman"/>
              </a:rPr>
              <a:t> </a:t>
            </a:r>
            <a:r>
              <a:rPr lang="en-US" dirty="0" smtClean="0">
                <a:latin typeface="Times New Roman"/>
                <a:ea typeface="Times New Roman"/>
              </a:rPr>
              <a:t>+O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latin typeface="Times New Roman"/>
                <a:ea typeface="Times New Roman"/>
              </a:rPr>
              <a:t>+</a:t>
            </a:r>
            <a:endParaRPr lang="ru-RU" dirty="0" smtClean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 H</a:t>
            </a:r>
            <a:r>
              <a:rPr lang="en-US" baseline="-25000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latin typeface="Times New Roman"/>
                <a:ea typeface="Times New Roman"/>
              </a:rPr>
              <a:t>O =HNO</a:t>
            </a:r>
            <a:r>
              <a:rPr lang="en-US" baseline="-25000" dirty="0" smtClean="0">
                <a:latin typeface="Times New Roman"/>
                <a:ea typeface="Times New Roman"/>
              </a:rPr>
              <a:t>3</a:t>
            </a:r>
            <a:endParaRPr lang="ru-RU" dirty="0">
              <a:latin typeface="Times New Roman"/>
              <a:ea typeface="Times New Roman"/>
            </a:endParaRPr>
          </a:p>
        </p:txBody>
      </p:sp>
      <p:sp>
        <p:nvSpPr>
          <p:cNvPr id="48" name="Rectangle 56"/>
          <p:cNvSpPr>
            <a:spLocks noChangeArrowheads="1"/>
          </p:cNvSpPr>
          <p:nvPr/>
        </p:nvSpPr>
        <p:spPr bwMode="auto">
          <a:xfrm>
            <a:off x="7715240" y="2000240"/>
            <a:ext cx="1428760" cy="857256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1200" dirty="0" smtClean="0">
                <a:latin typeface="Times New Roman"/>
                <a:ea typeface="Times New Roman"/>
              </a:rPr>
              <a:t>Fe(NO</a:t>
            </a:r>
            <a:r>
              <a:rPr lang="en-US" sz="1200" baseline="-25000" dirty="0" smtClean="0">
                <a:latin typeface="Times New Roman"/>
                <a:ea typeface="Times New Roman"/>
              </a:rPr>
              <a:t>3</a:t>
            </a:r>
            <a:r>
              <a:rPr lang="en-US" sz="1200" dirty="0" smtClean="0">
                <a:latin typeface="Times New Roman"/>
                <a:ea typeface="Times New Roman"/>
              </a:rPr>
              <a:t>)</a:t>
            </a:r>
            <a:r>
              <a:rPr lang="en-US" sz="1200" baseline="-25000" dirty="0" smtClean="0">
                <a:latin typeface="Times New Roman"/>
                <a:ea typeface="Times New Roman"/>
              </a:rPr>
              <a:t>3</a:t>
            </a:r>
            <a:r>
              <a:rPr lang="en-US" sz="1200" dirty="0" smtClean="0">
                <a:latin typeface="Times New Roman"/>
                <a:ea typeface="Times New Roman"/>
              </a:rPr>
              <a:t> + </a:t>
            </a:r>
            <a:r>
              <a:rPr lang="en-US" sz="1200" dirty="0" err="1" smtClean="0">
                <a:latin typeface="Times New Roman"/>
                <a:ea typeface="Times New Roman"/>
              </a:rPr>
              <a:t>NaOH</a:t>
            </a:r>
            <a:r>
              <a:rPr lang="en-US" sz="1200" dirty="0" smtClean="0">
                <a:latin typeface="Times New Roman"/>
                <a:ea typeface="Times New Roman"/>
              </a:rPr>
              <a:t> =</a:t>
            </a:r>
            <a:endParaRPr lang="ru-RU" sz="1200" dirty="0" smtClean="0"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1200" dirty="0" smtClean="0">
                <a:latin typeface="Times New Roman"/>
                <a:ea typeface="Times New Roman"/>
              </a:rPr>
              <a:t> Fe(OH)</a:t>
            </a:r>
            <a:r>
              <a:rPr lang="en-US" sz="1200" baseline="-25000" dirty="0" smtClean="0">
                <a:latin typeface="Times New Roman"/>
                <a:ea typeface="Times New Roman"/>
              </a:rPr>
              <a:t>3</a:t>
            </a:r>
            <a:r>
              <a:rPr lang="en-US" sz="1200" dirty="0" smtClean="0">
                <a:latin typeface="Times New Roman"/>
                <a:ea typeface="Times New Roman"/>
              </a:rPr>
              <a:t> + NaNO</a:t>
            </a:r>
            <a:r>
              <a:rPr lang="en-US" sz="1200" baseline="-25000" dirty="0" smtClean="0">
                <a:latin typeface="Times New Roman"/>
                <a:ea typeface="Times New Roman"/>
              </a:rPr>
              <a:t>3</a:t>
            </a:r>
            <a:endParaRPr lang="ru-RU" sz="1200" dirty="0">
              <a:latin typeface="Times New Roman"/>
              <a:ea typeface="Times New Roman"/>
            </a:endParaRPr>
          </a:p>
        </p:txBody>
      </p:sp>
      <p:sp>
        <p:nvSpPr>
          <p:cNvPr id="49" name="Rectangle 56"/>
          <p:cNvSpPr>
            <a:spLocks noChangeArrowheads="1"/>
          </p:cNvSpPr>
          <p:nvPr/>
        </p:nvSpPr>
        <p:spPr bwMode="auto">
          <a:xfrm>
            <a:off x="7715240" y="1142984"/>
            <a:ext cx="1428760" cy="85725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1600" dirty="0" smtClean="0">
                <a:latin typeface="Times New Roman"/>
                <a:ea typeface="Times New Roman"/>
              </a:rPr>
              <a:t>Li + O</a:t>
            </a:r>
            <a:r>
              <a:rPr lang="en-US" sz="1600" baseline="-25000" dirty="0" smtClean="0">
                <a:latin typeface="Times New Roman"/>
                <a:ea typeface="Times New Roman"/>
              </a:rPr>
              <a:t>2</a:t>
            </a:r>
            <a:r>
              <a:rPr lang="en-US" sz="1600" dirty="0" smtClean="0">
                <a:latin typeface="Times New Roman"/>
                <a:ea typeface="Times New Roman"/>
              </a:rPr>
              <a:t> = Li</a:t>
            </a:r>
            <a:r>
              <a:rPr lang="en-US" sz="1600" baseline="-25000" dirty="0" smtClean="0">
                <a:latin typeface="Times New Roman"/>
                <a:ea typeface="Times New Roman"/>
              </a:rPr>
              <a:t>2</a:t>
            </a:r>
            <a:r>
              <a:rPr lang="en-US" sz="1600" dirty="0" smtClean="0">
                <a:latin typeface="Times New Roman"/>
                <a:ea typeface="Times New Roman"/>
              </a:rPr>
              <a:t>O</a:t>
            </a:r>
            <a:endParaRPr lang="ru-RU" sz="1600" dirty="0">
              <a:latin typeface="Times New Roman"/>
              <a:ea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27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8" fill="hold">
                      <p:stCondLst>
                        <p:cond delay="0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>
                      <p:stCondLst>
                        <p:cond delay="0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47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8" fill="hold">
                      <p:stCondLst>
                        <p:cond delay="0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5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8" fill="hold">
                      <p:stCondLst>
                        <p:cond delay="0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67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8" fill="hold">
                      <p:stCondLst>
                        <p:cond delay="0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72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3" fill="hold">
                      <p:stCondLst>
                        <p:cond delay="0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2" grpId="0" animBg="1"/>
      <p:bldP spid="13" grpId="0" animBg="1"/>
      <p:bldP spid="14" grpId="0" animBg="1"/>
      <p:bldP spid="9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2" grpId="0" animBg="1"/>
      <p:bldP spid="33" grpId="0" animBg="1"/>
      <p:bldP spid="34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7" grpId="0" animBg="1"/>
      <p:bldP spid="48" grpId="0" animBg="1"/>
      <p:bldP spid="4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7200" dirty="0" smtClean="0">
                <a:solidFill>
                  <a:srgbClr val="7030A0"/>
                </a:solidFill>
                <a:latin typeface="Gabriola" pitchFamily="82" charset="0"/>
              </a:rPr>
              <a:t>Благодарю за  хорошую работу!</a:t>
            </a:r>
            <a:endParaRPr lang="ru-RU" sz="7200" dirty="0">
              <a:solidFill>
                <a:srgbClr val="7030A0"/>
              </a:solidFill>
              <a:latin typeface="Gabriola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214290"/>
            <a:ext cx="8305800" cy="3500462"/>
          </a:xfrm>
        </p:spPr>
        <p:txBody>
          <a:bodyPr>
            <a:noAutofit/>
          </a:bodyPr>
          <a:lstStyle/>
          <a:p>
            <a:pPr algn="ctr"/>
            <a:r>
              <a:rPr lang="ru-RU" sz="6600" dirty="0" smtClean="0">
                <a:solidFill>
                  <a:schemeClr val="tx2">
                    <a:lumMod val="75000"/>
                  </a:schemeClr>
                </a:solidFill>
                <a:latin typeface="Segoe Print" pitchFamily="2" charset="0"/>
              </a:rPr>
              <a:t>Типы</a:t>
            </a:r>
            <a:r>
              <a:rPr lang="ru-RU" sz="6600" b="1" dirty="0" smtClean="0">
                <a:solidFill>
                  <a:schemeClr val="tx2">
                    <a:lumMod val="75000"/>
                  </a:schemeClr>
                </a:solidFill>
                <a:latin typeface="Segoe Print" pitchFamily="2" charset="0"/>
              </a:rPr>
              <a:t> химических</a:t>
            </a:r>
            <a:br>
              <a:rPr lang="ru-RU" sz="6600" b="1" dirty="0" smtClean="0">
                <a:solidFill>
                  <a:schemeClr val="tx2">
                    <a:lumMod val="75000"/>
                  </a:schemeClr>
                </a:solidFill>
                <a:latin typeface="Segoe Print" pitchFamily="2" charset="0"/>
              </a:rPr>
            </a:br>
            <a:r>
              <a:rPr lang="ru-RU" sz="6600" b="1" dirty="0" smtClean="0">
                <a:solidFill>
                  <a:schemeClr val="tx2">
                    <a:lumMod val="75000"/>
                  </a:schemeClr>
                </a:solidFill>
                <a:latin typeface="Segoe Print" pitchFamily="2" charset="0"/>
              </a:rPr>
              <a:t>реакций</a:t>
            </a:r>
            <a:endParaRPr lang="ru-RU" sz="6600" b="1" dirty="0">
              <a:solidFill>
                <a:schemeClr val="tx2">
                  <a:lumMod val="75000"/>
                </a:schemeClr>
              </a:solidFill>
              <a:latin typeface="Segoe Print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5984" y="4180344"/>
            <a:ext cx="664373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Государственное автономное образовательное учреждение Новосибирской области </a:t>
            </a:r>
          </a:p>
          <a:p>
            <a:pPr algn="r"/>
            <a:r>
              <a:rPr lang="ru-RU" dirty="0" smtClean="0"/>
              <a:t>« Общеобразовательная школа-интернат с углубленным изучением предметов спортивного профиля»</a:t>
            </a:r>
          </a:p>
          <a:p>
            <a:pPr algn="r"/>
            <a:endParaRPr lang="ru-RU" dirty="0" smtClean="0"/>
          </a:p>
          <a:p>
            <a:pPr algn="r"/>
            <a:r>
              <a:rPr lang="ru-RU" sz="2400" b="1" dirty="0" err="1" smtClean="0"/>
              <a:t>Бигеза</a:t>
            </a:r>
            <a:r>
              <a:rPr lang="ru-RU" sz="2400" b="1" dirty="0" smtClean="0"/>
              <a:t> Наталья Николаевна,</a:t>
            </a:r>
          </a:p>
          <a:p>
            <a:pPr algn="r"/>
            <a:r>
              <a:rPr lang="ru-RU" b="1" dirty="0" smtClean="0"/>
              <a:t> </a:t>
            </a:r>
            <a:r>
              <a:rPr lang="ru-RU" dirty="0" smtClean="0"/>
              <a:t>учитель химии первой квалификационной категории.</a:t>
            </a:r>
          </a:p>
          <a:p>
            <a:pPr algn="r"/>
            <a:r>
              <a:rPr lang="ru-RU" b="1" i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4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1628775"/>
            <a:ext cx="7747026" cy="5014935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Повторить понятия </a:t>
            </a:r>
          </a:p>
          <a:p>
            <a:pPr>
              <a:buNone/>
            </a:pPr>
            <a:r>
              <a:rPr lang="ru-RU" i="1" dirty="0" smtClean="0"/>
              <a:t>    физические, химические явления, условия возникновения и признаки протекания химических  реакций</a:t>
            </a:r>
          </a:p>
          <a:p>
            <a:pPr>
              <a:buFont typeface="Wingdings" pitchFamily="2" charset="2"/>
              <a:buChar char="Ø"/>
            </a:pP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Познакомиться с основными </a:t>
            </a:r>
          </a:p>
          <a:p>
            <a:pPr>
              <a:buNone/>
            </a:pPr>
            <a:r>
              <a:rPr lang="ru-RU" i="1" dirty="0" smtClean="0"/>
              <a:t>     типами химических реакций</a:t>
            </a:r>
          </a:p>
          <a:p>
            <a:pPr>
              <a:buNone/>
            </a:pPr>
            <a:endParaRPr lang="ru-RU" i="1" dirty="0" smtClean="0"/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Продолжить формирование умения  расставлять </a:t>
            </a:r>
            <a:r>
              <a:rPr lang="ru-RU" i="1" dirty="0" smtClean="0"/>
              <a:t>коэффициенты в  уравнениях  </a:t>
            </a:r>
            <a:r>
              <a:rPr lang="ru-RU" dirty="0"/>
              <a:t>химических реакций.</a:t>
            </a:r>
          </a:p>
        </p:txBody>
      </p:sp>
      <p:sp>
        <p:nvSpPr>
          <p:cNvPr id="32772" name="WordArt 4"/>
          <p:cNvSpPr>
            <a:spLocks noChangeArrowheads="1" noChangeShapeType="1" noTextEdit="1"/>
          </p:cNvSpPr>
          <p:nvPr/>
        </p:nvSpPr>
        <p:spPr bwMode="auto">
          <a:xfrm>
            <a:off x="1285852" y="357166"/>
            <a:ext cx="6286544" cy="83504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Цель </a:t>
            </a:r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урока</a:t>
            </a: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: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32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32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32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680"/>
                            </p:stCondLst>
                            <p:childTnLst>
                              <p:par>
                                <p:cTn id="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2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2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2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120"/>
                            </p:stCondLst>
                            <p:childTnLst>
                              <p:par>
                                <p:cTn id="2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327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327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327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080"/>
                            </p:stCondLst>
                            <p:childTnLst>
                              <p:par>
                                <p:cTn id="2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27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27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27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40"/>
                            </p:stCondLst>
                            <p:childTnLst>
                              <p:par>
                                <p:cTn id="3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27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27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27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4" grpId="0" uiExpand="1" build="p"/>
      <p:bldP spid="3277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28597" y="428606"/>
          <a:ext cx="8286807" cy="6072226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762269"/>
                <a:gridCol w="2809894"/>
                <a:gridCol w="2714644"/>
              </a:tblGrid>
              <a:tr h="1382242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Физические явления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Вещества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Химические явления</a:t>
                      </a:r>
                      <a:endParaRPr lang="ru-RU" sz="2800" dirty="0"/>
                    </a:p>
                  </a:txBody>
                  <a:tcPr/>
                </a:tc>
              </a:tr>
              <a:tr h="1172496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Изменение формы</a:t>
                      </a:r>
                      <a:endParaRPr lang="ru-RU" sz="3200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en-US" sz="3200" dirty="0" smtClean="0"/>
                        <a:t>H</a:t>
                      </a:r>
                      <a:r>
                        <a:rPr lang="en-US" sz="3200" baseline="-25000" dirty="0" smtClean="0"/>
                        <a:t>2</a:t>
                      </a:r>
                      <a:r>
                        <a:rPr lang="en-US" sz="3200" dirty="0" smtClean="0"/>
                        <a:t>O, </a:t>
                      </a:r>
                      <a:r>
                        <a:rPr lang="ru-RU" sz="3200" dirty="0" smtClean="0"/>
                        <a:t> </a:t>
                      </a:r>
                      <a:r>
                        <a:rPr lang="en-US" sz="3200" dirty="0" smtClean="0"/>
                        <a:t>Na,</a:t>
                      </a:r>
                      <a:r>
                        <a:rPr lang="ru-RU" sz="3200" dirty="0" smtClean="0"/>
                        <a:t> </a:t>
                      </a:r>
                      <a:r>
                        <a:rPr lang="en-US" sz="3200" dirty="0" smtClean="0"/>
                        <a:t> Fe,</a:t>
                      </a:r>
                      <a:endParaRPr lang="ru-RU" sz="3200" dirty="0" smtClean="0"/>
                    </a:p>
                    <a:p>
                      <a:r>
                        <a:rPr lang="en-US" sz="3200" dirty="0" smtClean="0"/>
                        <a:t>(NH</a:t>
                      </a:r>
                      <a:r>
                        <a:rPr lang="en-US" sz="3200" baseline="-25000" dirty="0" smtClean="0"/>
                        <a:t>4</a:t>
                      </a:r>
                      <a:r>
                        <a:rPr lang="en-US" sz="3200" dirty="0" smtClean="0"/>
                        <a:t>)</a:t>
                      </a:r>
                      <a:r>
                        <a:rPr lang="en-US" sz="3200" baseline="-25000" dirty="0" smtClean="0"/>
                        <a:t>2</a:t>
                      </a:r>
                      <a:r>
                        <a:rPr lang="en-US" sz="3200" dirty="0" smtClean="0"/>
                        <a:t>Cr</a:t>
                      </a:r>
                      <a:r>
                        <a:rPr lang="en-US" sz="3200" baseline="-25000" dirty="0" smtClean="0"/>
                        <a:t>2</a:t>
                      </a:r>
                      <a:r>
                        <a:rPr lang="en-US" sz="3200" dirty="0" smtClean="0"/>
                        <a:t>O</a:t>
                      </a:r>
                      <a:r>
                        <a:rPr lang="en-US" sz="3200" baseline="-25000" dirty="0" smtClean="0"/>
                        <a:t>7</a:t>
                      </a:r>
                      <a:r>
                        <a:rPr lang="en-US" sz="3200" dirty="0" smtClean="0"/>
                        <a:t> ,</a:t>
                      </a:r>
                    </a:p>
                    <a:p>
                      <a:r>
                        <a:rPr lang="en-US" sz="3200" dirty="0" smtClean="0"/>
                        <a:t>NH</a:t>
                      </a:r>
                      <a:r>
                        <a:rPr lang="en-US" sz="3200" baseline="-25000" dirty="0" smtClean="0"/>
                        <a:t>3</a:t>
                      </a:r>
                      <a:r>
                        <a:rPr lang="en-US" sz="3200" dirty="0" smtClean="0"/>
                        <a:t>, </a:t>
                      </a:r>
                      <a:r>
                        <a:rPr lang="en-US" sz="3200" dirty="0" err="1" smtClean="0"/>
                        <a:t>HCl</a:t>
                      </a:r>
                      <a:r>
                        <a:rPr lang="en-US" sz="3200" baseline="-25000" dirty="0" smtClean="0"/>
                        <a:t> , </a:t>
                      </a:r>
                      <a:r>
                        <a:rPr lang="en-US" sz="3200" baseline="0" dirty="0" err="1" smtClean="0"/>
                        <a:t>CuSO</a:t>
                      </a:r>
                      <a:r>
                        <a:rPr lang="ru-RU" sz="3200" baseline="-25000" dirty="0" smtClean="0"/>
                        <a:t>4</a:t>
                      </a:r>
                      <a:r>
                        <a:rPr lang="en-US" sz="3200" baseline="-25000" dirty="0" smtClean="0"/>
                        <a:t> </a:t>
                      </a:r>
                      <a:r>
                        <a:rPr lang="en-US" sz="3200" baseline="0" dirty="0" smtClean="0"/>
                        <a:t>, </a:t>
                      </a:r>
                      <a:r>
                        <a:rPr lang="en-US" sz="3200" baseline="0" dirty="0" err="1" smtClean="0"/>
                        <a:t>NaOH</a:t>
                      </a:r>
                      <a:r>
                        <a:rPr lang="en-US" sz="3200" baseline="0" dirty="0" smtClean="0"/>
                        <a:t>, </a:t>
                      </a:r>
                      <a:r>
                        <a:rPr lang="ru-RU" sz="3200" baseline="0" dirty="0" smtClean="0"/>
                        <a:t> </a:t>
                      </a:r>
                      <a:r>
                        <a:rPr lang="en-US" sz="3200" baseline="0" dirty="0" smtClean="0"/>
                        <a:t>Al , I</a:t>
                      </a:r>
                      <a:r>
                        <a:rPr lang="en-US" sz="3200" baseline="-25000" dirty="0" smtClean="0"/>
                        <a:t>2</a:t>
                      </a:r>
                      <a:endParaRPr lang="ru-RU" sz="32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Na +H</a:t>
                      </a:r>
                      <a:r>
                        <a:rPr lang="en-US" sz="3200" baseline="-25000" dirty="0" smtClean="0"/>
                        <a:t>2</a:t>
                      </a:r>
                      <a:r>
                        <a:rPr lang="en-US" sz="3200" dirty="0" smtClean="0"/>
                        <a:t>O</a:t>
                      </a:r>
                    </a:p>
                    <a:p>
                      <a:r>
                        <a:rPr lang="en-US" sz="3200" dirty="0" smtClean="0"/>
                        <a:t>Fe +H</a:t>
                      </a:r>
                      <a:r>
                        <a:rPr lang="en-US" sz="3200" baseline="-25000" dirty="0" smtClean="0"/>
                        <a:t>2</a:t>
                      </a:r>
                      <a:r>
                        <a:rPr lang="en-US" sz="3200" dirty="0" smtClean="0"/>
                        <a:t>O</a:t>
                      </a:r>
                      <a:endParaRPr lang="ru-RU" sz="3200" dirty="0"/>
                    </a:p>
                  </a:txBody>
                  <a:tcPr/>
                </a:tc>
              </a:tr>
              <a:tr h="1172496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Испарение воды</a:t>
                      </a:r>
                      <a:endParaRPr lang="ru-RU" sz="3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NH</a:t>
                      </a:r>
                      <a:r>
                        <a:rPr lang="en-US" sz="3200" baseline="-25000" dirty="0" smtClean="0"/>
                        <a:t>3</a:t>
                      </a:r>
                      <a:r>
                        <a:rPr lang="en-US" sz="3200" baseline="0" dirty="0" smtClean="0"/>
                        <a:t> + </a:t>
                      </a:r>
                      <a:r>
                        <a:rPr lang="en-US" sz="3200" dirty="0" err="1" smtClean="0"/>
                        <a:t>HCl</a:t>
                      </a:r>
                      <a:r>
                        <a:rPr lang="en-US" sz="3200" baseline="-25000" dirty="0" smtClean="0"/>
                        <a:t> </a:t>
                      </a:r>
                    </a:p>
                    <a:p>
                      <a:r>
                        <a:rPr lang="en-US" sz="3200" baseline="0" dirty="0" smtClean="0"/>
                        <a:t>Al + I</a:t>
                      </a:r>
                      <a:r>
                        <a:rPr lang="en-US" sz="3200" baseline="-25000" dirty="0" smtClean="0"/>
                        <a:t>2</a:t>
                      </a:r>
                      <a:endParaRPr lang="ru-RU" sz="3200" baseline="-25000" dirty="0"/>
                    </a:p>
                  </a:txBody>
                  <a:tcPr/>
                </a:tc>
              </a:tr>
              <a:tr h="1172496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Плавление парафина</a:t>
                      </a:r>
                      <a:endParaRPr lang="ru-RU" sz="3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CuSO</a:t>
                      </a:r>
                      <a:r>
                        <a:rPr lang="en-US" sz="3200" baseline="-25000" dirty="0" smtClean="0"/>
                        <a:t>4</a:t>
                      </a:r>
                      <a:r>
                        <a:rPr lang="en-US" sz="3200" baseline="0" dirty="0" smtClean="0"/>
                        <a:t>+ </a:t>
                      </a:r>
                      <a:r>
                        <a:rPr lang="en-US" sz="3200" baseline="0" dirty="0" err="1" smtClean="0"/>
                        <a:t>NaOH</a:t>
                      </a:r>
                      <a:endParaRPr lang="ru-RU" sz="3200" baseline="0" dirty="0"/>
                    </a:p>
                  </a:txBody>
                  <a:tcPr/>
                </a:tc>
              </a:tr>
              <a:tr h="1172496"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Разложение</a:t>
                      </a:r>
                    </a:p>
                    <a:p>
                      <a:r>
                        <a:rPr lang="en-US" sz="3200" dirty="0" smtClean="0"/>
                        <a:t>(NH</a:t>
                      </a:r>
                      <a:r>
                        <a:rPr lang="en-US" sz="3200" baseline="-25000" dirty="0" smtClean="0"/>
                        <a:t>4</a:t>
                      </a:r>
                      <a:r>
                        <a:rPr lang="en-US" sz="3200" dirty="0" smtClean="0"/>
                        <a:t>)</a:t>
                      </a:r>
                      <a:r>
                        <a:rPr lang="en-US" sz="3200" baseline="-25000" dirty="0" smtClean="0"/>
                        <a:t>2</a:t>
                      </a:r>
                      <a:r>
                        <a:rPr lang="en-US" sz="3200" dirty="0" smtClean="0"/>
                        <a:t>Cr</a:t>
                      </a:r>
                      <a:r>
                        <a:rPr lang="en-US" sz="3200" baseline="-25000" dirty="0" smtClean="0"/>
                        <a:t>2</a:t>
                      </a:r>
                      <a:r>
                        <a:rPr lang="en-US" sz="3200" dirty="0" smtClean="0"/>
                        <a:t>O</a:t>
                      </a:r>
                      <a:r>
                        <a:rPr lang="en-US" sz="3200" baseline="-25000" dirty="0" smtClean="0"/>
                        <a:t>7</a:t>
                      </a:r>
                      <a:endParaRPr lang="ru-RU" sz="3200" baseline="-25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600" b="1" dirty="0" smtClean="0">
                <a:solidFill>
                  <a:schemeClr val="accent2">
                    <a:lumMod val="75000"/>
                  </a:schemeClr>
                </a:solidFill>
                <a:latin typeface="Mistral" pitchFamily="66" charset="0"/>
              </a:rPr>
              <a:t>Реакция соединения</a:t>
            </a:r>
            <a:endParaRPr lang="ru-RU" sz="6600" b="1" dirty="0">
              <a:solidFill>
                <a:schemeClr val="accent2">
                  <a:lumMod val="75000"/>
                </a:schemeClr>
              </a:solidFill>
              <a:latin typeface="Mistral" pitchFamily="66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28596" y="1000108"/>
            <a:ext cx="8286808" cy="12858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Это реакции, в результате которых 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  нескольких 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простых или сложных веществ образуется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одно сложное вещество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357158" y="3714752"/>
            <a:ext cx="3786214" cy="857256"/>
          </a:xfrm>
        </p:spPr>
        <p:txBody>
          <a:bodyPr>
            <a:normAutofit fontScale="92500" lnSpcReduction="10000"/>
          </a:bodyPr>
          <a:lstStyle/>
          <a:p>
            <a:pPr algn="ctr" fontAlgn="t">
              <a:buNone/>
            </a:pPr>
            <a:endParaRPr lang="ru-RU" b="1" dirty="0" smtClean="0"/>
          </a:p>
          <a:p>
            <a:pPr algn="ctr" fontAlgn="t">
              <a:buFont typeface="Wingdings" pitchFamily="2" charset="2"/>
              <a:buChar char="v"/>
            </a:pPr>
            <a:r>
              <a:rPr lang="ru-RU" sz="2600" b="1" dirty="0" smtClean="0"/>
              <a:t>Белый дым</a:t>
            </a:r>
          </a:p>
          <a:p>
            <a:pPr algn="ctr" fontAlgn="t">
              <a:buNone/>
            </a:pPr>
            <a:endParaRPr lang="ru-RU" sz="9600" b="1" baseline="-25000" dirty="0" smtClean="0"/>
          </a:p>
          <a:p>
            <a:pPr algn="ctr" fontAlgn="t"/>
            <a:endParaRPr lang="ru-RU" dirty="0" smtClean="0"/>
          </a:p>
          <a:p>
            <a:pPr algn="ctr" fontAlgn="t"/>
            <a:endParaRPr lang="ru-RU" dirty="0" smtClean="0"/>
          </a:p>
          <a:p>
            <a:pPr algn="ctr" fontAlgn="t"/>
            <a:endParaRPr lang="ru-RU" dirty="0" smtClean="0"/>
          </a:p>
          <a:p>
            <a:pPr algn="ctr" fontAlgn="t"/>
            <a:endParaRPr lang="ru-RU" dirty="0" smtClean="0"/>
          </a:p>
          <a:p>
            <a:pPr algn="ctr" fontAlgn="t"/>
            <a:endParaRPr lang="ru-RU" dirty="0" smtClean="0"/>
          </a:p>
          <a:p>
            <a:pPr algn="ctr" fontAlgn="t"/>
            <a:endParaRPr lang="ru-RU" dirty="0" smtClean="0"/>
          </a:p>
          <a:p>
            <a:pPr algn="ctr" fontAlgn="t"/>
            <a:endParaRPr lang="ru-RU" dirty="0" smtClean="0"/>
          </a:p>
          <a:p>
            <a:pPr algn="ctr" fontAlgn="t"/>
            <a:endParaRPr lang="ru-RU" dirty="0" smtClean="0"/>
          </a:p>
          <a:p>
            <a:pPr algn="ctr" fontAlgn="t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500034" y="2643182"/>
            <a:ext cx="6072230" cy="868346"/>
          </a:xfrm>
          <a:prstGeom prst="rect">
            <a:avLst/>
          </a:prstGeom>
        </p:spPr>
        <p:txBody>
          <a:bodyPr vert="horz" anchor="b"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66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Mistral" pitchFamily="66" charset="0"/>
              <a:ea typeface="+mj-ea"/>
              <a:cs typeface="+mj-cs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0" y="3000372"/>
            <a:ext cx="4286248" cy="796908"/>
          </a:xfrm>
          <a:prstGeom prst="rect">
            <a:avLst/>
          </a:prstGeom>
        </p:spPr>
        <p:txBody>
          <a:bodyPr vert="horz" anchor="b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cap="small" dirty="0" smtClean="0">
                <a:solidFill>
                  <a:schemeClr val="tx2"/>
                </a:solidFill>
                <a:latin typeface="Freestyle Script" pitchFamily="66" charset="0"/>
                <a:ea typeface="+mj-ea"/>
                <a:cs typeface="Times New Roman" pitchFamily="18" charset="0"/>
              </a:rPr>
              <a:t>NH</a:t>
            </a:r>
            <a:r>
              <a:rPr lang="en-US" sz="4400" b="1" cap="small" baseline="-25000" dirty="0" smtClean="0">
                <a:solidFill>
                  <a:schemeClr val="tx2"/>
                </a:solidFill>
                <a:latin typeface="Freestyle Script" pitchFamily="66" charset="0"/>
                <a:ea typeface="+mj-ea"/>
                <a:cs typeface="Times New Roman" pitchFamily="18" charset="0"/>
              </a:rPr>
              <a:t>3</a:t>
            </a:r>
            <a:r>
              <a:rPr kumimoji="0" lang="en-US" sz="4400" b="1" i="0" u="none" strike="noStrike" kern="1200" cap="small" spc="0" normalizeH="0" baseline="-25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+ </a:t>
            </a:r>
            <a:r>
              <a:rPr lang="en-US" sz="4400" b="1" cap="small" dirty="0" err="1" smtClean="0">
                <a:solidFill>
                  <a:schemeClr val="tx2"/>
                </a:solidFill>
                <a:latin typeface="Freestyle Script" pitchFamily="66" charset="0"/>
                <a:ea typeface="+mj-ea"/>
                <a:cs typeface="Times New Roman" pitchFamily="18" charset="0"/>
              </a:rPr>
              <a:t>HCl</a:t>
            </a:r>
            <a:r>
              <a:rPr lang="en-US" sz="4400" b="1" cap="small" dirty="0" smtClean="0">
                <a:solidFill>
                  <a:schemeClr val="tx2"/>
                </a:solidFill>
                <a:latin typeface="Freestyle Script" pitchFamily="66" charset="0"/>
                <a:ea typeface="+mj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= Nh</a:t>
            </a:r>
            <a:r>
              <a:rPr kumimoji="0" lang="en-US" sz="4400" b="1" i="0" u="none" strike="noStrike" kern="1200" cap="small" spc="0" normalizeH="0" baseline="-25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4</a:t>
            </a:r>
            <a:r>
              <a:rPr kumimoji="0" lang="en-US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Cl</a:t>
            </a:r>
            <a:endParaRPr kumimoji="0" lang="ru-RU" sz="44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85984" y="2357430"/>
            <a:ext cx="40005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</a:rPr>
              <a:t>А+В = АВ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572000" y="3000372"/>
            <a:ext cx="4143404" cy="796908"/>
          </a:xfrm>
          <a:prstGeom prst="rect">
            <a:avLst/>
          </a:prstGeom>
        </p:spPr>
        <p:txBody>
          <a:bodyPr vert="horz" anchor="b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cap="small" dirty="0" smtClean="0">
                <a:solidFill>
                  <a:schemeClr val="tx2"/>
                </a:solidFill>
                <a:latin typeface="Freestyle Script" pitchFamily="66" charset="0"/>
                <a:ea typeface="+mj-ea"/>
                <a:cs typeface="Times New Roman" pitchFamily="18" charset="0"/>
              </a:rPr>
              <a:t>2Al</a:t>
            </a:r>
            <a:r>
              <a:rPr kumimoji="0" lang="en-US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 + 3J</a:t>
            </a:r>
            <a:r>
              <a:rPr kumimoji="0" lang="en-US" sz="4400" b="1" i="0" u="none" strike="noStrike" kern="1200" cap="small" spc="0" normalizeH="0" baseline="-25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2</a:t>
            </a:r>
            <a:r>
              <a:rPr kumimoji="0" lang="en-US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= 2AlJ</a:t>
            </a:r>
            <a:r>
              <a:rPr kumimoji="0" lang="en-US" sz="4400" b="1" i="0" u="none" strike="noStrike" kern="1200" cap="small" spc="0" normalizeH="0" baseline="-25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3</a:t>
            </a:r>
            <a:endParaRPr kumimoji="0" lang="ru-RU" sz="4400" b="1" i="0" u="none" strike="noStrike" kern="1200" cap="small" spc="0" normalizeH="0" baseline="-2500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2" name="Содержимое 5"/>
          <p:cNvSpPr txBox="1">
            <a:spLocks/>
          </p:cNvSpPr>
          <p:nvPr/>
        </p:nvSpPr>
        <p:spPr>
          <a:xfrm>
            <a:off x="500034" y="4643446"/>
            <a:ext cx="3786214" cy="8572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v"/>
              <a:tabLst/>
              <a:defRPr/>
            </a:pPr>
            <a:r>
              <a:rPr lang="en-US" sz="2400" b="1" dirty="0" smtClean="0"/>
              <a:t>C</a:t>
            </a:r>
            <a:r>
              <a:rPr lang="ru-RU" sz="2400" b="1" dirty="0" err="1" smtClean="0"/>
              <a:t>оприкосновение</a:t>
            </a:r>
            <a:endParaRPr kumimoji="0" lang="ru-RU" sz="9600" b="1" i="0" u="none" strike="noStrike" kern="1200" cap="none" spc="0" normalizeH="0" baseline="-25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Содержимое 5"/>
          <p:cNvSpPr txBox="1">
            <a:spLocks/>
          </p:cNvSpPr>
          <p:nvPr/>
        </p:nvSpPr>
        <p:spPr>
          <a:xfrm>
            <a:off x="4857752" y="4000504"/>
            <a:ext cx="3786214" cy="8572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v"/>
              <a:tabLst/>
              <a:defRPr/>
            </a:pPr>
            <a:r>
              <a:rPr lang="ru-RU" sz="2400" b="1" noProof="0" dirty="0" smtClean="0"/>
              <a:t>Фиолетовый дым</a:t>
            </a:r>
            <a:endParaRPr kumimoji="0" lang="ru-RU" sz="9600" b="1" i="0" u="none" strike="noStrike" kern="1200" cap="none" spc="0" normalizeH="0" baseline="-25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Содержимое 5"/>
          <p:cNvSpPr txBox="1">
            <a:spLocks/>
          </p:cNvSpPr>
          <p:nvPr/>
        </p:nvSpPr>
        <p:spPr>
          <a:xfrm>
            <a:off x="4714876" y="4643446"/>
            <a:ext cx="3786214" cy="857256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/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v"/>
              <a:tabLst/>
              <a:defRPr/>
            </a:pPr>
            <a:r>
              <a:rPr lang="ru-RU" sz="2400" b="1" dirty="0" smtClean="0"/>
              <a:t>Соприкосновение, присутствие катализатора</a:t>
            </a:r>
            <a:endParaRPr kumimoji="0" lang="ru-RU" sz="9600" b="1" i="0" u="none" strike="noStrike" kern="1200" cap="none" spc="0" normalizeH="0" baseline="-25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285720" y="5357826"/>
            <a:ext cx="4286248" cy="796908"/>
          </a:xfrm>
          <a:prstGeom prst="rect">
            <a:avLst/>
          </a:prstGeom>
        </p:spPr>
        <p:txBody>
          <a:bodyPr vert="horz" anchor="b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u="sng" cap="small" dirty="0" smtClean="0">
                <a:latin typeface="Freestyle Script" pitchFamily="66" charset="0"/>
                <a:ea typeface="+mj-ea"/>
                <a:cs typeface="Times New Roman" pitchFamily="18" charset="0"/>
              </a:rPr>
              <a:t>Nh</a:t>
            </a:r>
            <a:r>
              <a:rPr lang="en-US" sz="4400" b="1" u="sng" cap="small" baseline="-25000" dirty="0" smtClean="0">
                <a:latin typeface="Freestyle Script" pitchFamily="66" charset="0"/>
                <a:ea typeface="+mj-ea"/>
                <a:cs typeface="Times New Roman" pitchFamily="18" charset="0"/>
              </a:rPr>
              <a:t>3</a:t>
            </a:r>
            <a:r>
              <a:rPr kumimoji="0" lang="en-US" sz="4400" b="1" i="0" u="sng" strike="noStrike" kern="1200" cap="small" spc="0" normalizeH="0" baseline="0" noProof="0" dirty="0" smtClean="0">
                <a:ln>
                  <a:noFill/>
                </a:ln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 </a:t>
            </a:r>
            <a:r>
              <a:rPr kumimoji="0" lang="ru-RU" sz="4400" b="1" i="0" u="sng" strike="noStrike" kern="1200" cap="small" spc="0" normalizeH="0" noProof="0" dirty="0" smtClean="0">
                <a:ln>
                  <a:noFill/>
                </a:ln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 ,</a:t>
            </a:r>
            <a:r>
              <a:rPr lang="en-US" sz="4400" b="1" u="sng" cap="small" dirty="0" err="1" smtClean="0">
                <a:latin typeface="Freestyle Script" pitchFamily="66" charset="0"/>
                <a:ea typeface="+mj-ea"/>
                <a:cs typeface="Times New Roman" pitchFamily="18" charset="0"/>
              </a:rPr>
              <a:t>HCl</a:t>
            </a:r>
            <a:endParaRPr kumimoji="0" lang="ru-RU" sz="4400" b="1" i="0" u="sng" strike="noStrike" kern="1200" cap="small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4429124" y="5429264"/>
            <a:ext cx="4143404" cy="796908"/>
          </a:xfrm>
          <a:prstGeom prst="rect">
            <a:avLst/>
          </a:prstGeom>
        </p:spPr>
        <p:txBody>
          <a:bodyPr vert="horz" anchor="b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u="sng" cap="small" dirty="0" smtClean="0">
                <a:latin typeface="Freestyle Script" pitchFamily="66" charset="0"/>
                <a:ea typeface="+mj-ea"/>
                <a:cs typeface="Times New Roman" pitchFamily="18" charset="0"/>
              </a:rPr>
              <a:t>Al</a:t>
            </a:r>
            <a:r>
              <a:rPr kumimoji="0" lang="en-US" sz="4400" b="1" i="0" u="sng" strike="noStrike" kern="1200" cap="small" spc="0" normalizeH="0" baseline="0" noProof="0" dirty="0" smtClean="0">
                <a:ln>
                  <a:noFill/>
                </a:ln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 </a:t>
            </a:r>
            <a:r>
              <a:rPr kumimoji="0" lang="ru-RU" sz="4400" b="1" i="0" u="sng" strike="noStrike" kern="1200" cap="small" spc="0" normalizeH="0" noProof="0" dirty="0" smtClean="0">
                <a:ln>
                  <a:noFill/>
                </a:ln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 ,</a:t>
            </a:r>
            <a:r>
              <a:rPr kumimoji="0" lang="en-US" sz="4400" b="1" i="0" u="sng" strike="noStrike" kern="1200" cap="small" spc="0" normalizeH="0" baseline="0" noProof="0" dirty="0" smtClean="0">
                <a:ln>
                  <a:noFill/>
                </a:ln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J</a:t>
            </a:r>
            <a:r>
              <a:rPr kumimoji="0" lang="en-US" sz="4400" b="1" i="0" u="sng" strike="noStrike" kern="1200" cap="small" spc="0" normalizeH="0" baseline="-25000" noProof="0" dirty="0" smtClean="0">
                <a:ln>
                  <a:noFill/>
                </a:ln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2</a:t>
            </a:r>
            <a:endParaRPr kumimoji="0" lang="ru-RU" sz="4400" b="1" i="0" u="sng" strike="noStrike" kern="1200" cap="small" spc="0" normalizeH="0" baseline="-2500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  <p:bldP spid="9" grpId="0"/>
      <p:bldP spid="10" grpId="0"/>
      <p:bldP spid="11" grpId="0"/>
      <p:bldP spid="12" grpId="0"/>
      <p:bldP spid="13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600" b="1" dirty="0" smtClean="0">
                <a:solidFill>
                  <a:schemeClr val="accent2">
                    <a:lumMod val="75000"/>
                  </a:schemeClr>
                </a:solidFill>
                <a:latin typeface="Mistral" pitchFamily="66" charset="0"/>
              </a:rPr>
              <a:t>Реакция разложения</a:t>
            </a:r>
            <a:endParaRPr lang="ru-RU" sz="6600" b="1" dirty="0">
              <a:solidFill>
                <a:schemeClr val="accent2">
                  <a:lumMod val="75000"/>
                </a:schemeClr>
              </a:solidFill>
              <a:latin typeface="Mistral" pitchFamily="66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28596" y="1071546"/>
            <a:ext cx="8286808" cy="12858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Это реакции, в результате которых 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 одного сложного вещества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образуется 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два и более простых или сложных веществ.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2500298" y="4143380"/>
            <a:ext cx="3786214" cy="857256"/>
          </a:xfrm>
        </p:spPr>
        <p:txBody>
          <a:bodyPr>
            <a:normAutofit fontScale="25000" lnSpcReduction="20000"/>
          </a:bodyPr>
          <a:lstStyle/>
          <a:p>
            <a:pPr algn="ctr" fontAlgn="t">
              <a:buNone/>
            </a:pPr>
            <a:endParaRPr lang="ru-RU" b="1" dirty="0" smtClean="0"/>
          </a:p>
          <a:p>
            <a:pPr algn="ctr" fontAlgn="t">
              <a:buFont typeface="Wingdings" pitchFamily="2" charset="2"/>
              <a:buChar char="v"/>
            </a:pPr>
            <a:r>
              <a:rPr lang="ru-RU" sz="11200" b="1" dirty="0" smtClean="0"/>
              <a:t>Свечение, изменение цвета</a:t>
            </a:r>
            <a:endParaRPr lang="ru-RU" sz="11200" b="1" baseline="-25000" dirty="0" smtClean="0"/>
          </a:p>
          <a:p>
            <a:pPr algn="ctr" fontAlgn="t"/>
            <a:endParaRPr lang="ru-RU" dirty="0" smtClean="0"/>
          </a:p>
          <a:p>
            <a:pPr algn="ctr" fontAlgn="t"/>
            <a:endParaRPr lang="ru-RU" dirty="0" smtClean="0"/>
          </a:p>
          <a:p>
            <a:pPr algn="ctr" fontAlgn="t"/>
            <a:endParaRPr lang="ru-RU" dirty="0" smtClean="0"/>
          </a:p>
          <a:p>
            <a:pPr algn="ctr" fontAlgn="t"/>
            <a:endParaRPr lang="ru-RU" dirty="0" smtClean="0"/>
          </a:p>
          <a:p>
            <a:pPr algn="ctr" fontAlgn="t"/>
            <a:endParaRPr lang="ru-RU" dirty="0" smtClean="0"/>
          </a:p>
          <a:p>
            <a:pPr algn="ctr" fontAlgn="t"/>
            <a:endParaRPr lang="ru-RU" dirty="0" smtClean="0"/>
          </a:p>
          <a:p>
            <a:pPr algn="ctr" fontAlgn="t"/>
            <a:endParaRPr lang="ru-RU" dirty="0" smtClean="0"/>
          </a:p>
          <a:p>
            <a:pPr algn="ctr" fontAlgn="t"/>
            <a:endParaRPr lang="ru-RU" dirty="0" smtClean="0"/>
          </a:p>
          <a:p>
            <a:pPr algn="ctr" fontAlgn="t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500034" y="2643182"/>
            <a:ext cx="6072230" cy="868346"/>
          </a:xfrm>
          <a:prstGeom prst="rect">
            <a:avLst/>
          </a:prstGeom>
        </p:spPr>
        <p:txBody>
          <a:bodyPr vert="horz" anchor="b"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66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Mistral" pitchFamily="66" charset="0"/>
              <a:ea typeface="+mj-ea"/>
              <a:cs typeface="+mj-cs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500034" y="3143248"/>
            <a:ext cx="7715304" cy="1011222"/>
          </a:xfrm>
          <a:prstGeom prst="rect">
            <a:avLst/>
          </a:prstGeom>
        </p:spPr>
        <p:txBody>
          <a:bodyPr vert="horz" anchor="b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cap="small" dirty="0" smtClean="0">
                <a:solidFill>
                  <a:schemeClr val="tx2"/>
                </a:solidFill>
                <a:latin typeface="Freestyle Script" pitchFamily="66" charset="0"/>
                <a:ea typeface="+mj-ea"/>
                <a:cs typeface="Times New Roman" pitchFamily="18" charset="0"/>
              </a:rPr>
              <a:t>( </a:t>
            </a:r>
            <a:r>
              <a:rPr lang="en-US" sz="4400" b="1" cap="small" dirty="0" smtClean="0">
                <a:solidFill>
                  <a:schemeClr val="tx2"/>
                </a:solidFill>
                <a:latin typeface="Freestyle Script" pitchFamily="66" charset="0"/>
                <a:ea typeface="+mj-ea"/>
                <a:cs typeface="Times New Roman" pitchFamily="18" charset="0"/>
              </a:rPr>
              <a:t>NH</a:t>
            </a:r>
            <a:r>
              <a:rPr lang="en-US" sz="4400" b="1" cap="small" baseline="-25000" dirty="0" smtClean="0">
                <a:solidFill>
                  <a:schemeClr val="tx2"/>
                </a:solidFill>
                <a:latin typeface="Freestyle Script" pitchFamily="66" charset="0"/>
                <a:ea typeface="+mj-ea"/>
                <a:cs typeface="Times New Roman" pitchFamily="18" charset="0"/>
              </a:rPr>
              <a:t>4</a:t>
            </a:r>
            <a:r>
              <a:rPr lang="ru-RU" sz="4400" b="1" cap="small" dirty="0" smtClean="0">
                <a:solidFill>
                  <a:schemeClr val="tx2"/>
                </a:solidFill>
                <a:latin typeface="Freestyle Script" pitchFamily="66" charset="0"/>
                <a:ea typeface="+mj-ea"/>
                <a:cs typeface="Times New Roman" pitchFamily="18" charset="0"/>
              </a:rPr>
              <a:t>)</a:t>
            </a:r>
            <a:r>
              <a:rPr kumimoji="0" lang="en-US" sz="4400" b="1" i="0" u="none" strike="noStrike" kern="1200" cap="small" spc="0" normalizeH="0" baseline="-25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2</a:t>
            </a:r>
            <a:r>
              <a:rPr kumimoji="0" lang="en-US" sz="4400" b="1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Cr</a:t>
            </a:r>
            <a:r>
              <a:rPr kumimoji="0" lang="en-US" sz="4400" b="1" i="0" u="none" strike="noStrike" kern="1200" cap="small" spc="0" normalizeH="0" baseline="-25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2</a:t>
            </a:r>
            <a:r>
              <a:rPr kumimoji="0" lang="en-US" sz="4400" b="1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O</a:t>
            </a:r>
            <a:r>
              <a:rPr kumimoji="0" lang="en-US" sz="4400" b="1" i="0" u="none" strike="noStrike" kern="1200" cap="small" spc="0" normalizeH="0" baseline="-25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7</a:t>
            </a:r>
            <a:r>
              <a:rPr kumimoji="0" lang="en-US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=</a:t>
            </a:r>
            <a:r>
              <a:rPr kumimoji="0" lang="en-US" sz="4400" b="1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 N2 + Cr</a:t>
            </a:r>
            <a:r>
              <a:rPr kumimoji="0" lang="en-US" sz="4400" b="1" i="0" u="none" strike="noStrike" kern="1200" cap="small" spc="0" normalizeH="0" baseline="-25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2</a:t>
            </a:r>
            <a:r>
              <a:rPr kumimoji="0" lang="en-US" sz="4400" b="1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O</a:t>
            </a:r>
            <a:r>
              <a:rPr kumimoji="0" lang="en-US" sz="4400" b="1" i="0" u="none" strike="noStrike" kern="1200" cap="small" spc="0" normalizeH="0" baseline="-25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3</a:t>
            </a:r>
            <a:r>
              <a:rPr kumimoji="0" lang="en-US" sz="4400" b="1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 + 4H</a:t>
            </a:r>
            <a:r>
              <a:rPr kumimoji="0" lang="en-US" sz="4400" b="1" i="0" u="none" strike="noStrike" kern="1200" cap="small" spc="0" normalizeH="0" baseline="-25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2</a:t>
            </a:r>
            <a:r>
              <a:rPr kumimoji="0" lang="en-US" sz="4400" b="1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O</a:t>
            </a:r>
            <a:endParaRPr kumimoji="0" lang="ru-RU" sz="44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57422" y="2428868"/>
            <a:ext cx="40005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</a:rPr>
              <a:t>АВ = А + В</a:t>
            </a:r>
          </a:p>
        </p:txBody>
      </p:sp>
      <p:sp>
        <p:nvSpPr>
          <p:cNvPr id="12" name="Содержимое 5"/>
          <p:cNvSpPr txBox="1">
            <a:spLocks/>
          </p:cNvSpPr>
          <p:nvPr/>
        </p:nvSpPr>
        <p:spPr>
          <a:xfrm>
            <a:off x="2643174" y="5214950"/>
            <a:ext cx="3786214" cy="8572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v"/>
              <a:tabLst/>
              <a:defRPr/>
            </a:pPr>
            <a:r>
              <a:rPr lang="ru-RU" sz="2800" b="1" noProof="0" dirty="0" smtClean="0"/>
              <a:t>Нагревание</a:t>
            </a:r>
            <a:endParaRPr kumimoji="0" lang="ru-RU" sz="2800" b="1" i="0" u="none" strike="noStrike" kern="1200" cap="none" spc="0" normalizeH="0" baseline="-25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500034" y="5643578"/>
            <a:ext cx="7715304" cy="1011222"/>
          </a:xfrm>
          <a:prstGeom prst="rect">
            <a:avLst/>
          </a:prstGeom>
        </p:spPr>
        <p:txBody>
          <a:bodyPr vert="horz" anchor="b">
            <a:normAutofit fontScale="97500"/>
          </a:bodyPr>
          <a:lstStyle/>
          <a:p>
            <a:pPr lvl="0" algn="ctr">
              <a:spcBef>
                <a:spcPct val="0"/>
              </a:spcBef>
            </a:pPr>
            <a:r>
              <a:rPr lang="ru-RU" sz="4400" b="1" u="sng" cap="small" dirty="0" smtClean="0">
                <a:latin typeface="Freestyle Script" pitchFamily="66" charset="0"/>
                <a:ea typeface="+mj-ea"/>
                <a:cs typeface="Times New Roman" pitchFamily="18" charset="0"/>
              </a:rPr>
              <a:t>( </a:t>
            </a:r>
            <a:r>
              <a:rPr lang="en-US" sz="4400" b="1" u="sng" cap="small" dirty="0" smtClean="0">
                <a:latin typeface="Freestyle Script" pitchFamily="66" charset="0"/>
                <a:ea typeface="+mj-ea"/>
                <a:cs typeface="Times New Roman" pitchFamily="18" charset="0"/>
              </a:rPr>
              <a:t>NH</a:t>
            </a:r>
            <a:r>
              <a:rPr lang="en-US" sz="4400" b="1" u="sng" cap="small" baseline="-25000" dirty="0" smtClean="0">
                <a:latin typeface="Freestyle Script" pitchFamily="66" charset="0"/>
                <a:ea typeface="+mj-ea"/>
                <a:cs typeface="Times New Roman" pitchFamily="18" charset="0"/>
              </a:rPr>
              <a:t>4</a:t>
            </a:r>
            <a:r>
              <a:rPr lang="ru-RU" sz="4400" b="1" u="sng" cap="small" dirty="0" smtClean="0">
                <a:latin typeface="Freestyle Script" pitchFamily="66" charset="0"/>
                <a:ea typeface="+mj-ea"/>
                <a:cs typeface="Times New Roman" pitchFamily="18" charset="0"/>
              </a:rPr>
              <a:t>)</a:t>
            </a:r>
            <a:r>
              <a:rPr kumimoji="0" lang="en-US" sz="4400" b="1" i="0" u="sng" strike="noStrike" kern="1200" cap="small" spc="0" normalizeH="0" baseline="-25000" noProof="0" dirty="0" smtClean="0">
                <a:ln>
                  <a:noFill/>
                </a:ln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2</a:t>
            </a:r>
            <a:r>
              <a:rPr kumimoji="0" lang="en-US" sz="4400" b="1" i="0" u="sng" strike="noStrike" kern="1200" cap="small" spc="0" normalizeH="0" noProof="0" dirty="0" smtClean="0">
                <a:ln>
                  <a:noFill/>
                </a:ln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Cr</a:t>
            </a:r>
            <a:r>
              <a:rPr kumimoji="0" lang="en-US" sz="4400" b="1" i="0" u="sng" strike="noStrike" kern="1200" cap="small" spc="0" normalizeH="0" baseline="-25000" noProof="0" dirty="0" smtClean="0">
                <a:ln>
                  <a:noFill/>
                </a:ln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2</a:t>
            </a:r>
            <a:r>
              <a:rPr kumimoji="0" lang="en-US" sz="4400" b="1" i="0" u="sng" strike="noStrike" kern="1200" cap="small" spc="0" normalizeH="0" noProof="0" dirty="0" smtClean="0">
                <a:ln>
                  <a:noFill/>
                </a:ln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O</a:t>
            </a:r>
            <a:r>
              <a:rPr kumimoji="0" lang="en-US" sz="4400" b="1" i="0" u="sng" strike="noStrike" kern="1200" cap="small" spc="0" normalizeH="0" baseline="-25000" noProof="0" dirty="0" smtClean="0">
                <a:ln>
                  <a:noFill/>
                </a:ln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7 ,</a:t>
            </a:r>
            <a:r>
              <a:rPr kumimoji="0" lang="ru-RU" sz="4400" b="1" i="0" u="sng" strike="noStrike" kern="1200" cap="small" spc="0" normalizeH="0" baseline="-25000" noProof="0" dirty="0" smtClean="0">
                <a:ln>
                  <a:noFill/>
                </a:ln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  </a:t>
            </a:r>
            <a:r>
              <a:rPr lang="ru-RU" sz="4400" u="sng" cap="small" baseline="-25000" dirty="0" smtClean="0">
                <a:latin typeface="Mistral" pitchFamily="66" charset="0"/>
                <a:ea typeface="+mj-ea"/>
                <a:cs typeface="Times New Roman" pitchFamily="18" charset="0"/>
              </a:rPr>
              <a:t> </a:t>
            </a:r>
            <a:r>
              <a:rPr lang="ru-RU" sz="4400" u="sng" cap="small" baseline="-25000" dirty="0">
                <a:latin typeface="Mistral" pitchFamily="66" charset="0"/>
                <a:ea typeface="+mj-ea"/>
                <a:cs typeface="Times New Roman" pitchFamily="18" charset="0"/>
              </a:rPr>
              <a:t>бихромат аммония</a:t>
            </a:r>
            <a:r>
              <a:rPr kumimoji="0" lang="ru-RU" sz="4400" b="1" i="0" u="sng" strike="noStrike" kern="1200" cap="small" spc="0" normalizeH="0" baseline="-25000" noProof="0" dirty="0" smtClean="0">
                <a:ln>
                  <a:noFill/>
                </a:ln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 </a:t>
            </a:r>
            <a:endParaRPr kumimoji="0" lang="ru-RU" sz="3700" b="1" i="0" u="sng" strike="noStrike" kern="1200" cap="small" spc="0" normalizeH="0" baseline="0" noProof="0" dirty="0">
              <a:ln>
                <a:noFill/>
              </a:ln>
              <a:effectLst/>
              <a:uLnTx/>
              <a:uFillTx/>
              <a:latin typeface="Mistral" pitchFamily="66" charset="0"/>
              <a:ea typeface="+mj-ea"/>
              <a:cs typeface="Times New Roman" pitchFamily="18" charset="0"/>
            </a:endParaRPr>
          </a:p>
        </p:txBody>
      </p:sp>
      <p:sp>
        <p:nvSpPr>
          <p:cNvPr id="13" name="Управляющая кнопка: далее 12">
            <a:hlinkClick r:id="rId3" action="ppaction://hlinksldjump" highlightClick="1"/>
          </p:cNvPr>
          <p:cNvSpPr/>
          <p:nvPr/>
        </p:nvSpPr>
        <p:spPr>
          <a:xfrm>
            <a:off x="7572396" y="6286520"/>
            <a:ext cx="428628" cy="28575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/>
      <p:bldP spid="9" grpId="0"/>
      <p:bldP spid="10" grpId="0"/>
      <p:bldP spid="12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600" b="1" dirty="0" smtClean="0">
                <a:solidFill>
                  <a:schemeClr val="accent2">
                    <a:lumMod val="75000"/>
                  </a:schemeClr>
                </a:solidFill>
                <a:latin typeface="Mistral" pitchFamily="66" charset="0"/>
              </a:rPr>
              <a:t>Реакция замещения</a:t>
            </a:r>
            <a:endParaRPr lang="ru-RU" sz="6600" b="1" dirty="0">
              <a:solidFill>
                <a:schemeClr val="accent2">
                  <a:lumMod val="75000"/>
                </a:schemeClr>
              </a:solidFill>
              <a:latin typeface="Mistral" pitchFamily="66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28596" y="1357298"/>
            <a:ext cx="8286808" cy="12858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Это реакции, в результате которых 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атомы простого вещества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замещают атомы одного из химических элементов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сложном веществе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428596" y="4286256"/>
            <a:ext cx="3786214" cy="857256"/>
          </a:xfrm>
        </p:spPr>
        <p:txBody>
          <a:bodyPr>
            <a:normAutofit fontScale="25000" lnSpcReduction="20000"/>
          </a:bodyPr>
          <a:lstStyle/>
          <a:p>
            <a:pPr algn="ctr" fontAlgn="t">
              <a:buNone/>
            </a:pPr>
            <a:endParaRPr lang="ru-RU" b="1" dirty="0" smtClean="0"/>
          </a:p>
          <a:p>
            <a:pPr algn="ctr" fontAlgn="t">
              <a:buFont typeface="Wingdings" pitchFamily="2" charset="2"/>
              <a:buChar char="v"/>
            </a:pPr>
            <a:r>
              <a:rPr lang="ru-RU" sz="9600" b="1" dirty="0" smtClean="0"/>
              <a:t>Выделение газа</a:t>
            </a:r>
            <a:endParaRPr lang="ru-RU" sz="9600" b="1" baseline="-25000" dirty="0" smtClean="0"/>
          </a:p>
          <a:p>
            <a:pPr algn="ctr" fontAlgn="t"/>
            <a:endParaRPr lang="ru-RU" dirty="0" smtClean="0"/>
          </a:p>
          <a:p>
            <a:pPr algn="ctr" fontAlgn="t"/>
            <a:endParaRPr lang="ru-RU" dirty="0" smtClean="0"/>
          </a:p>
          <a:p>
            <a:pPr algn="ctr" fontAlgn="t"/>
            <a:endParaRPr lang="ru-RU" dirty="0" smtClean="0"/>
          </a:p>
          <a:p>
            <a:pPr algn="ctr" fontAlgn="t"/>
            <a:endParaRPr lang="ru-RU" dirty="0" smtClean="0"/>
          </a:p>
          <a:p>
            <a:pPr algn="ctr" fontAlgn="t"/>
            <a:endParaRPr lang="ru-RU" dirty="0" smtClean="0"/>
          </a:p>
          <a:p>
            <a:pPr algn="ctr" fontAlgn="t"/>
            <a:endParaRPr lang="ru-RU" dirty="0" smtClean="0"/>
          </a:p>
          <a:p>
            <a:pPr algn="ctr" fontAlgn="t"/>
            <a:endParaRPr lang="ru-RU" dirty="0" smtClean="0"/>
          </a:p>
          <a:p>
            <a:pPr algn="ctr" fontAlgn="t"/>
            <a:endParaRPr lang="ru-RU" dirty="0" smtClean="0"/>
          </a:p>
          <a:p>
            <a:pPr algn="ctr" fontAlgn="t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500034" y="2643182"/>
            <a:ext cx="6072230" cy="868346"/>
          </a:xfrm>
          <a:prstGeom prst="rect">
            <a:avLst/>
          </a:prstGeom>
        </p:spPr>
        <p:txBody>
          <a:bodyPr vert="horz" anchor="b"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66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Mistral" pitchFamily="66" charset="0"/>
              <a:ea typeface="+mj-ea"/>
              <a:cs typeface="+mj-cs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0" y="3643314"/>
            <a:ext cx="4214842" cy="796908"/>
          </a:xfrm>
          <a:prstGeom prst="rect">
            <a:avLst/>
          </a:prstGeom>
        </p:spPr>
        <p:txBody>
          <a:bodyPr vert="horz" anchor="b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2Na + 2H</a:t>
            </a:r>
            <a:r>
              <a:rPr kumimoji="0" lang="en-US" sz="4400" b="1" i="0" u="none" strike="noStrike" kern="1200" cap="small" spc="0" normalizeH="0" baseline="-25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2</a:t>
            </a:r>
            <a:r>
              <a:rPr kumimoji="0" lang="en-US" sz="4400" b="1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O</a:t>
            </a:r>
            <a:r>
              <a:rPr kumimoji="0" lang="en-US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=2NaOH + H</a:t>
            </a:r>
            <a:r>
              <a:rPr kumimoji="0" lang="en-US" sz="4400" b="1" i="0" u="none" strike="noStrike" kern="1200" cap="small" spc="0" normalizeH="0" baseline="-25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2</a:t>
            </a:r>
            <a:endParaRPr kumimoji="0" lang="ru-RU" sz="4400" b="1" i="0" u="none" strike="noStrike" kern="1200" cap="small" spc="0" normalizeH="0" baseline="-2500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43042" y="2786058"/>
            <a:ext cx="54292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</a:rPr>
              <a:t>АВ + С = АС + В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857720" y="3643314"/>
            <a:ext cx="4286280" cy="796908"/>
          </a:xfrm>
          <a:prstGeom prst="rect">
            <a:avLst/>
          </a:prstGeom>
        </p:spPr>
        <p:txBody>
          <a:bodyPr vert="horz" anchor="b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cap="small" dirty="0">
                <a:solidFill>
                  <a:schemeClr val="tx2"/>
                </a:solidFill>
                <a:latin typeface="Freestyle Script" pitchFamily="66" charset="0"/>
                <a:ea typeface="+mj-ea"/>
                <a:cs typeface="Times New Roman" pitchFamily="18" charset="0"/>
              </a:rPr>
              <a:t>2</a:t>
            </a:r>
            <a:r>
              <a:rPr lang="en-US" sz="4400" b="1" cap="small" noProof="0" dirty="0" smtClean="0">
                <a:solidFill>
                  <a:schemeClr val="tx2"/>
                </a:solidFill>
                <a:latin typeface="Freestyle Script" pitchFamily="66" charset="0"/>
                <a:ea typeface="+mj-ea"/>
                <a:cs typeface="Times New Roman" pitchFamily="18" charset="0"/>
              </a:rPr>
              <a:t>Fe</a:t>
            </a:r>
            <a:r>
              <a:rPr kumimoji="0" lang="en-US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 + 3H</a:t>
            </a:r>
            <a:r>
              <a:rPr kumimoji="0" lang="en-US" sz="4400" b="1" i="0" u="none" strike="noStrike" kern="1200" cap="small" spc="0" normalizeH="0" baseline="-25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2</a:t>
            </a:r>
            <a:r>
              <a:rPr kumimoji="0" lang="en-US" sz="4400" b="1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O</a:t>
            </a:r>
            <a:r>
              <a:rPr kumimoji="0" lang="en-US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= Fe</a:t>
            </a:r>
            <a:r>
              <a:rPr kumimoji="0" lang="en-US" sz="4400" b="1" i="0" u="none" strike="noStrike" kern="1200" cap="small" spc="0" normalizeH="0" baseline="-25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2</a:t>
            </a:r>
            <a:r>
              <a:rPr kumimoji="0" lang="ru-RU" sz="4400" b="1" i="0" u="none" strike="noStrike" kern="1200" cap="small" spc="0" normalizeH="0" baseline="-25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O</a:t>
            </a:r>
            <a:r>
              <a:rPr kumimoji="0" lang="en-US" sz="4400" b="1" i="0" u="none" strike="noStrike" kern="1200" cap="small" spc="0" normalizeH="0" baseline="-25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3 + </a:t>
            </a:r>
            <a:r>
              <a:rPr kumimoji="0" lang="en-US" sz="4400" b="1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3</a:t>
            </a:r>
            <a:r>
              <a:rPr lang="en-US" sz="4400" b="1" cap="small" dirty="0" smtClean="0">
                <a:solidFill>
                  <a:schemeClr val="tx2"/>
                </a:solidFill>
                <a:latin typeface="Freestyle Script" pitchFamily="66" charset="0"/>
                <a:ea typeface="+mj-ea"/>
                <a:cs typeface="Times New Roman" pitchFamily="18" charset="0"/>
              </a:rPr>
              <a:t>H</a:t>
            </a:r>
            <a:r>
              <a:rPr kumimoji="0" lang="en-US" sz="4400" b="1" i="0" u="none" strike="noStrike" kern="1200" cap="small" spc="0" normalizeH="0" baseline="-25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2</a:t>
            </a:r>
            <a:endParaRPr kumimoji="0" lang="ru-RU" sz="4400" b="1" i="0" u="none" strike="noStrike" kern="1200" cap="small" spc="0" normalizeH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2" name="Содержимое 5"/>
          <p:cNvSpPr txBox="1">
            <a:spLocks/>
          </p:cNvSpPr>
          <p:nvPr/>
        </p:nvSpPr>
        <p:spPr>
          <a:xfrm>
            <a:off x="500034" y="5143512"/>
            <a:ext cx="3786214" cy="8572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v"/>
              <a:tabLst/>
              <a:defRPr/>
            </a:pPr>
            <a:r>
              <a:rPr lang="ru-RU" sz="2400" b="1" noProof="0" dirty="0" smtClean="0"/>
              <a:t>Соприкосновение</a:t>
            </a:r>
            <a:endParaRPr kumimoji="0" lang="ru-RU" sz="9600" b="1" i="0" u="none" strike="noStrike" kern="1200" cap="none" spc="0" normalizeH="0" baseline="-25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Содержимое 5"/>
          <p:cNvSpPr txBox="1">
            <a:spLocks/>
          </p:cNvSpPr>
          <p:nvPr/>
        </p:nvSpPr>
        <p:spPr>
          <a:xfrm>
            <a:off x="4786314" y="4429132"/>
            <a:ext cx="3786214" cy="8572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v"/>
              <a:tabLst/>
              <a:defRPr/>
            </a:pPr>
            <a:r>
              <a:rPr lang="ru-RU" sz="2400" b="1" dirty="0" smtClean="0"/>
              <a:t>Изменение цвета</a:t>
            </a:r>
            <a:endParaRPr kumimoji="0" lang="ru-RU" sz="9600" b="1" i="0" u="none" strike="noStrike" kern="1200" cap="none" spc="0" normalizeH="0" baseline="-25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Содержимое 5"/>
          <p:cNvSpPr txBox="1">
            <a:spLocks/>
          </p:cNvSpPr>
          <p:nvPr/>
        </p:nvSpPr>
        <p:spPr>
          <a:xfrm>
            <a:off x="4786314" y="5072074"/>
            <a:ext cx="3786214" cy="8572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v"/>
              <a:tabLst/>
              <a:defRPr/>
            </a:pPr>
            <a:r>
              <a:rPr lang="ru-RU" sz="2400" b="1" dirty="0" smtClean="0"/>
              <a:t>Соприкосновение</a:t>
            </a:r>
            <a:endParaRPr kumimoji="0" lang="ru-RU" sz="9600" b="1" i="0" u="none" strike="noStrike" kern="1200" cap="none" spc="0" normalizeH="0" baseline="-25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Содержимое 5"/>
          <p:cNvSpPr txBox="1">
            <a:spLocks/>
          </p:cNvSpPr>
          <p:nvPr/>
        </p:nvSpPr>
        <p:spPr>
          <a:xfrm>
            <a:off x="357158" y="6000744"/>
            <a:ext cx="3786214" cy="8572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lang="en-US" sz="4400" b="1" u="sng" noProof="0" dirty="0" smtClean="0">
                <a:latin typeface="Freestyle Script" pitchFamily="66" charset="0"/>
              </a:rPr>
              <a:t>Na  , H2O</a:t>
            </a:r>
            <a:endParaRPr kumimoji="0" lang="ru-RU" sz="4400" b="1" i="0" u="sng" strike="noStrike" kern="1200" cap="none" spc="0" normalizeH="0" baseline="-25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t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4643438" y="5857892"/>
            <a:ext cx="4286280" cy="796908"/>
          </a:xfrm>
          <a:prstGeom prst="rect">
            <a:avLst/>
          </a:prstGeom>
        </p:spPr>
        <p:txBody>
          <a:bodyPr vert="horz" anchor="b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4400" b="1" u="sng" cap="small" noProof="0" dirty="0" smtClean="0">
                <a:latin typeface="Freestyle Script" pitchFamily="66" charset="0"/>
                <a:ea typeface="+mj-ea"/>
                <a:cs typeface="Times New Roman" pitchFamily="18" charset="0"/>
              </a:rPr>
              <a:t>Fe</a:t>
            </a:r>
            <a:r>
              <a:rPr kumimoji="0" lang="en-US" sz="4400" b="1" i="0" u="sng" strike="noStrike" kern="1200" cap="small" spc="0" normalizeH="0" baseline="0" noProof="0" dirty="0" smtClean="0">
                <a:ln>
                  <a:noFill/>
                </a:ln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 </a:t>
            </a:r>
            <a:r>
              <a:rPr kumimoji="0" lang="en-US" sz="4400" b="1" i="0" u="sng" strike="noStrike" kern="1200" cap="small" spc="0" normalizeH="0" noProof="0" dirty="0" smtClean="0">
                <a:ln>
                  <a:noFill/>
                </a:ln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 ,</a:t>
            </a:r>
            <a:r>
              <a:rPr kumimoji="0" lang="en-US" sz="4400" b="1" i="0" u="sng" strike="noStrike" kern="1200" cap="small" spc="0" normalizeH="0" baseline="0" noProof="0" dirty="0" smtClean="0">
                <a:ln>
                  <a:noFill/>
                </a:ln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H</a:t>
            </a:r>
            <a:r>
              <a:rPr kumimoji="0" lang="en-US" sz="4400" b="1" i="0" u="sng" strike="noStrike" kern="1200" cap="small" spc="0" normalizeH="0" baseline="-25000" noProof="0" dirty="0" smtClean="0">
                <a:ln>
                  <a:noFill/>
                </a:ln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2</a:t>
            </a:r>
            <a:r>
              <a:rPr kumimoji="0" lang="en-US" sz="4400" b="1" i="0" u="sng" strike="noStrike" kern="1200" cap="small" spc="0" normalizeH="0" noProof="0" dirty="0" smtClean="0">
                <a:ln>
                  <a:noFill/>
                </a:ln>
                <a:effectLst/>
                <a:uLnTx/>
                <a:uFillTx/>
                <a:latin typeface="Freestyle Script" pitchFamily="66" charset="0"/>
                <a:ea typeface="+mj-ea"/>
                <a:cs typeface="Times New Roman" pitchFamily="18" charset="0"/>
              </a:rPr>
              <a:t>O</a:t>
            </a:r>
            <a:endParaRPr kumimoji="0" lang="ru-RU" sz="4400" b="1" i="0" u="sng" strike="noStrike" kern="1200" cap="small" spc="0" normalizeH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  <p:bldP spid="9" grpId="0"/>
      <p:bldP spid="10" grpId="0"/>
      <p:bldP spid="11" grpId="0"/>
      <p:bldP spid="12" grpId="0"/>
      <p:bldP spid="14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4000528" cy="846158"/>
          </a:xfrm>
        </p:spPr>
        <p:txBody>
          <a:bodyPr>
            <a:normAutofit fontScale="90000"/>
          </a:bodyPr>
          <a:lstStyle/>
          <a:p>
            <a:r>
              <a:rPr lang="ru-RU" u="sng" dirty="0" smtClean="0"/>
              <a:t>Лабораторный опыт: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b="1" i="1" u="sng" dirty="0">
              <a:latin typeface="Mistral" pitchFamily="66" charset="0"/>
            </a:endParaRPr>
          </a:p>
        </p:txBody>
      </p:sp>
      <p:pic>
        <p:nvPicPr>
          <p:cNvPr id="1034" name="Picture 10" descr="C:\Users\Наташа\AppData\Local\Microsoft\Windows\Temporary Internet Files\Content.IE5\MRETI161\MCj0250132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2" y="3571876"/>
            <a:ext cx="1869541" cy="2177358"/>
          </a:xfrm>
          <a:prstGeom prst="rect">
            <a:avLst/>
          </a:prstGeom>
          <a:noFill/>
        </p:spPr>
      </p:pic>
      <p:pic>
        <p:nvPicPr>
          <p:cNvPr id="1036" name="Picture 12" descr="C:\Users\Наташа\AppData\Local\Microsoft\Windows\Temporary Internet Files\Content.IE5\9EKTZP8A\MCj0287501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72330" y="4214818"/>
            <a:ext cx="1650749" cy="2480650"/>
          </a:xfrm>
          <a:prstGeom prst="rect">
            <a:avLst/>
          </a:prstGeom>
          <a:noFill/>
        </p:spPr>
      </p:pic>
      <p:pic>
        <p:nvPicPr>
          <p:cNvPr id="1039" name="Picture 15" descr="C:\Users\Наташа\AppData\Local\Microsoft\Windows\Temporary Internet Files\Content.IE5\H7T7OSSH\MCj0436922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00430" y="1428736"/>
            <a:ext cx="1828572" cy="1828572"/>
          </a:xfrm>
          <a:prstGeom prst="rect">
            <a:avLst/>
          </a:prstGeom>
          <a:noFill/>
        </p:spPr>
      </p:pic>
      <p:sp>
        <p:nvSpPr>
          <p:cNvPr id="15" name="Плюс 14"/>
          <p:cNvSpPr/>
          <p:nvPr/>
        </p:nvSpPr>
        <p:spPr>
          <a:xfrm>
            <a:off x="5143504" y="2000240"/>
            <a:ext cx="428628" cy="428628"/>
          </a:xfrm>
          <a:prstGeom prst="mathPl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авая фигурная скобка 15"/>
          <p:cNvSpPr/>
          <p:nvPr/>
        </p:nvSpPr>
        <p:spPr>
          <a:xfrm rot="5400000">
            <a:off x="5250661" y="2035959"/>
            <a:ext cx="571504" cy="264320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85720" y="1643050"/>
            <a:ext cx="3000396" cy="4429156"/>
          </a:xfrm>
          <a:prstGeom prst="round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70C0"/>
                </a:solidFill>
              </a:rPr>
              <a:t>Важно!</a:t>
            </a:r>
          </a:p>
          <a:p>
            <a:pPr algn="ctr"/>
            <a:r>
              <a:rPr lang="ru-RU" sz="2800" dirty="0" smtClean="0">
                <a:solidFill>
                  <a:srgbClr val="0070C0"/>
                </a:solidFill>
              </a:rPr>
              <a:t>Не забудь указать </a:t>
            </a:r>
            <a:r>
              <a:rPr lang="ru-RU" sz="2800" b="1" i="1" u="sng" dirty="0" smtClean="0">
                <a:solidFill>
                  <a:srgbClr val="0070C0"/>
                </a:solidFill>
              </a:rPr>
              <a:t>условия</a:t>
            </a:r>
            <a:r>
              <a:rPr lang="ru-RU" sz="2800" dirty="0" smtClean="0">
                <a:solidFill>
                  <a:srgbClr val="0070C0"/>
                </a:solidFill>
              </a:rPr>
              <a:t>  и</a:t>
            </a:r>
            <a:r>
              <a:rPr lang="ru-RU" sz="2800" b="1" i="1" u="sng" dirty="0" smtClean="0">
                <a:solidFill>
                  <a:srgbClr val="0070C0"/>
                </a:solidFill>
              </a:rPr>
              <a:t> признак протекания </a:t>
            </a:r>
            <a:r>
              <a:rPr lang="ru-RU" sz="2800" dirty="0" smtClean="0">
                <a:solidFill>
                  <a:srgbClr val="0070C0"/>
                </a:solidFill>
              </a:rPr>
              <a:t>химической реакции</a:t>
            </a:r>
            <a:r>
              <a:rPr lang="ru-RU" sz="2800" dirty="0" smtClean="0">
                <a:solidFill>
                  <a:srgbClr val="00B050"/>
                </a:solidFill>
              </a:rPr>
              <a:t>.</a:t>
            </a:r>
            <a:endParaRPr lang="ru-RU" sz="2800" dirty="0">
              <a:solidFill>
                <a:srgbClr val="00B050"/>
              </a:solidFill>
            </a:endParaRPr>
          </a:p>
        </p:txBody>
      </p:sp>
      <p:pic>
        <p:nvPicPr>
          <p:cNvPr id="18" name="Picture 15" descr="C:\Users\Наташа\AppData\Local\Microsoft\Windows\Temporary Internet Files\Content.IE5\H7T7OSSH\MCj04369220000[1].png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786446" y="1357298"/>
            <a:ext cx="1828572" cy="1828572"/>
          </a:xfrm>
          <a:prstGeom prst="rect">
            <a:avLst/>
          </a:prstGeom>
          <a:noFill/>
        </p:spPr>
      </p:pic>
      <p:sp>
        <p:nvSpPr>
          <p:cNvPr id="19" name="Заголовок 1"/>
          <p:cNvSpPr txBox="1">
            <a:spLocks/>
          </p:cNvSpPr>
          <p:nvPr/>
        </p:nvSpPr>
        <p:spPr>
          <a:xfrm>
            <a:off x="357158" y="0"/>
            <a:ext cx="7467600" cy="1203348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3000" b="1" i="1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istral" pitchFamily="66" charset="0"/>
                <a:ea typeface="+mj-ea"/>
                <a:cs typeface="+mj-cs"/>
              </a:rPr>
              <a:t>Взаимодействие </a:t>
            </a:r>
            <a:r>
              <a:rPr kumimoji="0" lang="ru-RU" sz="3000" b="1" i="1" u="sng" strike="noStrike" kern="1200" cap="small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istral" pitchFamily="66" charset="0"/>
                <a:ea typeface="+mj-ea"/>
                <a:cs typeface="+mj-cs"/>
              </a:rPr>
              <a:t>гидроксида</a:t>
            </a:r>
            <a:r>
              <a:rPr kumimoji="0" lang="ru-RU" sz="3000" b="1" i="1" u="sng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istral" pitchFamily="66" charset="0"/>
                <a:ea typeface="+mj-ea"/>
                <a:cs typeface="+mj-cs"/>
              </a:rPr>
              <a:t> натрия </a:t>
            </a:r>
            <a:r>
              <a:rPr kumimoji="0" lang="ru-RU" sz="3000" b="1" i="1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istral" pitchFamily="66" charset="0"/>
                <a:ea typeface="+mj-ea"/>
                <a:cs typeface="+mj-cs"/>
              </a:rPr>
              <a:t>с </a:t>
            </a:r>
            <a:r>
              <a:rPr kumimoji="0" lang="ru-RU" sz="3000" b="1" i="1" u="sng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istral" pitchFamily="66" charset="0"/>
                <a:ea typeface="+mj-ea"/>
                <a:cs typeface="+mj-cs"/>
              </a:rPr>
              <a:t>сульфатом меди(</a:t>
            </a:r>
            <a:r>
              <a:rPr kumimoji="0" lang="en-US" sz="3000" b="1" i="1" u="sng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istral" pitchFamily="66" charset="0"/>
                <a:ea typeface="+mj-ea"/>
                <a:cs typeface="+mj-cs"/>
              </a:rPr>
              <a:t>ii</a:t>
            </a:r>
            <a:r>
              <a:rPr kumimoji="0" lang="ru-RU" sz="3000" b="1" i="1" u="sng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istral" pitchFamily="66" charset="0"/>
                <a:ea typeface="+mj-ea"/>
                <a:cs typeface="+mj-cs"/>
              </a:rPr>
              <a:t>)</a:t>
            </a:r>
            <a:endParaRPr kumimoji="0" lang="ru-RU" sz="3000" b="1" i="1" u="sng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Mistral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96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2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96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960"/>
                            </p:stCondLst>
                            <p:childTnLst>
                              <p:par>
                                <p:cTn id="2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96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96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1960"/>
                            </p:stCondLst>
                            <p:childTnLst>
                              <p:par>
                                <p:cTn id="3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animBg="1"/>
      <p:bldP spid="16" grpId="0" animBg="1"/>
      <p:bldP spid="17" grpId="0" animBg="1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sz="half" idx="1"/>
          </p:nvPr>
        </p:nvSpPr>
        <p:spPr>
          <a:xfrm>
            <a:off x="500034" y="214291"/>
            <a:ext cx="3357587" cy="3214710"/>
          </a:xfrm>
        </p:spPr>
        <p:txBody>
          <a:bodyPr>
            <a:normAutofit lnSpcReduction="10000"/>
          </a:bodyPr>
          <a:lstStyle/>
          <a:p>
            <a:pPr algn="ctr" eaLnBrk="1" hangingPunct="1">
              <a:buFont typeface="Wingdings" pitchFamily="2" charset="2"/>
              <a:buChar char="v"/>
            </a:pPr>
            <a:r>
              <a:rPr lang="ru-RU" b="1" dirty="0" smtClean="0">
                <a:solidFill>
                  <a:srgbClr val="FF3300"/>
                </a:solidFill>
              </a:rPr>
              <a:t>  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</a:rPr>
              <a:t>Эксперименты нужно выполнять </a:t>
            </a:r>
            <a:endParaRPr lang="en-US" b="1" dirty="0" smtClean="0">
              <a:solidFill>
                <a:srgbClr val="00B050"/>
              </a:solidFill>
              <a:latin typeface="Times New Roman" pitchFamily="18" charset="0"/>
            </a:endParaRPr>
          </a:p>
          <a:p>
            <a:pPr algn="ctr" eaLnBrk="1" hangingPunct="1">
              <a:buNone/>
            </a:pP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</a:rPr>
              <a:t>в  строгом          соответствии   с  инструкциями,</a:t>
            </a:r>
          </a:p>
          <a:p>
            <a:pPr algn="ctr" eaLnBrk="1" hangingPunct="1">
              <a:buFontTx/>
              <a:buNone/>
            </a:pP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</a:rPr>
              <a:t>    используя точно    указанные</a:t>
            </a:r>
          </a:p>
          <a:p>
            <a:pPr algn="ctr" eaLnBrk="1" hangingPunct="1">
              <a:buFontTx/>
              <a:buNone/>
            </a:pP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</a:rPr>
              <a:t>    количества веществ</a:t>
            </a: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</a:rPr>
              <a:t> </a:t>
            </a:r>
          </a:p>
        </p:txBody>
      </p:sp>
      <p:pic>
        <p:nvPicPr>
          <p:cNvPr id="6147" name="Picture 8" descr="L01p2p00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286248" y="1214422"/>
            <a:ext cx="4252913" cy="4248150"/>
          </a:xfrm>
          <a:noFill/>
          <a:ln w="38100">
            <a:solidFill>
              <a:srgbClr val="FF9933"/>
            </a:solidFill>
          </a:ln>
        </p:spPr>
      </p:pic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428596" y="3929066"/>
            <a:ext cx="3603622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2800" b="1" dirty="0" smtClean="0">
                <a:solidFill>
                  <a:schemeClr val="accent6"/>
                </a:solidFill>
                <a:latin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accent6"/>
                </a:solidFill>
                <a:latin typeface="Times New Roman" pitchFamily="18" charset="0"/>
              </a:rPr>
              <a:t>Следует </a:t>
            </a:r>
            <a:r>
              <a:rPr lang="ru-RU" sz="2400" b="1" dirty="0">
                <a:solidFill>
                  <a:schemeClr val="accent6"/>
                </a:solidFill>
                <a:latin typeface="Times New Roman" pitchFamily="18" charset="0"/>
              </a:rPr>
              <a:t>помнить, что твердого вещества требуется примерно                 1/3 чайной ложки,                         а жидкости- 1-2 мл</a:t>
            </a:r>
            <a:r>
              <a:rPr lang="ru-RU" sz="2800" b="1" dirty="0">
                <a:latin typeface="Times New Roman" pitchFamily="18" charset="0"/>
              </a:rPr>
              <a:t>.</a:t>
            </a:r>
          </a:p>
        </p:txBody>
      </p:sp>
    </p:spTree>
    <p:custDataLst>
      <p:tags r:id="rId1"/>
    </p:custDataLst>
  </p:cSld>
  <p:clrMapOvr>
    <a:masterClrMapping/>
  </p:clrMapOvr>
  <p:transition spd="med">
    <p:dissolve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10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build="p"/>
      <p:bldP spid="2561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1543</TotalTime>
  <Words>1026</Words>
  <Application>Microsoft Office PowerPoint</Application>
  <PresentationFormat>Экран (4:3)</PresentationFormat>
  <Paragraphs>409</Paragraphs>
  <Slides>17</Slides>
  <Notes>2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Эркер</vt:lpstr>
      <vt:lpstr>Слайд 1</vt:lpstr>
      <vt:lpstr>Типы химических реакций</vt:lpstr>
      <vt:lpstr>Слайд 3</vt:lpstr>
      <vt:lpstr>Слайд 4</vt:lpstr>
      <vt:lpstr>Реакция соединения</vt:lpstr>
      <vt:lpstr>Реакция разложения</vt:lpstr>
      <vt:lpstr>Реакция замещения</vt:lpstr>
      <vt:lpstr>Лабораторный опыт: </vt:lpstr>
      <vt:lpstr>Слайд 9</vt:lpstr>
      <vt:lpstr>Слайд 10</vt:lpstr>
      <vt:lpstr>Реакция обмена</vt:lpstr>
      <vt:lpstr>Типы химических реакций</vt:lpstr>
      <vt:lpstr>Слайд 13</vt:lpstr>
      <vt:lpstr>Химическое лото</vt:lpstr>
      <vt:lpstr>Химическая  атака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 мире химических реакций</dc:title>
  <dc:creator>Наташа</dc:creator>
  <cp:lastModifiedBy>Павел</cp:lastModifiedBy>
  <cp:revision>111</cp:revision>
  <dcterms:created xsi:type="dcterms:W3CDTF">2010-02-25T07:33:42Z</dcterms:created>
  <dcterms:modified xsi:type="dcterms:W3CDTF">2013-01-10T07:55:31Z</dcterms:modified>
  <cp:contentStatus>Окончательное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