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49" r:id="rId2"/>
  </p:sldMasterIdLst>
  <p:handoutMasterIdLst>
    <p:handoutMasterId r:id="rId20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1" r:id="rId16"/>
    <p:sldId id="273" r:id="rId17"/>
    <p:sldId id="274" r:id="rId18"/>
    <p:sldId id="275" r:id="rId19"/>
  </p:sldIdLst>
  <p:sldSz cx="9144000" cy="7561263"/>
  <p:notesSz cx="6858000" cy="9144000"/>
  <p:embeddedFontLst>
    <p:embeddedFont>
      <p:font typeface="Tahoma" pitchFamily="34" charset="0"/>
      <p:regular r:id="rId21"/>
      <p:bold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002" y="-90"/>
      </p:cViewPr>
      <p:guideLst>
        <p:guide orient="horz" pos="238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ctr">
              <a:defRPr sz="1200" i="1"/>
            </a:lvl1pPr>
          </a:lstStyle>
          <a:p>
            <a:pPr>
              <a:defRPr/>
            </a:pPr>
            <a:r>
              <a:rPr lang="ru-RU"/>
              <a:t>КГОУ ЛО Павловский центр «Логос».</a:t>
            </a:r>
          </a:p>
          <a:p>
            <a:pPr>
              <a:defRPr/>
            </a:pPr>
            <a:r>
              <a:rPr lang="en-US"/>
              <a:t>E-mail: irinavikud@yandex.ru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i="1"/>
            </a:lvl1pPr>
          </a:lstStyle>
          <a:p>
            <a:pPr>
              <a:defRPr/>
            </a:pPr>
            <a:r>
              <a:rPr lang="ru-RU"/>
              <a:t>18.05.2011г.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245475"/>
            <a:ext cx="2971800" cy="8985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pPr>
              <a:defRPr/>
            </a:pPr>
            <a:r>
              <a:rPr lang="ru-RU"/>
              <a:t>Открытое речевое занятие, проведённое в 3классе воспитателем Кудрявцевой Ириной Викторовной.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F94D02B-5294-4867-BC5A-6D9D23D94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49500"/>
            <a:ext cx="7772400" cy="16208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84663"/>
            <a:ext cx="6400800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0028BD-33A1-4F94-82FB-5067182BA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D98444-7845-447E-ABC3-137BC42D4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6388"/>
            <a:ext cx="2057400" cy="6453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6388"/>
            <a:ext cx="6019800" cy="6453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C457E5-1316-46D6-945E-0D975A943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49500"/>
            <a:ext cx="7772400" cy="16208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84663"/>
            <a:ext cx="6400800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C82156-E43A-4510-A320-9322D5B66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42F113-2A5F-4FA7-B8D4-AEA7BE141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859338"/>
            <a:ext cx="7772400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05163"/>
            <a:ext cx="7772400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A24AF3-9645-40F9-88FB-BAEB18DC3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63713"/>
            <a:ext cx="4038600" cy="4995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63713"/>
            <a:ext cx="4038600" cy="4995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1F24EF-0E60-4464-AF52-92DDA61CF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3213"/>
            <a:ext cx="8229600" cy="126047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2275"/>
            <a:ext cx="40401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397125"/>
            <a:ext cx="40401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2275"/>
            <a:ext cx="4041775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97125"/>
            <a:ext cx="4041775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CE2136-2CBB-4C67-B64B-4382C8F53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168EB4-BF60-4DB7-ABCC-36F643B78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09C486-FE63-483C-85DB-0EAC59BE4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1625"/>
            <a:ext cx="3008313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301625"/>
            <a:ext cx="5111750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582738"/>
            <a:ext cx="3008313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2C4B76-52A8-480A-A5D0-71321501E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2C08AB-F83B-4504-A1E5-C410605F2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292725"/>
            <a:ext cx="54864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76275"/>
            <a:ext cx="5486400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18200"/>
            <a:ext cx="5486400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E2228B-7B70-4796-9A7A-D32B574F0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FC5B31-FE49-4BCC-B31A-6A90D2922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6388"/>
            <a:ext cx="2057400" cy="6453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6388"/>
            <a:ext cx="6019800" cy="6453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ECDFAA-CB5B-4B15-B92B-D03FD7F31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859338"/>
            <a:ext cx="7772400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05163"/>
            <a:ext cx="7772400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54FAE9-F69D-43F2-BCDB-D7B2240ED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63713"/>
            <a:ext cx="4038600" cy="4995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63713"/>
            <a:ext cx="4038600" cy="4995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3C9E48-1AB7-4BF7-9C1E-EBC0C9DCF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3213"/>
            <a:ext cx="8229600" cy="126047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2275"/>
            <a:ext cx="40401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397125"/>
            <a:ext cx="40401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2275"/>
            <a:ext cx="4041775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97125"/>
            <a:ext cx="4041775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A1E603-FF24-4F0A-9347-E996A2523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5D923C-432F-457E-B005-355DBACE5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5D4055-E8F8-4248-B59B-52514C690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1625"/>
            <a:ext cx="3008313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301625"/>
            <a:ext cx="5111750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582738"/>
            <a:ext cx="3008313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DD0030-073B-4026-A025-B0F1C14BE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292725"/>
            <a:ext cx="54864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76275"/>
            <a:ext cx="5486400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18200"/>
            <a:ext cx="5486400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679580-D6B5-4232-891F-BF3D03230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7561263"/>
            <a:chOff x="0" y="0"/>
            <a:chExt cx="5770" cy="4320"/>
          </a:xfrm>
        </p:grpSpPr>
        <p:sp>
          <p:nvSpPr>
            <p:cNvPr id="184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3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3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3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3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1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4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6388"/>
            <a:ext cx="8229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63713"/>
            <a:ext cx="8229600" cy="49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889750"/>
            <a:ext cx="2895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883400"/>
            <a:ext cx="2133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12AAD8F-1834-40DA-BC0B-247EA2F44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84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889750"/>
            <a:ext cx="2133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59875" cy="7561263"/>
            <a:chOff x="0" y="0"/>
            <a:chExt cx="5770" cy="4320"/>
          </a:xfrm>
        </p:grpSpPr>
        <p:sp>
          <p:nvSpPr>
            <p:cNvPr id="30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1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4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6388"/>
            <a:ext cx="8229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63713"/>
            <a:ext cx="8229600" cy="49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" name="Rectangle 26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883400"/>
            <a:ext cx="2133600" cy="504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889750"/>
            <a:ext cx="2895600" cy="5032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883400"/>
            <a:ext cx="2133600" cy="504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C7C4302-1631-4A8F-9263-7CBABC56D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audio" Target="&#1044;&#1080;&#1072;&#1083;&#1086;&#1075;.wav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презентаци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57238" y="-109538"/>
            <a:ext cx="10153651" cy="771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207963"/>
            <a:ext cx="8205787" cy="1271587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  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4284663"/>
            <a:ext cx="6400800" cy="1931987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42963"/>
            <a:ext cx="8229600" cy="59166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КТО?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ЧТО ДЕЛАЛА?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КОГО?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              ГДЕ?</a:t>
            </a:r>
          </a:p>
          <a:p>
            <a:pPr eaLnBrk="1" hangingPunct="1"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3316" name="Picture 4" descr="ГРИМЁРША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3224213"/>
            <a:ext cx="3665537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446088"/>
            <a:ext cx="8229600" cy="63134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КТО?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ЧТО ДЕЛАЕТ?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КАКИЕ?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ЧТО?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КОМУ?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         ГДЕ?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               КОГДА?</a:t>
            </a:r>
          </a:p>
        </p:txBody>
      </p:sp>
      <p:pic>
        <p:nvPicPr>
          <p:cNvPr id="14340" name="Picture 4" descr="КАССИ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3543300"/>
            <a:ext cx="3394075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207963"/>
            <a:ext cx="5903913" cy="4922837"/>
          </a:xfrm>
        </p:spPr>
        <p:txBody>
          <a:bodyPr/>
          <a:lstStyle/>
          <a:p>
            <a:pPr eaLnBrk="1" hangingPunct="1"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5364" name="Picture 4" descr="КАССИР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63713" y="525463"/>
            <a:ext cx="5329237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ухо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5368925"/>
            <a:ext cx="141922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Диалог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3850" y="72564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388" y="72564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091" fill="hold"/>
                                        <p:tgtEl>
                                          <p:spTgt spid="14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45" fill="hold"/>
                                        <p:tgtEl>
                                          <p:spTgt spid="14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3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27000"/>
            <a:ext cx="8229600" cy="619125"/>
          </a:xfrm>
        </p:spPr>
        <p:txBody>
          <a:bodyPr/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«Театр Незнайки»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22338"/>
            <a:ext cx="8229600" cy="595471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6559550"/>
            <a:ext cx="8207375" cy="292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 ВХОД В ТЕАТР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459788" y="922338"/>
            <a:ext cx="266700" cy="5954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8313" y="1001713"/>
            <a:ext cx="287337" cy="5795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8313" y="922338"/>
            <a:ext cx="8280400" cy="319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650" y="6877050"/>
            <a:ext cx="2592388" cy="4762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КОСТЮМЕРНАЯ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67400" y="6877050"/>
            <a:ext cx="2520950" cy="4762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10000"/>
                  </a:schemeClr>
                </a:solidFill>
              </a:rPr>
              <a:t>СЛУЖЕБНЫЙ ВХОД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63713" y="4813300"/>
            <a:ext cx="5616575" cy="148431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ЗРИТЕЛЬНЫЙ ЗАЛ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2988" y="3940175"/>
            <a:ext cx="1944687" cy="6889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ГРИМЁРНАЯ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72225" y="3940175"/>
            <a:ext cx="1800225" cy="68897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БУФЕТ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150" y="2828925"/>
            <a:ext cx="5329238" cy="847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ТЕАТРАЛЬНАЯ СЦЕНА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76375" y="2112963"/>
            <a:ext cx="2016125" cy="47783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ГАРДЕРОБ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80063" y="2112963"/>
            <a:ext cx="2016125" cy="47783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10000"/>
                  </a:schemeClr>
                </a:solidFill>
              </a:rPr>
              <a:t>ТЕАТРАЛЬНАЯ КАССА</a:t>
            </a:r>
          </a:p>
        </p:txBody>
      </p:sp>
      <p:sp>
        <p:nvSpPr>
          <p:cNvPr id="16" name="Трапеция 15"/>
          <p:cNvSpPr/>
          <p:nvPr/>
        </p:nvSpPr>
        <p:spPr>
          <a:xfrm>
            <a:off x="2627313" y="1398588"/>
            <a:ext cx="3889375" cy="476250"/>
          </a:xfrm>
          <a:prstGeom prst="trapezoi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ТЕАТРАЛЬНЫЙ СКЛАД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27000"/>
            <a:ext cx="8229600" cy="619125"/>
          </a:xfrm>
        </p:spPr>
        <p:txBody>
          <a:bodyPr/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«НАШ ТЕАТР»</a:t>
            </a:r>
            <a:endParaRPr lang="ru-RU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22338"/>
            <a:ext cx="8229600" cy="595471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6559550"/>
            <a:ext cx="8207375" cy="292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 ВХОД В ТЕАТР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459788" y="922338"/>
            <a:ext cx="266700" cy="5954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8313" y="1001713"/>
            <a:ext cx="287337" cy="5795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8313" y="922338"/>
            <a:ext cx="8280400" cy="319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03350" y="2033588"/>
            <a:ext cx="2305050" cy="635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КОСТЮМЕРНАЯ</a:t>
            </a: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7538243" y="2415382"/>
            <a:ext cx="2779713" cy="431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10000"/>
                  </a:schemeClr>
                </a:solidFill>
              </a:rPr>
              <a:t>СЛУЖЕБНЫЙ ВХОД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35150" y="3779838"/>
            <a:ext cx="5400675" cy="14843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ЗРИТЕЛЬНЫЙ ЗАЛ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35600" y="2033588"/>
            <a:ext cx="2233613" cy="61118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ГРИМЁРНАЯ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72225" y="5605463"/>
            <a:ext cx="1800225" cy="61118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БУФЕТ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150" y="2828925"/>
            <a:ext cx="5329238" cy="847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ТЕАТРАЛЬНАЯ СЦЕНА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42988" y="5605463"/>
            <a:ext cx="2016125" cy="63658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ГАРДЕРОБ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42988" y="6877050"/>
            <a:ext cx="2016125" cy="68421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10000"/>
                  </a:schemeClr>
                </a:solidFill>
              </a:rPr>
              <a:t>ТЕАТРАЛЬНАЯ КАССА</a:t>
            </a:r>
          </a:p>
        </p:txBody>
      </p:sp>
      <p:sp>
        <p:nvSpPr>
          <p:cNvPr id="16" name="Трапеция 15"/>
          <p:cNvSpPr/>
          <p:nvPr/>
        </p:nvSpPr>
        <p:spPr>
          <a:xfrm>
            <a:off x="2627313" y="1398588"/>
            <a:ext cx="3889375" cy="476250"/>
          </a:xfrm>
          <a:prstGeom prst="trapezoi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</a:rPr>
              <a:t>ТЕАТРАЛЬНЫЙ СКЛАД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06388"/>
            <a:ext cx="8229600" cy="139700"/>
          </a:xfrm>
        </p:spPr>
        <p:txBody>
          <a:bodyPr/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07963"/>
            <a:ext cx="8229600" cy="7065962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берета – билета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бинокль – спектакль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сад – ряд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примере – партере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немецкий – детский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колют – стоят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коней – рублей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флаконе – балконе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дача - сдача</a:t>
            </a:r>
          </a:p>
          <a:p>
            <a:pPr algn="ctr">
              <a:buFont typeface="Wingdings" pitchFamily="2" charset="2"/>
              <a:buNone/>
              <a:defRPr/>
            </a:pP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06388"/>
            <a:ext cx="8229600" cy="219075"/>
          </a:xfrm>
        </p:spPr>
        <p:txBody>
          <a:bodyPr/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9459" name="Picture 2" descr="C:\Users\км\Downloads\театр касса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0825" y="207963"/>
            <a:ext cx="5184775" cy="7096125"/>
          </a:xfrm>
          <a:noFill/>
        </p:spPr>
      </p:pic>
      <p:pic>
        <p:nvPicPr>
          <p:cNvPr id="19460" name="Picture 3" descr="C:\Users\км\Downloads\театр билет.ht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810612">
            <a:off x="6003925" y="1358900"/>
            <a:ext cx="25527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5724525" y="5130800"/>
            <a:ext cx="30956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«Я купил театральный билет…»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338138"/>
            <a:ext cx="8229600" cy="266700"/>
          </a:xfrm>
        </p:spPr>
        <p:txBody>
          <a:bodyPr/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368300"/>
            <a:ext cx="8229600" cy="639127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9460" name="Picture 4" descr="C:\Users\км\Downloads\итог итог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813" y="1398484"/>
            <a:ext cx="4608512" cy="415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50825" y="6956425"/>
            <a:ext cx="86423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00"/>
                </a:solidFill>
              </a:rPr>
              <a:t>Презентацию подготовила: Кудрявцева Ирина Викторовна, учитель-логопед</a:t>
            </a:r>
          </a:p>
          <a:p>
            <a:pPr algn="ctr"/>
            <a:r>
              <a:rPr lang="ru-RU" sz="1400">
                <a:solidFill>
                  <a:srgbClr val="FFFF00"/>
                </a:solidFill>
              </a:rPr>
              <a:t>КГОУ ЛО Павловский центр «Логос». </a:t>
            </a:r>
          </a:p>
          <a:p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6388"/>
            <a:ext cx="8229600" cy="142875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446088"/>
            <a:ext cx="8229600" cy="69072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</a:p>
        </p:txBody>
      </p:sp>
      <p:pic>
        <p:nvPicPr>
          <p:cNvPr id="5124" name="Picture 4" descr="КОСТЮ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181861">
            <a:off x="1692275" y="368300"/>
            <a:ext cx="1736725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ГРИМЁРНА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3463925"/>
            <a:ext cx="22161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КОСТЮМЕР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675" y="5051425"/>
            <a:ext cx="23050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КАССИР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99588">
            <a:off x="6724650" y="1398588"/>
            <a:ext cx="2238375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АФИШ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299555">
            <a:off x="4281488" y="1336675"/>
            <a:ext cx="17272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ГРИМИРУЕТ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41626">
            <a:off x="6161088" y="4791075"/>
            <a:ext cx="2303462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TextBox 9"/>
          <p:cNvSpPr txBox="1">
            <a:spLocks noChangeArrowheads="1"/>
          </p:cNvSpPr>
          <p:nvPr/>
        </p:nvSpPr>
        <p:spPr bwMode="auto">
          <a:xfrm rot="-1157371">
            <a:off x="2124075" y="2663825"/>
            <a:ext cx="1711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 костюм</a:t>
            </a:r>
          </a:p>
        </p:txBody>
      </p:sp>
      <p:sp>
        <p:nvSpPr>
          <p:cNvPr id="5131" name="TextBox 10"/>
          <p:cNvSpPr txBox="1">
            <a:spLocks noChangeArrowheads="1"/>
          </p:cNvSpPr>
          <p:nvPr/>
        </p:nvSpPr>
        <p:spPr bwMode="auto">
          <a:xfrm rot="1278866">
            <a:off x="3865563" y="3625850"/>
            <a:ext cx="158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афиша</a:t>
            </a:r>
          </a:p>
        </p:txBody>
      </p:sp>
      <p:sp>
        <p:nvSpPr>
          <p:cNvPr id="5132" name="TextBox 11"/>
          <p:cNvSpPr txBox="1">
            <a:spLocks noChangeArrowheads="1"/>
          </p:cNvSpPr>
          <p:nvPr/>
        </p:nvSpPr>
        <p:spPr bwMode="auto">
          <a:xfrm rot="325198">
            <a:off x="6816725" y="3186113"/>
            <a:ext cx="1944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кассир</a:t>
            </a:r>
          </a:p>
        </p:txBody>
      </p:sp>
      <p:sp>
        <p:nvSpPr>
          <p:cNvPr id="5133" name="TextBox 12"/>
          <p:cNvSpPr txBox="1">
            <a:spLocks noChangeArrowheads="1"/>
          </p:cNvSpPr>
          <p:nvPr/>
        </p:nvSpPr>
        <p:spPr bwMode="auto">
          <a:xfrm>
            <a:off x="395288" y="5130800"/>
            <a:ext cx="2016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гримёрная</a:t>
            </a:r>
          </a:p>
        </p:txBody>
      </p:sp>
      <p:sp>
        <p:nvSpPr>
          <p:cNvPr id="5134" name="TextBox 13"/>
          <p:cNvSpPr txBox="1">
            <a:spLocks noChangeArrowheads="1"/>
          </p:cNvSpPr>
          <p:nvPr/>
        </p:nvSpPr>
        <p:spPr bwMode="auto">
          <a:xfrm>
            <a:off x="2987675" y="6797675"/>
            <a:ext cx="2305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костюмер</a:t>
            </a:r>
          </a:p>
        </p:txBody>
      </p:sp>
      <p:sp>
        <p:nvSpPr>
          <p:cNvPr id="5135" name="TextBox 14"/>
          <p:cNvSpPr txBox="1">
            <a:spLocks noChangeArrowheads="1"/>
          </p:cNvSpPr>
          <p:nvPr/>
        </p:nvSpPr>
        <p:spPr bwMode="auto">
          <a:xfrm rot="2033218">
            <a:off x="5811838" y="6245225"/>
            <a:ext cx="1873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гримирует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6388"/>
            <a:ext cx="8229600" cy="142875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604838"/>
            <a:ext cx="8229600" cy="65881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6148" name="Picture 4" descr="КОСТЮМЕРША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047746">
            <a:off x="1116013" y="842963"/>
            <a:ext cx="22637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КОСТЮМЕРНА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213" y="2828925"/>
            <a:ext cx="2160587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КАСС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494286">
            <a:off x="468313" y="4892675"/>
            <a:ext cx="2116137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ГРИМЁР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549918">
            <a:off x="5580063" y="763588"/>
            <a:ext cx="2058987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ГРИМЁРША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27763" y="3463925"/>
            <a:ext cx="2074862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ДЕКОРАЦИИ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3438" y="5608638"/>
            <a:ext cx="2160587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TextBox 9"/>
          <p:cNvSpPr txBox="1">
            <a:spLocks noChangeArrowheads="1"/>
          </p:cNvSpPr>
          <p:nvPr/>
        </p:nvSpPr>
        <p:spPr bwMode="auto">
          <a:xfrm rot="-1036518">
            <a:off x="1482725" y="2386013"/>
            <a:ext cx="208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костюмерша</a:t>
            </a:r>
          </a:p>
        </p:txBody>
      </p:sp>
      <p:sp>
        <p:nvSpPr>
          <p:cNvPr id="6155" name="TextBox 10"/>
          <p:cNvSpPr txBox="1">
            <a:spLocks noChangeArrowheads="1"/>
          </p:cNvSpPr>
          <p:nvPr/>
        </p:nvSpPr>
        <p:spPr bwMode="auto">
          <a:xfrm>
            <a:off x="2843213" y="4494213"/>
            <a:ext cx="2160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костюмерная</a:t>
            </a:r>
          </a:p>
        </p:txBody>
      </p:sp>
      <p:sp>
        <p:nvSpPr>
          <p:cNvPr id="6156" name="TextBox 11"/>
          <p:cNvSpPr txBox="1">
            <a:spLocks noChangeArrowheads="1"/>
          </p:cNvSpPr>
          <p:nvPr/>
        </p:nvSpPr>
        <p:spPr bwMode="auto">
          <a:xfrm rot="1507966">
            <a:off x="5203825" y="2347913"/>
            <a:ext cx="2016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гримёр</a:t>
            </a:r>
          </a:p>
        </p:txBody>
      </p:sp>
      <p:sp>
        <p:nvSpPr>
          <p:cNvPr id="6157" name="TextBox 12"/>
          <p:cNvSpPr txBox="1">
            <a:spLocks noChangeArrowheads="1"/>
          </p:cNvSpPr>
          <p:nvPr/>
        </p:nvSpPr>
        <p:spPr bwMode="auto">
          <a:xfrm>
            <a:off x="6227763" y="5130800"/>
            <a:ext cx="2016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гримёрша</a:t>
            </a:r>
          </a:p>
        </p:txBody>
      </p:sp>
      <p:sp>
        <p:nvSpPr>
          <p:cNvPr id="6158" name="TextBox 13"/>
          <p:cNvSpPr txBox="1">
            <a:spLocks noChangeArrowheads="1"/>
          </p:cNvSpPr>
          <p:nvPr/>
        </p:nvSpPr>
        <p:spPr bwMode="auto">
          <a:xfrm>
            <a:off x="4643438" y="7153275"/>
            <a:ext cx="2160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декорации</a:t>
            </a:r>
          </a:p>
        </p:txBody>
      </p:sp>
      <p:sp>
        <p:nvSpPr>
          <p:cNvPr id="6159" name="TextBox 14"/>
          <p:cNvSpPr txBox="1">
            <a:spLocks noChangeArrowheads="1"/>
          </p:cNvSpPr>
          <p:nvPr/>
        </p:nvSpPr>
        <p:spPr bwMode="auto">
          <a:xfrm rot="-1463070">
            <a:off x="882650" y="6478588"/>
            <a:ext cx="2079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касса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dnolbcdhdbhwmgttfuuv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6388"/>
            <a:ext cx="8229600" cy="222250"/>
          </a:xfrm>
        </p:spPr>
        <p:txBody>
          <a:bodyPr/>
          <a:lstStyle/>
          <a:p>
            <a:pPr eaLnBrk="1" hangingPunct="1">
              <a:defRPr/>
            </a:pPr>
            <a:endParaRPr lang="ru-RU" sz="3800"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684213"/>
            <a:ext cx="8229600" cy="65897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0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ТЕАТР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Найдите родственные слова: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271713"/>
            <a:ext cx="8229600" cy="49895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Костюм			     Костюмерная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Гримёрная                   Касса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Костюмер                     Костюмерша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Кассир                          Гримёр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Афиша                         Декорации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Гримирует                    Гримёрша</a:t>
            </a:r>
          </a:p>
          <a:p>
            <a:pPr eaLnBrk="1" hangingPunct="1"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6388"/>
            <a:ext cx="8229600" cy="76200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  <p:pic>
        <p:nvPicPr>
          <p:cNvPr id="9219" name="Picture 4" descr="КОСТЮ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95750" y="2992438"/>
            <a:ext cx="95250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3276600" y="1081088"/>
            <a:ext cx="2446338" cy="1190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827088" y="3144838"/>
            <a:ext cx="2376487" cy="11922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5940425" y="3067050"/>
            <a:ext cx="2233613" cy="1189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3348038" y="5368925"/>
            <a:ext cx="2449512" cy="11668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КОСТЮМЕРНАЯ</a:t>
            </a:r>
          </a:p>
        </p:txBody>
      </p:sp>
      <p:sp>
        <p:nvSpPr>
          <p:cNvPr id="9224" name="Text Box 9"/>
          <p:cNvSpPr txBox="1">
            <a:spLocks noChangeArrowheads="1"/>
          </p:cNvSpPr>
          <p:nvPr/>
        </p:nvSpPr>
        <p:spPr bwMode="auto">
          <a:xfrm>
            <a:off x="900113" y="3382963"/>
            <a:ext cx="22320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25" name="Text Box 10"/>
          <p:cNvSpPr txBox="1">
            <a:spLocks noChangeArrowheads="1"/>
          </p:cNvSpPr>
          <p:nvPr/>
        </p:nvSpPr>
        <p:spPr bwMode="auto">
          <a:xfrm>
            <a:off x="827088" y="3382963"/>
            <a:ext cx="2376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КОСТЮМ</a:t>
            </a:r>
          </a:p>
        </p:txBody>
      </p:sp>
      <p:sp>
        <p:nvSpPr>
          <p:cNvPr id="9226" name="Text Box 11"/>
          <p:cNvSpPr txBox="1">
            <a:spLocks noChangeArrowheads="1"/>
          </p:cNvSpPr>
          <p:nvPr/>
        </p:nvSpPr>
        <p:spPr bwMode="auto">
          <a:xfrm>
            <a:off x="3419475" y="1398588"/>
            <a:ext cx="2376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КОСТЮМЕР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3492500" y="2033588"/>
            <a:ext cx="172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5940425" y="3305175"/>
            <a:ext cx="2232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КОСТЮМЕРША</a:t>
            </a: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6011863" y="3859213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3419475" y="6242050"/>
            <a:ext cx="1368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1187450" y="3940175"/>
            <a:ext cx="1584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Содержимое 16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  <p:bldP spid="9231" grpId="0" animBg="1"/>
      <p:bldP spid="9232" grpId="0" animBg="1"/>
      <p:bldP spid="92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6388"/>
            <a:ext cx="8229600" cy="142875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525463"/>
            <a:ext cx="8229600" cy="6667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</a:p>
        </p:txBody>
      </p:sp>
      <p:pic>
        <p:nvPicPr>
          <p:cNvPr id="10244" name="Picture 4" descr="гри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8038" y="3067050"/>
            <a:ext cx="22320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348038" y="1160463"/>
            <a:ext cx="2376487" cy="127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ГРИМЁР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419475" y="5289550"/>
            <a:ext cx="2373313" cy="11922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ГРИМЁРША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84213" y="3144838"/>
            <a:ext cx="2232025" cy="1190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ГРИМИРУЕТ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6156325" y="3144838"/>
            <a:ext cx="2281238" cy="11922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ГРИМЁРНАЯ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5724525" y="17176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684213" y="4017963"/>
            <a:ext cx="10080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3708400" y="2112963"/>
            <a:ext cx="1150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>
            <a:off x="6227763" y="4017963"/>
            <a:ext cx="936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>
            <a:off x="3492500" y="6162675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animBg="1"/>
      <p:bldP spid="10257" grpId="0" animBg="1"/>
      <p:bldP spid="10258" grpId="0" animBg="1"/>
      <p:bldP spid="102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416425"/>
            <a:ext cx="3527425" cy="1508125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        </a:t>
            </a: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124075" y="5051425"/>
            <a:ext cx="3003550" cy="127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/>
              <a:t>КАССА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5364163" y="2986088"/>
            <a:ext cx="2808287" cy="127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КАССИР</a:t>
            </a:r>
          </a:p>
        </p:txBody>
      </p:sp>
      <p:pic>
        <p:nvPicPr>
          <p:cNvPr id="11269" name="Picture 6" descr="6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207963"/>
            <a:ext cx="3565525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2843213" y="6003925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5940425" y="3859213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animBg="1"/>
      <p:bldP spid="112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68300"/>
            <a:ext cx="8229600" cy="77788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446088"/>
            <a:ext cx="8229600" cy="66690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КТО?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Что делает?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Кого?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                    Где?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2298" name="Picture 10" descr="777-374x49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1874838"/>
            <a:ext cx="2735262" cy="524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Занавес">
  <a:themeElements>
    <a:clrScheme name="1_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1_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1</TotalTime>
  <Words>184</Words>
  <Application>Microsoft Office PowerPoint</Application>
  <PresentationFormat>Произвольный</PresentationFormat>
  <Paragraphs>104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Tahoma</vt:lpstr>
      <vt:lpstr>Wingdings</vt:lpstr>
      <vt:lpstr>Calibri</vt:lpstr>
      <vt:lpstr>Занавес</vt:lpstr>
      <vt:lpstr>1_Занавес</vt:lpstr>
      <vt:lpstr>     </vt:lpstr>
      <vt:lpstr>  </vt:lpstr>
      <vt:lpstr>  </vt:lpstr>
      <vt:lpstr>Слайд 4</vt:lpstr>
      <vt:lpstr>Найдите родственные слова:</vt:lpstr>
      <vt:lpstr>  </vt:lpstr>
      <vt:lpstr>  </vt:lpstr>
      <vt:lpstr>          </vt:lpstr>
      <vt:lpstr>  </vt:lpstr>
      <vt:lpstr>Слайд 10</vt:lpstr>
      <vt:lpstr>Слайд 11</vt:lpstr>
      <vt:lpstr>Слайд 12</vt:lpstr>
      <vt:lpstr>«Театр Незнайки»</vt:lpstr>
      <vt:lpstr>«НАШ ТЕАТР»</vt:lpstr>
      <vt:lpstr> </vt:lpstr>
      <vt:lpstr> </vt:lpstr>
      <vt:lpstr>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</dc:title>
  <dc:creator>Пользователь</dc:creator>
  <cp:lastModifiedBy>revaz</cp:lastModifiedBy>
  <cp:revision>37</cp:revision>
  <dcterms:created xsi:type="dcterms:W3CDTF">2012-12-25T11:15:42Z</dcterms:created>
  <dcterms:modified xsi:type="dcterms:W3CDTF">2013-03-27T20:12:02Z</dcterms:modified>
</cp:coreProperties>
</file>