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1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01E-7F42-45FC-9257-CE3197FD9DE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5C1C-9D9A-4BB6-9173-C331FFAE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01E-7F42-45FC-9257-CE3197FD9DE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5C1C-9D9A-4BB6-9173-C331FFAE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01E-7F42-45FC-9257-CE3197FD9DE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5C1C-9D9A-4BB6-9173-C331FFAE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01E-7F42-45FC-9257-CE3197FD9DE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5C1C-9D9A-4BB6-9173-C331FFAE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01E-7F42-45FC-9257-CE3197FD9DE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5C1C-9D9A-4BB6-9173-C331FFAE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01E-7F42-45FC-9257-CE3197FD9DE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5C1C-9D9A-4BB6-9173-C331FFAE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01E-7F42-45FC-9257-CE3197FD9DE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5C1C-9D9A-4BB6-9173-C331FFAE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01E-7F42-45FC-9257-CE3197FD9DE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5C1C-9D9A-4BB6-9173-C331FFAE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01E-7F42-45FC-9257-CE3197FD9DE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5C1C-9D9A-4BB6-9173-C331FFAE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01E-7F42-45FC-9257-CE3197FD9DE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5C1C-9D9A-4BB6-9173-C331FFAE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01E-7F42-45FC-9257-CE3197FD9DE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5C1C-9D9A-4BB6-9173-C331FFAE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C301E-7F42-45FC-9257-CE3197FD9DE4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85C1C-9D9A-4BB6-9173-C331FFAE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ru/imgres?q=%D0%BA%D0%B0%D1%80%D1%82%D0%B8%D0%BD%D0%BA%D0%B8+%D1%81%D1%82%D0%B8%D1%80%D0%BA%D0%B8+%D0%B1%D0%B5%D0%BB%D1%8C%D1%8F&amp;hl=ru&amp;newwindow=1&amp;biw=1024&amp;bih=584&amp;tbm=isch&amp;tbnid=TlDryLiUxJbYmM:&amp;imgrefurl=http://poryadokvdome.com/2011/09/13/kak-stirat-puxovik/&amp;docid=IsqOTgRMfjrX8M&amp;imgurl=http://poryadokvdome.com/wp-content/uploads/2011/09/1287745118365_0.jpg&amp;w=450&amp;h=342&amp;ei=kvsgUPWoF7DP4QT5_4CIAQ&amp;zoom=1&amp;iact=hc&amp;vpx=719&amp;vpy=161&amp;dur=265&amp;hovh=196&amp;hovw=258&amp;tx=181&amp;ty=89&amp;sig=109022586709180361196&amp;page=3&amp;tbnh=119&amp;tbnw=168&amp;start=43&amp;ndsp=23&amp;ved=1t:429,r:4,s:43,i:22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myjulia.ru/data/cache/2011/03/21/715085_5530-0x60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ru/imgres?q=%D0%BA%D0%B0%D1%80%D1%82%D0%B8%D0%BD%D0%BA%D0%B8+%D0%B3%D0%BE%D1%80%D1%8B+%D0%B1%D0%BE%D0%B3%D0%B4%D0%BE&amp;hl=ru&amp;newwindow=1&amp;biw=1024&amp;bih=584&amp;tbm=isch&amp;tbnid=SHoJsH2yV2pqEM:&amp;imgrefurl=http://zhilkina-nadin.livejournal.com/61691.html&amp;docid=g6Ao_A0KaA3PWM&amp;imgurl=http://s57.radikal.ru/i156/1103/c7/07ca8d823017.jpg&amp;w=640&amp;h=417&amp;ei=wgohUP23MIbZ4QSimIGgBQ&amp;zoom=1&amp;iact=hc&amp;vpx=587&amp;vpy=145&amp;dur=4578&amp;hovh=181&amp;hovw=278&amp;tx=158&amp;ty=126&amp;sig=109022586709180361196&amp;page=1&amp;tbnh=117&amp;tbnw=167&amp;start=0&amp;ndsp=15&amp;ved=1t:429,r:3,s:0,i:7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myjulia.ru/data/cache/2011/03/21/715070_9449-0x600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ru/imgres?q=%D0%BA%D0%B0%D1%80%D1%82%D0%B8%D0%BD%D0%BA%D0%B0+%D0%BE%D1%80%D0%BB%D0%B0-%D0%BC%D0%BE%D0%B3%D0%B8%D0%BB%D1%8C%D0%BD%D0%B8%D0%BA%D0%B0+%D0%B0%D1%81%D1%82%D1%80%D0%B0%D1%85%D0%B0%D0%BD%D1%81%D0%BA%D0%BE%D0%B9+%D0%BE%D0%B1%D0%BB%D0%B0%D1%81%D1%82%D0%B8&amp;um=1&amp;hl=ru&amp;newwindow=1&amp;biw=1024&amp;bih=584&amp;tbm=isch&amp;tbnid=b97_FD_xAjGsCM:&amp;imgrefurl=http://annataliya.livejournal.com/257788.html&amp;docid=F1mPLAkKsJMg7M&amp;imgurl=http://lh6.ggpht.com/_3VNXlw2ySMk/S9_HZYndroI/AAAAAAAALkc/Uhlnjq4Qsy8/P5024698.JPG&amp;w=314&amp;h=512&amp;ei=cBYhUJrlFufh4QSihoHQAQ&amp;zoom=1&amp;iact=hc&amp;vpx=467&amp;vpy=161&amp;dur=672&amp;hovh=287&amp;hovw=176&amp;tx=100&amp;ty=212&amp;sig=109022586709180361196&amp;page=1&amp;tbnh=122&amp;tbnw=75&amp;start=0&amp;ndsp=15&amp;ved=1t:429,r:7,s:0,i:9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ru/imgres?q=%D0%BA%D0%B0%D1%80%D1%82%D0%B8%D0%BD%D0%BA%D0%B0+%D0%B6%D1%83%D1%80%D0%B0%D0%B2%D0%BB%D1%8F-%D0%BA%D1%80%D0%B0%D1%81%D0%B0%D0%B2%D0%BA%D0%B8+%D0%B0%D1%81%D1%82%D1%80%D0%B0%D1%85%D0%B0%D0%BD%D1%81%D0%BA%D0%BE%D0%B9+%D0%BE%D0%B1%D0%BB%D0%B0%D1%81%D1%82%D0%B8&amp;um=1&amp;hl=ru&amp;newwindow=1&amp;biw=1024&amp;bih=584&amp;tbm=isch&amp;tbnid=C3FOKy8cM85YiM:&amp;imgrefurl=http://maxik2k.livejournal.com/89455.html&amp;docid=0Hcu7wwqeL2LDM&amp;imgurl=http://www.tripodadapter.ru/jj/stepnoy/13.jpg&amp;w=900&amp;h=567&amp;ei=zxchULnqCKfV4QSOvIDQBg&amp;zoom=1&amp;iact=hc&amp;vpx=586&amp;vpy=146&amp;dur=609&amp;hovh=178&amp;hovw=283&amp;tx=156&amp;ty=86&amp;sig=109022586709180361196&amp;page=1&amp;tbnh=100&amp;tbnw=158&amp;start=0&amp;ndsp=15&amp;ved=1t:429,r:3,s:0,i:79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ru/imgres?q=%D0%BA%D0%B0%D1%80%D1%82%D0%B8%D0%BD%D0%BA%D0%B0+%D0%BF%D0%B8%D1%81%D0%BA%D0%BB%D0%B8%D0%B2%D0%BE%D0%B3%D0%BE+%D0%B3%D0%B5%D0%BA%D0%BA%D0%BE%D0%BD%D1%87%D0%B8%D0%BA%D0%B0+%D0%B0%D1%81%D1%82%D1%80%D0%B0%D1%85%D0%B0%D0%BD%D1%81%D0%BA%D0%BE%D0%B9+%D0%BE%D0%B1%D0%BB%D0%B0%D1%81%D1%82%D0%B8&amp;um=1&amp;hl=ru&amp;newwindow=1&amp;biw=1024&amp;bih=584&amp;tbm=isch&amp;tbnid=xZ4MnBtTlLtH6M:&amp;imgrefurl=http://dront.ru/nooar/photo-show/piskliviy-gekkonchik/&amp;docid=v8KqDkGDR9ASnM&amp;imgurl=http://dront.ru/images/nooar-photo-show/piskliviy-gekkonchik-big-2.jpg&amp;w=800&amp;h=600&amp;ei=LhkhUP_6GYqP4gSyk4GoAQ&amp;zoom=1&amp;iact=hc&amp;vpx=92&amp;vpy=255&amp;dur=8579&amp;hovh=194&amp;hovw=259&amp;tx=132&amp;ty=148&amp;sig=109022586709180361196&amp;page=2&amp;tbnh=125&amp;tbnw=167&amp;start=15&amp;ndsp=20&amp;ved=1t:429,r:0,s:15,i:12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ru/imgres?q=%D0%BA%D0%B0%D1%80%D1%82%D0%B8%D0%BD%D0%BA%D0%B0+%D1%81%D0%B0%D0%B9%D0%B3%D0%B0%D0%BA%D0%B0+%D0%B0%D1%81%D1%82%D1%80%D0%B0%D1%85%D0%B0%D0%BD%D1%81%D0%BA%D0%BE%D0%B9+%D0%BE%D0%B1%D0%BB%D0%B0%D1%81%D1%82%D0%B8&amp;um=1&amp;hl=ru&amp;newwindow=1&amp;biw=1024&amp;bih=584&amp;tbm=isch&amp;tbnid=p0hw-ptYSDUF3M:&amp;imgrefurl=http://lenta.ru/news/2012/05/23/die/&amp;docid=5wMHMfbAaIt_eM&amp;imgurl=http://lenta.ru/news/2012/05/23/die/picture.jpg&amp;w=340&amp;h=255&amp;ei=5xkhUImLJojk4QSz6oHIBA&amp;zoom=1&amp;iact=hc&amp;vpx=718&amp;vpy=203&amp;dur=1437&amp;hovh=194&amp;hovw=259&amp;tx=113&amp;ty=94&amp;sig=109022586709180361196&amp;page=3&amp;tbnh=132&amp;tbnw=217&amp;start=37&amp;ndsp=20&amp;ved=1t:429,r:9,s:37,i:219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www.google.ru/imgres?q=%D0%BA%D0%B0%D1%80%D1%82%D0%B8%D0%BD%D0%BA%D0%B0+%D0%B1%D0%BE%D0%B3%D0%B4%D0%B8%D0%BD%D1%81%D0%BA%D0%BE+-+%D0%B1%D0%B0%D1%81%D0%BA%D1%83%D0%BD%D1%87%D0%B0%D0%BA%D1%81%D0%BA%D0%BE%D0%B3%D0%BE+%D0%B7%D0%B0%D0%BF%D0%BE%D0%B2%D0%B5%D0%B4%D0%BD%D0%B8%D0%BA%D0%B0&amp;um=1&amp;hl=ru&amp;newwindow=1&amp;biw=1024&amp;bih=584&amp;tbm=isch&amp;tbnid=N9hpDCsMsw7H1M:&amp;imgrefurl=http://www.vahtubinske.ru/news/bogdinsko_baskunchakskij_zapovednik_priglashaet_volonterov/2012-02-01-1512&amp;docid=n3HyZFUEoNSZxM&amp;imgurl=http://www.vahtubinske.ru/N2011/akhtubinsk_v/tylpani/2.jpg&amp;w=550&amp;h=413&amp;ei=yRshUMXLII2k4ATavYBQ&amp;zoom=1&amp;iact=hc&amp;vpx=586&amp;vpy=113&amp;dur=47&amp;hovh=194&amp;hovw=259&amp;tx=131&amp;ty=95&amp;sig=109022586709180361196&amp;page=3&amp;tbnh=126&amp;tbnw=166&amp;start=36&amp;ndsp=20&amp;ved=1t:429,r:8,s:36,i:213" TargetMode="External"/><Relationship Id="rId7" Type="http://schemas.openxmlformats.org/officeDocument/2006/relationships/hyperlink" Target="http://www.google.ru/imgres?q=%D0%BA%D0%B0%D1%80%D1%82%D0%B8%D0%BD%D0%BA%D0%B0+%D0%B1%D0%BE%D0%B3%D0%B4%D0%B8%D0%BD%D1%81%D0%BA%D0%BE+-+%D0%B1%D0%B0%D1%81%D0%BA%D1%83%D0%BD%D1%87%D0%B0%D0%BA%D1%81%D0%BA%D0%BE%D0%B3%D0%BE+%D0%B7%D0%B0%D0%BF%D0%BE%D0%B2%D0%B5%D0%B4%D0%BD%D0%B8%D0%BA%D0%B0&amp;start=237&amp;um=1&amp;hl=ru&amp;newwindow=1&amp;biw=1024&amp;bih=584&amp;tbm=isch&amp;tbnid=-ErE-8lINK3AVM:&amp;imgrefurl=http://www.astrobl.ru/news/45159&amp;docid=rz9l8vlJ693ZWM&amp;imgurl=http://www.astrobl.ru/sites/default/files/styles/news_full/public/images/teasers/id10497_art17839.jpg&amp;w=299&amp;h=219&amp;ei=ThwhULnOIO_24QSxvoC4Bg&amp;zoom=1&amp;iact=hc&amp;vpx=604&amp;vpy=272&amp;dur=954&amp;hovh=175&amp;hovw=239&amp;tx=134&amp;ty=109&amp;sig=109022586709180361196&amp;page=13&amp;tbnh=121&amp;tbnw=161&amp;ndsp=20&amp;ved=1t:429,r:8,s:237,i:164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www.google.ru/imgres?q=%D0%BA%D0%B0%D1%80%D1%82%D0%B8%D0%BD%D0%BA%D0%B0+%D0%B1%D0%BE%D0%B3%D0%B4%D0%B8%D0%BD%D1%81%D0%BA%D0%BE+-+%D0%B1%D0%B0%D1%81%D0%BA%D1%83%D0%BD%D1%87%D0%B0%D0%BA%D1%81%D0%BA%D0%BE%D0%B3%D0%BE+%D0%B7%D0%B0%D0%BF%D0%BE%D0%B2%D0%B5%D0%B4%D0%BD%D0%B8%D0%BA%D0%B0&amp;start=196&amp;um=1&amp;hl=ru&amp;newwindow=1&amp;biw=1024&amp;bih=584&amp;tbm=isch&amp;tbnid=imI0E88pUnsiIM:&amp;imgrefurl=http://agaffonov.livejournal.com/421950.html?thread=2802238&amp;docid=2cuaHgSFeTw_bM&amp;itg=1&amp;imgurl=http://ic.pics.livejournal.com/agaffonov/27666199/299224/original.jpg&amp;w=640&amp;h=427&amp;ei=ThwhULnOIO_24QSxvoC4Bg&amp;zoom=1&amp;iact=hc&amp;vpx=85&amp;vpy=123&amp;dur=203&amp;hovh=183&amp;hovw=275&amp;tx=191&amp;ty=117&amp;sig=109022586709180361196&amp;page=11&amp;tbnh=126&amp;tbnw=168&amp;ndsp=20&amp;ved=1t:429,r:15,s:196,i:54" TargetMode="External"/><Relationship Id="rId10" Type="http://schemas.openxmlformats.org/officeDocument/2006/relationships/image" Target="../media/image35.jpeg"/><Relationship Id="rId4" Type="http://schemas.openxmlformats.org/officeDocument/2006/relationships/image" Target="../media/image32.jpeg"/><Relationship Id="rId9" Type="http://schemas.openxmlformats.org/officeDocument/2006/relationships/hyperlink" Target="http://www.google.ru/imgres?q=%D0%BA%D0%B0%D1%80%D1%82%D0%B8%D0%BD%D0%BA%D0%B0+%D0%B1%D0%BE%D0%B3%D0%B4%D0%B8%D0%BD%D1%81%D0%BA%D0%BE+-+%D0%B1%D0%B0%D1%81%D0%BA%D1%83%D0%BD%D1%87%D0%B0%D0%BA%D1%81%D0%BA%D0%BE%D0%B3%D0%BE+%D0%B7%D0%B0%D0%BF%D0%BE%D0%B2%D0%B5%D0%B4%D0%BD%D0%B8%D0%BA%D0%B0&amp;start=339&amp;um=1&amp;hl=ru&amp;newwindow=1&amp;biw=1024&amp;bih=584&amp;tbm=isch&amp;tbnid=uvRcsVIIKcOcjM:&amp;imgrefurl=http://www.vahtubinske.ru/photo/akhtubinskij_rajon/gpz_bogdinsko_baskunchakskij/tjulpan_dvukhcvetkovyj/98-0-2448&amp;docid=QlKf1kGLOyimJM&amp;imgurl=http://www.vahtubinske.ru/_ph/98/2/871237916.jpg&amp;w=500&amp;h=375&amp;ei=2RwhUMbVCq_P4QSV_YCICw&amp;zoom=1&amp;iact=hc&amp;vpx=293&amp;vpy=2&amp;dur=3204&amp;hovh=194&amp;hovw=259&amp;tx=152&amp;ty=72&amp;sig=109022586709180361196&amp;page=18&amp;tbnh=124&amp;tbnw=214&amp;ndsp=21&amp;ved=1t:429,r:1,s:339,i:13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imgres?q=%D0%BA%D0%B0%D1%80%D1%82%D0%B8%D0%BD%D0%BA%D0%B8+%D0%B3%D0%BE%D1%80%D1%8B+%D0%B1%D0%BE%D0%B3%D0%B4%D0%BE+%D0%BD%D0%B0+%D1%84%D0%BE%D0%BD%D0%B5+%D0%BE%D0%B7%D0%B5%D1%80%D0%B0+%D0%B1%D0%B0%D1%81%D0%BA%D1%83%D0%BD%D1%87%D0%B0%D0%BA&amp;num=10&amp;hl=ru&amp;newwindow=1&amp;biw=1024&amp;bih=584&amp;tbm=isch&amp;tbnid=hLNRp3KaA9mlVM:&amp;imgrefurl=http://autotravel.ru/phalbum.php/90216/197&amp;docid=zC7bBF29bFQnwM&amp;imgurl=http://autotravel.ru/phalbum/90216/197.jpg&amp;w=800&amp;h=600&amp;ei=deYgUPvPBKn64QTgloCgBg&amp;zoom=1&amp;iact=hc&amp;vpx=428&amp;vpy=2&amp;dur=6406&amp;hovh=194&amp;hovw=259&amp;tx=141&amp;ty=115&amp;sig=109022586709180361196&amp;page=2&amp;tbnh=122&amp;tbnw=155&amp;start=15&amp;ndsp=20&amp;ved=1t:429,r:7,s:15,i:145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imgres?q=%D0%BA%D0%B0%D1%80%D1%82%D0%B8%D0%BD%D0%BA%D0%B8+%D0%BE%D0%B7%D0%B5%D1%80%D0%B0+%D0%B1%D0%B0%D1%81%D0%BA%D1%83%D0%BD%D1%87%D0%B0%D0%BA&amp;start=156&amp;hl=ru&amp;newwindow=1&amp;biw=1024&amp;bih=584&amp;tbm=isch&amp;tbnid=DBrrBSKwca21AM:&amp;imgrefurl=http://www.liveinternet.ru/tags/%CE%E7%E5%F0%EE+%C1%E0%F1%EA%F3%ED%F7%E0%EA?+H%D0%EE%F1%F1%E8%FF/&amp;docid=OQC41zTZBkmyRM&amp;imgurl=http://mtdata.ru/u23/photoE461/20786512586-0/big.jpeg&amp;w=480&amp;h=360&amp;ei=A-8gUP_WE5OO4gSs1IHgCg&amp;zoom=1&amp;iact=hc&amp;vpx=629&amp;vpy=254&amp;dur=891&amp;hovh=194&amp;hovw=259&amp;tx=111&amp;ty=95&amp;sig=109022586709180361196&amp;page=9&amp;tbnh=133&amp;tbnw=192&amp;ndsp=20&amp;ved=1t:429,r:8,s:156,i:22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yjulia.ru/data/cache/2011/03/21/715080_3702-0x600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yjulia.ru/data/cache/2011/03/21/715081_6757-0x600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ru/imgres?q=%D0%BA%D0%B0%D1%80%D1%82%D0%B8%D0%BD%D0%BA%D0%B8+%D0%BF%D1%80%D0%BE%D0%B4%D1%83%D0%BA%D1%86%D0%B8%D0%B8+%D0%B1%D0%B0%D1%81%D1%81%D0%BE%D0%BB%D1%8C&amp;hl=ru&amp;newwindow=1&amp;biw=1024&amp;bih=584&amp;tbm=isch&amp;tbnid=8sp2tIxHHesU0M:&amp;imgrefurl=http://rubl.ru/news/4227/print/&amp;docid=oA6tF3n7MLhFWM&amp;itg=1&amp;imgurl=http://rubl.ru/customimages/rub_rubric_articles/small_picture/tm200_4227.jpg&amp;w=200&amp;h=116&amp;ei=SPYgULEqp6jiBJf9gLgI&amp;zoom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7846" y="476672"/>
            <a:ext cx="760293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Богдинско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Баскунчакский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заповедник – сокровище земли Астраханской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Презентацию составили учителя начальной школы МБОУ «</a:t>
            </a:r>
            <a:r>
              <a:rPr lang="ru-RU" dirty="0" err="1"/>
              <a:t>Волго</a:t>
            </a:r>
            <a:r>
              <a:rPr lang="ru-RU" dirty="0"/>
              <a:t> – Каспийская СОШ»</a:t>
            </a:r>
          </a:p>
          <a:p>
            <a:r>
              <a:rPr lang="ru-RU" dirty="0"/>
              <a:t>Соловьёва Т. А., Гончарова Л.А., Попова С.А..</a:t>
            </a:r>
          </a:p>
        </p:txBody>
      </p:sp>
    </p:spTree>
    <p:extLst>
      <p:ext uri="{BB962C8B-B14F-4D97-AF65-F5344CB8AC3E}">
        <p14:creationId xmlns:p14="http://schemas.microsoft.com/office/powerpoint/2010/main" xmlns="" val="8995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кухне 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1643050"/>
            <a:ext cx="8286808" cy="50006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1. Для удаления пригоревшей пищи  или пятен с эмалированной посуды погрузите её на ночь в солёную воду и затем смойте 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2. Для проверки свежести яиц разведите 2 чайные ложки соли в 200мл воды и опустите в неё яйцо. Свежее яйцо тонет, старое остаётся на плаву.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3. Для тушения вспыхнувшего жира посыпьте пламя солью, и оно погаснет 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прачечной 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571612"/>
            <a:ext cx="4643470" cy="50720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1.Если что - то прилипло к подошве утюга, включите утюг , посыпьте солью лист бумаги и прогладьте.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2.Для удаления следов от пота на рубашках растворите 4 ст. ложки соли смачивайте  в 1л горячей воды,  смачивайте одежду, пока пятно не исчезнет 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3. Если вы капнули на брюки салатной заправкой, засыпьте пятно солью она впитает жир.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" name="rg_hi" descr="http://t3.gstatic.com/images?q=tbn:ANd9GcRmj8Nrg91Af28GZwrhVCuEkOwMsvWB9oBS6QO3uNS-66U8C9eydA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928802"/>
            <a:ext cx="34290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Собери пословицы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736"/>
            <a:ext cx="3429024" cy="4929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Недосол на столе –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Хлеб – соль кушай,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соли, без хлеба –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Хлеб – соль дружбу водят,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357298"/>
            <a:ext cx="3286148" cy="4929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пересол на спине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29190" y="3000372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правду слушай.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478632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половина обеда.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857752" y="1714488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ссору выводят.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H="1">
            <a:off x="3536149" y="2821777"/>
            <a:ext cx="1571636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9" idx="1"/>
          </p:cNvCxnSpPr>
          <p:nvPr/>
        </p:nvCxnSpPr>
        <p:spPr>
          <a:xfrm flipV="1">
            <a:off x="3786182" y="3261982"/>
            <a:ext cx="1143008" cy="24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786182" y="4143380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3036083" y="3178967"/>
            <a:ext cx="2571768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Гора </a:t>
            </a:r>
            <a:r>
              <a:rPr lang="ru-RU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Богдо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3962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857364"/>
            <a:ext cx="397033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Администратор\Рабочий стол\фото баск\3856-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3429000"/>
            <a:ext cx="4826000" cy="2500330"/>
          </a:xfrm>
          <a:prstGeom prst="rect">
            <a:avLst/>
          </a:prstGeom>
          <a:noFill/>
        </p:spPr>
      </p:pic>
      <p:pic>
        <p:nvPicPr>
          <p:cNvPr id="25602" name="Picture 2" descr="http://t2.gstatic.com/images?q=tbn:ANd9GcRLP1jmqLaXFGXiXf6OIKcaWO5kw-T1DIoexuggCiAaZvORygW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71480"/>
            <a:ext cx="3849830" cy="2500330"/>
          </a:xfrm>
          <a:prstGeom prst="rect">
            <a:avLst/>
          </a:prstGeom>
          <a:noFill/>
        </p:spPr>
      </p:pic>
      <p:pic>
        <p:nvPicPr>
          <p:cNvPr id="25604" name="Picture 4" descr="http://t2.gstatic.com/images?q=tbn:ANd9GcTKjgMbuJrDtTF4yx5v9jwTMb9Mro-NczpyGZJSHgstGspNoLlwW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3658" y="3571876"/>
            <a:ext cx="3528815" cy="2643206"/>
          </a:xfrm>
          <a:prstGeom prst="rect">
            <a:avLst/>
          </a:prstGeom>
          <a:noFill/>
        </p:spPr>
      </p:pic>
      <p:pic>
        <p:nvPicPr>
          <p:cNvPr id="25606" name="Picture 6" descr="http://t0.gstatic.com/images?q=tbn:ANd9GcRpFI2PGI9r12W3YGUjNoaMTLodmtkGKB3grAbB56ZJ86FXAoD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642918"/>
            <a:ext cx="357190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071546"/>
            <a:ext cx="4357718" cy="5500726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642918"/>
            <a:ext cx="345598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 descr="http://t1.gstatic.com/images?q=tbn:ANd9GcTaXM_IltnzB7Pfo2KxlMY-wejgHfKCmZu0jiSSMuib45Nuxn6zf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571876"/>
            <a:ext cx="3429024" cy="24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myjulia.ru/data/cache/2011/03/21/715085_5530thumb50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457203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51bae004267d079d7b489e89cc506e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85728"/>
            <a:ext cx="3619493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Администратор\Рабочий стол\фото баск\12024-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286124"/>
            <a:ext cx="317422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Красное озеро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Богдинско-Баскунчакский заповедник, Красное озер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821537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rg_hi" descr="http://t1.gstatic.com/images?q=tbn:ANd9GcS6_HyLsGg3UpC-J6qvar_XgLQa5h0W26ZILg9zTQ9HEmKWfAk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571604" y="428604"/>
            <a:ext cx="564360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Тюльпан </a:t>
            </a:r>
            <a:r>
              <a:rPr lang="ru-RU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Шренка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http://www.myjulia.ru/data/cache/2011/03/21/715070_9449thumb50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5143536" cy="421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72132" y="1571612"/>
            <a:ext cx="321471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Редкий </a:t>
            </a:r>
            <a:r>
              <a:rPr lang="ru-RU" dirty="0"/>
              <a:t>цветок </a:t>
            </a:r>
            <a:r>
              <a:rPr lang="ru-RU" dirty="0" smtClean="0"/>
              <a:t>,  </a:t>
            </a:r>
            <a:r>
              <a:rPr lang="ru-RU" dirty="0"/>
              <a:t>занесён в Красную книгу Астраханской области. Окраску цветы имеют от белой  до огненно-красной.</a:t>
            </a:r>
            <a:endParaRPr lang="ru-RU" dirty="0" smtClean="0"/>
          </a:p>
          <a:p>
            <a:r>
              <a:rPr lang="ru-RU" dirty="0"/>
              <a:t>В  XV в. дикорастущий </a:t>
            </a:r>
            <a:r>
              <a:rPr lang="ru-RU" sz="2400" b="1" dirty="0"/>
              <a:t>тюльпан </a:t>
            </a:r>
            <a:r>
              <a:rPr lang="ru-RU" sz="2400" b="1" dirty="0" err="1"/>
              <a:t>Шренка</a:t>
            </a:r>
            <a:r>
              <a:rPr lang="ru-RU" sz="2400" b="1" dirty="0"/>
              <a:t> </a:t>
            </a:r>
            <a:r>
              <a:rPr lang="ru-RU" dirty="0"/>
              <a:t>был вывезен турками из Крыма и введён в культуру при дворе султана в Стамбуле. Через  купцов цветок попал в Голландию и дал то многообразие культурных сортов, которое можно наблюдать в настоящее время. Этот вид тюльпана включен в Красную книгу России.</a:t>
            </a:r>
            <a:endParaRPr lang="ru-RU" dirty="0" smtClean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еминар\516px-Relief_Astrakhanska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1285860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Богдинско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Баскунчакский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заповедник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4500570"/>
            <a:ext cx="120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Астрахань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5214950"/>
            <a:ext cx="235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Каспийский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1472" y="428604"/>
            <a:ext cx="807249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Василёк Талиева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214554"/>
            <a:ext cx="4572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Василёк </a:t>
            </a:r>
            <a:r>
              <a:rPr lang="ru-RU" sz="2400" b="1" dirty="0"/>
              <a:t>Талиева </a:t>
            </a:r>
            <a:r>
              <a:rPr lang="ru-RU" dirty="0"/>
              <a:t>— прелестный цветок. Высота данного многолетнего растения колеблется от 25 до 70 см. Свое латинское название василек получил благодаря шведскому ботанику Карлу Линнею, который назвал его «цветком кентавра». По легенде, кентавр </a:t>
            </a:r>
            <a:r>
              <a:rPr lang="ru-RU" dirty="0" err="1"/>
              <a:t>Хирон</a:t>
            </a:r>
            <a:r>
              <a:rPr lang="ru-RU" dirty="0"/>
              <a:t> зачастую применял сок именно данного растения для лечения ран, которые получены воинами на поле сражений. Отвар из васильков обладает противомикробными свойствами, а порошок из сухих листьев василька — ранозаживляющими. Произрастает в окрестностях оз. Баскунчак.</a:t>
            </a:r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86939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928662" y="357166"/>
            <a:ext cx="721523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Ирис Кожистый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35758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929058" y="2500306"/>
            <a:ext cx="4572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Ирис кожистый </a:t>
            </a:r>
            <a:r>
              <a:rPr lang="ru-RU" dirty="0"/>
              <a:t>– это многолетнее растение из семейства ирисовых. Имеет  1 — 2 цветка. Очень декоративный вид. Растет  на глинистых почвах в окрестностях озера Баскунчак. Название рода происходит от древнегреческого слова “радуга” — в палитре ирисов есть даже коричневый и </a:t>
            </a:r>
            <a:r>
              <a:rPr lang="ru-RU" dirty="0" smtClean="0"/>
              <a:t>чёрный </a:t>
            </a:r>
            <a:r>
              <a:rPr lang="ru-RU" dirty="0"/>
              <a:t>цвета.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rg_hi" descr="http://t3.gstatic.com/images?q=tbn:ANd9GcRXjZT6OMUh5zGUC09Iti66qiaidEfuoctlmq9W0vSj8w2r5Hek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371477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642910" y="428604"/>
            <a:ext cx="750099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Орёл - могильник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6248" y="2529954"/>
            <a:ext cx="39290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Орёл - могильник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один из наиболее красивых и величественных пернатых хищников мира. Во всех европейских странах могильника называют императорским орлом. Численность этих пернатых  повсеместно быстро сокращается. Орёл-могильник занесён в Красную книгу России.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rg_hi" descr="http://t2.gstatic.com/images?q=tbn:ANd9GcTT5kzNhahrGw9aIsBtJIRLuMbfZIqU9vf143AoaVn12prVOooFpA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37862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57224" y="285728"/>
            <a:ext cx="7143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Журавль - красавка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072066" y="2428868"/>
            <a:ext cx="314324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Журавль - красавка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самый маленький вид  журавлей в мире. Издали хорошо видны белые пучки перьев по бокам головы. Существенный ущерб популяциям красавки приносит охота.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rg_hi" descr="http://t2.gstatic.com/images?q=tbn:ANd9GcTT5kzNhahrGw9aIsBtJIRLuMbfZIqU9vf143AoaVn12prVOooFpA">
            <a:hlinkClick r:id="rId2" tgtFrame="_blank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37862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Пискливый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геккончик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g_hi" descr="http://t0.gstatic.com/images?q=tbn:ANd9GcQqudcz1GWHtRio8Yn2NKn9G-q9t35hFPM86PoyZyX3dHuMoqRb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35004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14810" y="2428868"/>
            <a:ext cx="4143372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Пискливый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геккончик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– это мелкая ящерица, достигающая в длину 40 мм. Хвост ее длиннее тела. Туловище и голова слегка приплюснуты. Питаются насекомыми и паукообразными. Самка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геккончика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откладывает 1 – 2 яйца, из которых в конце лета появляются маленькие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геккончики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. В ночное время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гекконы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переходят на подземный образ жизни.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Богдинско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Баскунчакский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заповедник - единственное в России  место обитания этого вида.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rg_hi" descr="http://t0.gstatic.com/images?q=tbn:ANd9GcTPn0sdTQ7tQbVjys2AtDkqb_51jBAzdsor-W8FhJg5vCLm46vkN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35719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642910" y="428604"/>
            <a:ext cx="750099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Сайгак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071934" y="2428868"/>
            <a:ext cx="471487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Сайгак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– некрупная антилопа, лёгкая и подвижная. Сайгак выглядит как довольно неуклюжее животное. У него  коренастое туловище и стройные, но низкие ноги. Он отличный бегун, развивает скорость 70 км/ ч. Отличительный признак - оригинальная форма его морды. Нос сайгака похож на хобот. У самцов небольшие рога, а у самок их нет. Вид, находящийся на грани исчезновения.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34374">
            <a:off x="301983" y="4364516"/>
            <a:ext cx="27062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rg_hi" descr="http://t1.gstatic.com/images?q=tbn:ANd9GcTvYqik3qz2tREvxa9-JSIjK2tRy7U3GlxF8kgB_rwIroTC8AF2Mh8fBFFOSQ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14790">
            <a:off x="6164827" y="4442599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g_hi" descr="http://t0.gstatic.com/images?q=tbn:ANd9GcRjlUAuzMjG51fsdFXl8Fxyxge6OcIs87K2oShmWSEAraY9fS26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13152">
            <a:off x="6267346" y="1662971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g_hi" descr="http://t0.gstatic.com/images?q=tbn:ANd9GcTwHI6FivVj8s8OhE1WB3bEx-_tlBx9gvBQg-XwofS4xExrGxw-">
            <a:hlinkClick r:id="rId7" tgtFrame="_blank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500042"/>
            <a:ext cx="22764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g_hi" descr="http://t0.gstatic.com/images?q=tbn:ANd9GcTvdQPPS-WHtJS3dt5lXgEg7skfo5wuvjVei-uuqTdWFMFduwlSUA">
            <a:hlinkClick r:id="rId9" tgtFrame="_blank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619441">
            <a:off x="281073" y="1801995"/>
            <a:ext cx="2466975" cy="193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подготовка 8"/>
          <p:cNvSpPr/>
          <p:nvPr/>
        </p:nvSpPr>
        <p:spPr>
          <a:xfrm>
            <a:off x="2428860" y="2143116"/>
            <a:ext cx="4429156" cy="3643338"/>
          </a:xfrm>
          <a:prstGeom prst="flowChartPrepa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Красив и богат уголок нашей Родины, в котором мы живем! Мы все должны гордиться своим родным краем!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rg_hi" descr="http://t1.gstatic.com/images?q=tbn:ANd9GcQPemB-3uOlQ9QKtYqvA1Teq5aZ4JBnMThyD3BqZmuNdVCZwWnI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71670" y="714356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зеро Баскунчак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4714884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Богдо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l_fi" descr="http://own.in.ua/images/articles/zr/record80_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rg_hi" descr="http://t3.gstatic.com/images?q=tbn:ANd9GcTwU0g1Vj3JL0ub06xwg9NmLZwfOOwKv3c4zi2l2JIgYOf2oEZAUw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00166" y="428604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Озеро  Баскунчак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yjulia.ru/data/cache/2011/03/21/715080_3702thumb50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yjulia.ru/data/cache/2011/03/21/715081_6757thumb50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ru-RU" sz="3100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2700" dirty="0" smtClean="0">
                <a:latin typeface="+mn-lt"/>
                <a:cs typeface="Arial" pitchFamily="34" charset="0"/>
              </a:rPr>
              <a:t>Соль на озере  очень красива. Она образует </a:t>
            </a:r>
            <a:br>
              <a:rPr lang="ru-RU" sz="2700" dirty="0" smtClean="0">
                <a:latin typeface="+mn-lt"/>
                <a:cs typeface="Arial" pitchFamily="34" charset="0"/>
              </a:rPr>
            </a:br>
            <a:r>
              <a:rPr lang="ru-RU" sz="2700" dirty="0" smtClean="0">
                <a:latin typeface="+mn-lt"/>
                <a:cs typeface="Arial" pitchFamily="34" charset="0"/>
              </a:rPr>
              <a:t>причудливые кристаллы. Попавшую сюда случайно ветку дерева, соль постепенно покрывает кристаллами полностью, образуя интересные скульптуры</a:t>
            </a: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4" name="Содержимое 3"/>
          <p:cNvGrpSpPr>
            <a:grpSpLocks noGrp="1"/>
          </p:cNvGrpSpPr>
          <p:nvPr/>
        </p:nvGrpSpPr>
        <p:grpSpPr>
          <a:xfrm>
            <a:off x="428596" y="357166"/>
            <a:ext cx="8258204" cy="5768997"/>
            <a:chOff x="221236" y="-1582225"/>
            <a:chExt cx="8743252" cy="8168302"/>
          </a:xfrm>
        </p:grpSpPr>
        <p:pic>
          <p:nvPicPr>
            <p:cNvPr id="5" name="Рисунок 4" descr="11_1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51520" y="687973"/>
              <a:ext cx="8712968" cy="5898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221236" y="-1582225"/>
              <a:ext cx="8712968" cy="637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71612"/>
            <a:ext cx="8229600" cy="4525963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b="1" dirty="0" smtClean="0"/>
          </a:p>
          <a:p>
            <a:pPr algn="ctr">
              <a:buNone/>
            </a:pP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928662" y="214290"/>
            <a:ext cx="7286676" cy="121444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 в домашнем хозяйстве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://t2.gstatic.com/images?q=tbn:ANd9GcRdvG2j31bEJdcK3xtZCnMGUqhRE8hwb3UU3lSKCa9-G0wIGSn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271464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071934" y="350043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1934" y="1643050"/>
            <a:ext cx="4286280" cy="50006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1.Облегчает боль от укусов насекомых .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2.Для устранения запаха и влажности, насыпайте в кроссовки немного соли.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3.Переложите лепестки розы солью и периодически открывайте крышку , чтобы освежить воздух в комнате.    4.Если муравьи протоптали дорожку к дому, посыпьте соль на дверную раму . </a:t>
            </a:r>
          </a:p>
          <a:p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711</Words>
  <Application>Microsoft Office PowerPoint</Application>
  <PresentationFormat>Экран (4:3)</PresentationFormat>
  <Paragraphs>59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Соль на озере  очень красива. Она образует  причудливые кристаллы. Попавшую сюда случайно ветку дерева, соль постепенно покрывает кристаллами полностью, образуя интересные скульптуры  </vt:lpstr>
      <vt:lpstr>Слайд 9</vt:lpstr>
      <vt:lpstr>На кухне </vt:lpstr>
      <vt:lpstr>В прачечной </vt:lpstr>
      <vt:lpstr>Собери пословицы</vt:lpstr>
      <vt:lpstr>Гора Богдо</vt:lpstr>
      <vt:lpstr>Слайд 14</vt:lpstr>
      <vt:lpstr>Слайд 15</vt:lpstr>
      <vt:lpstr>Слайд 16</vt:lpstr>
      <vt:lpstr>Красное озеро</vt:lpstr>
      <vt:lpstr>Слайд 18</vt:lpstr>
      <vt:lpstr>Слайд 19</vt:lpstr>
      <vt:lpstr>Слайд 20</vt:lpstr>
      <vt:lpstr>Слайд 21</vt:lpstr>
      <vt:lpstr>Слайд 22</vt:lpstr>
      <vt:lpstr>Слайд 23</vt:lpstr>
      <vt:lpstr>Пискливый геккончик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revaz</cp:lastModifiedBy>
  <cp:revision>32</cp:revision>
  <dcterms:created xsi:type="dcterms:W3CDTF">2012-08-07T10:04:39Z</dcterms:created>
  <dcterms:modified xsi:type="dcterms:W3CDTF">2013-03-27T13:30:23Z</dcterms:modified>
</cp:coreProperties>
</file>