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vml" ContentType="application/vnd.openxmlformats-officedocument.vmlDrawing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2" r:id="rId2"/>
    <p:sldId id="263" r:id="rId3"/>
    <p:sldId id="272" r:id="rId4"/>
    <p:sldId id="275" r:id="rId5"/>
    <p:sldId id="274" r:id="rId6"/>
    <p:sldId id="273" r:id="rId7"/>
    <p:sldId id="276" r:id="rId8"/>
    <p:sldId id="277" r:id="rId9"/>
    <p:sldId id="278" r:id="rId10"/>
    <p:sldId id="279" r:id="rId11"/>
    <p:sldId id="281" r:id="rId12"/>
    <p:sldId id="266" r:id="rId13"/>
    <p:sldId id="283" r:id="rId14"/>
    <p:sldId id="284" r:id="rId15"/>
    <p:sldId id="280" r:id="rId16"/>
    <p:sldId id="288" r:id="rId17"/>
    <p:sldId id="286" r:id="rId18"/>
    <p:sldId id="287" r:id="rId19"/>
    <p:sldId id="267" r:id="rId20"/>
    <p:sldId id="290" r:id="rId21"/>
    <p:sldId id="291" r:id="rId22"/>
    <p:sldId id="292" r:id="rId23"/>
    <p:sldId id="293" r:id="rId24"/>
    <p:sldId id="285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FC18"/>
    <a:srgbClr val="02AE0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4" Type="http://schemas.openxmlformats.org/officeDocument/2006/relationships/image" Target="../media/image17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7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168481-9A35-4FAF-B615-C8F09FC56C1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D056BA-5E8E-447D-9506-8FBF21DEEA8A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ru-RU" dirty="0"/>
        </a:p>
      </dgm:t>
    </dgm:pt>
    <dgm:pt modelId="{1342BD32-7B50-4719-9DB0-0D1834BB159E}" type="parTrans" cxnId="{4A0F70D2-C210-4B55-87C4-28F5DAAAB9F2}">
      <dgm:prSet/>
      <dgm:spPr/>
      <dgm:t>
        <a:bodyPr/>
        <a:lstStyle/>
        <a:p>
          <a:endParaRPr lang="ru-RU"/>
        </a:p>
      </dgm:t>
    </dgm:pt>
    <dgm:pt modelId="{318F5897-E6BE-4018-B3A1-7C72F7F1FF04}" type="sibTrans" cxnId="{4A0F70D2-C210-4B55-87C4-28F5DAAAB9F2}">
      <dgm:prSet/>
      <dgm:spPr/>
      <dgm:t>
        <a:bodyPr/>
        <a:lstStyle/>
        <a:p>
          <a:endParaRPr lang="ru-RU"/>
        </a:p>
      </dgm:t>
    </dgm:pt>
    <dgm:pt modelId="{636AE360-840A-4EBD-8DA0-328A04D9927F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2A26035-6EC4-4950-9F55-8F8221378D66}" type="parTrans" cxnId="{208B54FF-E81F-4FEC-8F3E-A4155C0DAB22}">
      <dgm:prSet/>
      <dgm:spPr/>
      <dgm:t>
        <a:bodyPr/>
        <a:lstStyle/>
        <a:p>
          <a:endParaRPr lang="ru-RU"/>
        </a:p>
      </dgm:t>
    </dgm:pt>
    <dgm:pt modelId="{7CBF0E59-B74A-4536-8538-6F80104BEE9F}" type="sibTrans" cxnId="{208B54FF-E81F-4FEC-8F3E-A4155C0DAB22}">
      <dgm:prSet/>
      <dgm:spPr/>
      <dgm:t>
        <a:bodyPr/>
        <a:lstStyle/>
        <a:p>
          <a:endParaRPr lang="ru-RU"/>
        </a:p>
      </dgm:t>
    </dgm:pt>
    <dgm:pt modelId="{E243F094-1550-476A-A77C-6D1F57120613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9AE0832-CDC9-4E1A-A76B-FA4040FCC77A}" type="parTrans" cxnId="{10F88EC5-5A2A-49C0-A3A0-81ACDC7456C4}">
      <dgm:prSet/>
      <dgm:spPr/>
      <dgm:t>
        <a:bodyPr/>
        <a:lstStyle/>
        <a:p>
          <a:endParaRPr lang="ru-RU"/>
        </a:p>
      </dgm:t>
    </dgm:pt>
    <dgm:pt modelId="{3CDA3990-E9AF-49E5-8C17-4C3BF3D1B4F1}" type="sibTrans" cxnId="{10F88EC5-5A2A-49C0-A3A0-81ACDC7456C4}">
      <dgm:prSet/>
      <dgm:spPr/>
      <dgm:t>
        <a:bodyPr/>
        <a:lstStyle/>
        <a:p>
          <a:endParaRPr lang="ru-RU"/>
        </a:p>
      </dgm:t>
    </dgm:pt>
    <dgm:pt modelId="{B859E2D7-8442-47B1-9FA4-BE9694017EA2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10382B2-0126-44EA-80B1-1FD9000A0BCF}" type="sibTrans" cxnId="{DF11C3B3-1A09-4759-BBFA-35520FE587F1}">
      <dgm:prSet/>
      <dgm:spPr/>
      <dgm:t>
        <a:bodyPr/>
        <a:lstStyle/>
        <a:p>
          <a:endParaRPr lang="ru-RU"/>
        </a:p>
      </dgm:t>
    </dgm:pt>
    <dgm:pt modelId="{A17DA983-BE0E-424A-9C12-A9E41268B33B}" type="parTrans" cxnId="{DF11C3B3-1A09-4759-BBFA-35520FE587F1}">
      <dgm:prSet/>
      <dgm:spPr/>
      <dgm:t>
        <a:bodyPr/>
        <a:lstStyle/>
        <a:p>
          <a:endParaRPr lang="ru-RU"/>
        </a:p>
      </dgm:t>
    </dgm:pt>
    <dgm:pt modelId="{9F22956C-8DEC-4B3D-B7ED-91AD75086784}" type="pres">
      <dgm:prSet presAssocID="{09168481-9A35-4FAF-B615-C8F09FC56C1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9E66E3-848E-49B0-9483-2E90207EEA50}" type="pres">
      <dgm:prSet presAssocID="{09168481-9A35-4FAF-B615-C8F09FC56C1C}" presName="arrow" presStyleLbl="bgShp" presStyleIdx="0" presStyleCnt="1" custScaleX="107779" custLinFactNeighborX="-2017"/>
      <dgm:spPr>
        <a:gradFill rotWithShape="0">
          <a:gsLst>
            <a:gs pos="76000">
              <a:srgbClr val="0070C0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3500000" scaled="1"/>
        </a:gradFill>
      </dgm:spPr>
    </dgm:pt>
    <dgm:pt modelId="{687E2181-97C7-4938-9355-8690EE77029C}" type="pres">
      <dgm:prSet presAssocID="{09168481-9A35-4FAF-B615-C8F09FC56C1C}" presName="linearProcess" presStyleCnt="0"/>
      <dgm:spPr/>
    </dgm:pt>
    <dgm:pt modelId="{4FC1B029-19AF-422A-B265-2801816EBBA5}" type="pres">
      <dgm:prSet presAssocID="{636AE360-840A-4EBD-8DA0-328A04D9927F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4AEE62-7B5E-4FE5-A195-2E6B2949DBFC}" type="pres">
      <dgm:prSet presAssocID="{7CBF0E59-B74A-4536-8538-6F80104BEE9F}" presName="sibTrans" presStyleCnt="0"/>
      <dgm:spPr/>
    </dgm:pt>
    <dgm:pt modelId="{50C0FB13-4A8A-4ADF-926A-807E24C9288A}" type="pres">
      <dgm:prSet presAssocID="{E243F094-1550-476A-A77C-6D1F57120613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E3CC3B-E9E1-4267-8FFF-4C38132F8E20}" type="pres">
      <dgm:prSet presAssocID="{3CDA3990-E9AF-49E5-8C17-4C3BF3D1B4F1}" presName="sibTrans" presStyleCnt="0"/>
      <dgm:spPr/>
    </dgm:pt>
    <dgm:pt modelId="{254F397C-C6FD-4D23-AB87-9B1623E79A77}" type="pres">
      <dgm:prSet presAssocID="{8ED056BA-5E8E-447D-9506-8FBF21DEEA8A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159B5-EF47-4351-9DF1-A55E9EB2419A}" type="pres">
      <dgm:prSet presAssocID="{318F5897-E6BE-4018-B3A1-7C72F7F1FF04}" presName="sibTrans" presStyleCnt="0"/>
      <dgm:spPr/>
    </dgm:pt>
    <dgm:pt modelId="{4F39826B-9C0A-4024-B714-18D0BD2721F3}" type="pres">
      <dgm:prSet presAssocID="{B859E2D7-8442-47B1-9FA4-BE9694017EA2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8B54FF-E81F-4FEC-8F3E-A4155C0DAB22}" srcId="{09168481-9A35-4FAF-B615-C8F09FC56C1C}" destId="{636AE360-840A-4EBD-8DA0-328A04D9927F}" srcOrd="0" destOrd="0" parTransId="{32A26035-6EC4-4950-9F55-8F8221378D66}" sibTransId="{7CBF0E59-B74A-4536-8538-6F80104BEE9F}"/>
    <dgm:cxn modelId="{026BEC19-7C15-4083-B758-405009B3F5EA}" type="presOf" srcId="{E243F094-1550-476A-A77C-6D1F57120613}" destId="{50C0FB13-4A8A-4ADF-926A-807E24C9288A}" srcOrd="0" destOrd="0" presId="urn:microsoft.com/office/officeart/2005/8/layout/hProcess9"/>
    <dgm:cxn modelId="{C92ABD19-5220-4882-8E6E-07691EDFD617}" type="presOf" srcId="{8ED056BA-5E8E-447D-9506-8FBF21DEEA8A}" destId="{254F397C-C6FD-4D23-AB87-9B1623E79A77}" srcOrd="0" destOrd="0" presId="urn:microsoft.com/office/officeart/2005/8/layout/hProcess9"/>
    <dgm:cxn modelId="{0F133381-2E84-41CA-BAC3-5AF72199E3A3}" type="presOf" srcId="{09168481-9A35-4FAF-B615-C8F09FC56C1C}" destId="{9F22956C-8DEC-4B3D-B7ED-91AD75086784}" srcOrd="0" destOrd="0" presId="urn:microsoft.com/office/officeart/2005/8/layout/hProcess9"/>
    <dgm:cxn modelId="{4A0F70D2-C210-4B55-87C4-28F5DAAAB9F2}" srcId="{09168481-9A35-4FAF-B615-C8F09FC56C1C}" destId="{8ED056BA-5E8E-447D-9506-8FBF21DEEA8A}" srcOrd="2" destOrd="0" parTransId="{1342BD32-7B50-4719-9DB0-0D1834BB159E}" sibTransId="{318F5897-E6BE-4018-B3A1-7C72F7F1FF04}"/>
    <dgm:cxn modelId="{3466AD47-800B-4764-8626-87194DF5442E}" type="presOf" srcId="{B859E2D7-8442-47B1-9FA4-BE9694017EA2}" destId="{4F39826B-9C0A-4024-B714-18D0BD2721F3}" srcOrd="0" destOrd="0" presId="urn:microsoft.com/office/officeart/2005/8/layout/hProcess9"/>
    <dgm:cxn modelId="{8781E52A-CB8A-4F31-B47A-023E3A16DE2D}" type="presOf" srcId="{636AE360-840A-4EBD-8DA0-328A04D9927F}" destId="{4FC1B029-19AF-422A-B265-2801816EBBA5}" srcOrd="0" destOrd="0" presId="urn:microsoft.com/office/officeart/2005/8/layout/hProcess9"/>
    <dgm:cxn modelId="{DF11C3B3-1A09-4759-BBFA-35520FE587F1}" srcId="{09168481-9A35-4FAF-B615-C8F09FC56C1C}" destId="{B859E2D7-8442-47B1-9FA4-BE9694017EA2}" srcOrd="3" destOrd="0" parTransId="{A17DA983-BE0E-424A-9C12-A9E41268B33B}" sibTransId="{310382B2-0126-44EA-80B1-1FD9000A0BCF}"/>
    <dgm:cxn modelId="{10F88EC5-5A2A-49C0-A3A0-81ACDC7456C4}" srcId="{09168481-9A35-4FAF-B615-C8F09FC56C1C}" destId="{E243F094-1550-476A-A77C-6D1F57120613}" srcOrd="1" destOrd="0" parTransId="{29AE0832-CDC9-4E1A-A76B-FA4040FCC77A}" sibTransId="{3CDA3990-E9AF-49E5-8C17-4C3BF3D1B4F1}"/>
    <dgm:cxn modelId="{AAC3DCB3-53D0-4983-B047-0D64D1F868F5}" type="presParOf" srcId="{9F22956C-8DEC-4B3D-B7ED-91AD75086784}" destId="{0A9E66E3-848E-49B0-9483-2E90207EEA50}" srcOrd="0" destOrd="0" presId="urn:microsoft.com/office/officeart/2005/8/layout/hProcess9"/>
    <dgm:cxn modelId="{1BD4D110-BB55-450B-B232-B4B6F13A46D2}" type="presParOf" srcId="{9F22956C-8DEC-4B3D-B7ED-91AD75086784}" destId="{687E2181-97C7-4938-9355-8690EE77029C}" srcOrd="1" destOrd="0" presId="urn:microsoft.com/office/officeart/2005/8/layout/hProcess9"/>
    <dgm:cxn modelId="{450EDF73-7130-43FB-B193-06656CA23CB3}" type="presParOf" srcId="{687E2181-97C7-4938-9355-8690EE77029C}" destId="{4FC1B029-19AF-422A-B265-2801816EBBA5}" srcOrd="0" destOrd="0" presId="urn:microsoft.com/office/officeart/2005/8/layout/hProcess9"/>
    <dgm:cxn modelId="{1F09A04A-19CB-4B5E-95A5-672303FD471C}" type="presParOf" srcId="{687E2181-97C7-4938-9355-8690EE77029C}" destId="{644AEE62-7B5E-4FE5-A195-2E6B2949DBFC}" srcOrd="1" destOrd="0" presId="urn:microsoft.com/office/officeart/2005/8/layout/hProcess9"/>
    <dgm:cxn modelId="{729B1636-8E2C-410E-9F50-E0D64D0F6973}" type="presParOf" srcId="{687E2181-97C7-4938-9355-8690EE77029C}" destId="{50C0FB13-4A8A-4ADF-926A-807E24C9288A}" srcOrd="2" destOrd="0" presId="urn:microsoft.com/office/officeart/2005/8/layout/hProcess9"/>
    <dgm:cxn modelId="{00E0AC19-5F91-4439-AD3F-0C415051E7E3}" type="presParOf" srcId="{687E2181-97C7-4938-9355-8690EE77029C}" destId="{8AE3CC3B-E9E1-4267-8FFF-4C38132F8E20}" srcOrd="3" destOrd="0" presId="urn:microsoft.com/office/officeart/2005/8/layout/hProcess9"/>
    <dgm:cxn modelId="{6BB317D4-1201-4E8C-97F3-D2777B44400B}" type="presParOf" srcId="{687E2181-97C7-4938-9355-8690EE77029C}" destId="{254F397C-C6FD-4D23-AB87-9B1623E79A77}" srcOrd="4" destOrd="0" presId="urn:microsoft.com/office/officeart/2005/8/layout/hProcess9"/>
    <dgm:cxn modelId="{BF311288-CDB8-49F8-8E65-1347430EF62D}" type="presParOf" srcId="{687E2181-97C7-4938-9355-8690EE77029C}" destId="{383159B5-EF47-4351-9DF1-A55E9EB2419A}" srcOrd="5" destOrd="0" presId="urn:microsoft.com/office/officeart/2005/8/layout/hProcess9"/>
    <dgm:cxn modelId="{5E765357-0A13-4E6C-BFA6-B5422DEB8F00}" type="presParOf" srcId="{687E2181-97C7-4938-9355-8690EE77029C}" destId="{4F39826B-9C0A-4024-B714-18D0BD2721F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23699C-5DD3-4170-93D4-46F64B5BAEFD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D8727F-F9F9-4966-B7F4-0535999D3479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dirty="0" smtClean="0"/>
            <a:t>  </a:t>
          </a:r>
          <a:endParaRPr lang="ru-RU" dirty="0"/>
        </a:p>
      </dgm:t>
    </dgm:pt>
    <dgm:pt modelId="{C43C1966-6EE8-4802-A68B-76293A3AFE05}" type="parTrans" cxnId="{C1C45A2D-4D76-445B-9760-75147D503716}">
      <dgm:prSet/>
      <dgm:spPr/>
      <dgm:t>
        <a:bodyPr/>
        <a:lstStyle/>
        <a:p>
          <a:endParaRPr lang="ru-RU"/>
        </a:p>
      </dgm:t>
    </dgm:pt>
    <dgm:pt modelId="{C8F1F5D3-9E20-4828-AEA9-343A8B132B8F}" type="sibTrans" cxnId="{C1C45A2D-4D76-445B-9760-75147D503716}">
      <dgm:prSet/>
      <dgm:spPr/>
      <dgm:t>
        <a:bodyPr/>
        <a:lstStyle/>
        <a:p>
          <a:endParaRPr lang="ru-RU"/>
        </a:p>
      </dgm:t>
    </dgm:pt>
    <dgm:pt modelId="{E43308A7-84AB-4D49-841E-A8881041C644}">
      <dgm:prSet phldrT="[Текст]"/>
      <dgm:spPr>
        <a:gradFill rotWithShape="0">
          <a:gsLst>
            <a:gs pos="76000">
              <a:srgbClr val="0070C0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3500000" scaled="1"/>
        </a:gradFill>
      </dgm:spPr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algn="l"/>
          <a:r>
            <a:rPr lang="ru-RU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1769 г. – первый автомобиль с паровым двигателем, инженер Готлиб Даймлер.</a:t>
          </a:r>
          <a:endParaRPr lang="ru-RU" b="1" cap="none" spc="0" dirty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4791A011-256B-4FF0-8C71-AA28C339C875}" type="parTrans" cxnId="{7F8E3469-C1E4-4CC1-BCAE-6EB8558E551A}">
      <dgm:prSet/>
      <dgm:spPr/>
      <dgm:t>
        <a:bodyPr/>
        <a:lstStyle/>
        <a:p>
          <a:endParaRPr lang="ru-RU"/>
        </a:p>
      </dgm:t>
    </dgm:pt>
    <dgm:pt modelId="{340893AE-2D27-479D-9964-9291768227C9}" type="sibTrans" cxnId="{7F8E3469-C1E4-4CC1-BCAE-6EB8558E551A}">
      <dgm:prSet/>
      <dgm:spPr/>
      <dgm:t>
        <a:bodyPr/>
        <a:lstStyle/>
        <a:p>
          <a:endParaRPr lang="ru-RU"/>
        </a:p>
      </dgm:t>
    </dgm:pt>
    <dgm:pt modelId="{5D9D29E5-D401-4263-826C-80C3B3CDF7FE}" type="pres">
      <dgm:prSet presAssocID="{B123699C-5DD3-4170-93D4-46F64B5BAEF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BC87CC-0FA0-45B5-973D-FDFC5D2A24FB}" type="pres">
      <dgm:prSet presAssocID="{8CD8727F-F9F9-4966-B7F4-0535999D3479}" presName="linNode" presStyleCnt="0"/>
      <dgm:spPr/>
    </dgm:pt>
    <dgm:pt modelId="{2E069CC1-C74B-4C86-867A-623FBC5FA936}" type="pres">
      <dgm:prSet presAssocID="{8CD8727F-F9F9-4966-B7F4-0535999D3479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BE83B5-F17E-4DEE-BE5A-ADF7BF0FC654}" type="pres">
      <dgm:prSet presAssocID="{8CD8727F-F9F9-4966-B7F4-0535999D3479}" presName="childShp" presStyleLbl="bgAccFollowNode1" presStyleIdx="0" presStyleCnt="1" custLinFactNeighborX="1240" custLinFactNeighborY="13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8E3469-C1E4-4CC1-BCAE-6EB8558E551A}" srcId="{8CD8727F-F9F9-4966-B7F4-0535999D3479}" destId="{E43308A7-84AB-4D49-841E-A8881041C644}" srcOrd="0" destOrd="0" parTransId="{4791A011-256B-4FF0-8C71-AA28C339C875}" sibTransId="{340893AE-2D27-479D-9964-9291768227C9}"/>
    <dgm:cxn modelId="{DFF22CED-BD5F-4C6C-B558-C8E1DEA517B8}" type="presOf" srcId="{B123699C-5DD3-4170-93D4-46F64B5BAEFD}" destId="{5D9D29E5-D401-4263-826C-80C3B3CDF7FE}" srcOrd="0" destOrd="0" presId="urn:microsoft.com/office/officeart/2005/8/layout/vList6"/>
    <dgm:cxn modelId="{A2591780-79DB-4C47-B3EB-5A5E02065E82}" type="presOf" srcId="{E43308A7-84AB-4D49-841E-A8881041C644}" destId="{A5BE83B5-F17E-4DEE-BE5A-ADF7BF0FC654}" srcOrd="0" destOrd="0" presId="urn:microsoft.com/office/officeart/2005/8/layout/vList6"/>
    <dgm:cxn modelId="{981B3203-430F-458F-821E-6621086EEA76}" type="presOf" srcId="{8CD8727F-F9F9-4966-B7F4-0535999D3479}" destId="{2E069CC1-C74B-4C86-867A-623FBC5FA936}" srcOrd="0" destOrd="0" presId="urn:microsoft.com/office/officeart/2005/8/layout/vList6"/>
    <dgm:cxn modelId="{C1C45A2D-4D76-445B-9760-75147D503716}" srcId="{B123699C-5DD3-4170-93D4-46F64B5BAEFD}" destId="{8CD8727F-F9F9-4966-B7F4-0535999D3479}" srcOrd="0" destOrd="0" parTransId="{C43C1966-6EE8-4802-A68B-76293A3AFE05}" sibTransId="{C8F1F5D3-9E20-4828-AEA9-343A8B132B8F}"/>
    <dgm:cxn modelId="{33D5A11B-5B67-46B5-BA98-FBA7492BE8C0}" type="presParOf" srcId="{5D9D29E5-D401-4263-826C-80C3B3CDF7FE}" destId="{4DBC87CC-0FA0-45B5-973D-FDFC5D2A24FB}" srcOrd="0" destOrd="0" presId="urn:microsoft.com/office/officeart/2005/8/layout/vList6"/>
    <dgm:cxn modelId="{BFE3E0EA-1267-4F94-8AC0-0E285EC29DE8}" type="presParOf" srcId="{4DBC87CC-0FA0-45B5-973D-FDFC5D2A24FB}" destId="{2E069CC1-C74B-4C86-867A-623FBC5FA936}" srcOrd="0" destOrd="0" presId="urn:microsoft.com/office/officeart/2005/8/layout/vList6"/>
    <dgm:cxn modelId="{9DECCD18-03C6-4D82-B145-3BBBE861FE79}" type="presParOf" srcId="{4DBC87CC-0FA0-45B5-973D-FDFC5D2A24FB}" destId="{A5BE83B5-F17E-4DEE-BE5A-ADF7BF0FC65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520B5C-E497-4151-80CA-1EE59E88682F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69F42E-54F2-4962-837B-AC038BAAAE88}">
      <dgm:prSet phldrT="[Текст]" custT="1"/>
      <dgm:spPr>
        <a:solidFill>
          <a:srgbClr val="0070C0"/>
        </a:solidFill>
      </dgm:spPr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ru-RU" sz="40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1885 г.</a:t>
          </a:r>
        </a:p>
        <a:p>
          <a:r>
            <a:rPr lang="ru-RU" sz="29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появились мотоциклы</a:t>
          </a:r>
          <a:endParaRPr lang="ru-RU" sz="2900" b="1" cap="none" spc="0" dirty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8C74B0D1-20A5-40DD-9E0E-303D52B1B041}" type="parTrans" cxnId="{B8CDD191-AFC6-4D24-B71C-451CA2D2A9F5}">
      <dgm:prSet/>
      <dgm:spPr/>
      <dgm:t>
        <a:bodyPr/>
        <a:lstStyle/>
        <a:p>
          <a:endParaRPr lang="ru-RU"/>
        </a:p>
      </dgm:t>
    </dgm:pt>
    <dgm:pt modelId="{326069F3-F29E-42F7-A99D-E576DF73415C}" type="sibTrans" cxnId="{B8CDD191-AFC6-4D24-B71C-451CA2D2A9F5}">
      <dgm:prSet/>
      <dgm:spPr/>
      <dgm:t>
        <a:bodyPr/>
        <a:lstStyle/>
        <a:p>
          <a:endParaRPr lang="ru-RU"/>
        </a:p>
      </dgm:t>
    </dgm:pt>
    <dgm:pt modelId="{98341973-40CD-4ABB-8DD9-1BF2B4578EF8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dirty="0" smtClean="0"/>
            <a:t>  </a:t>
          </a:r>
          <a:endParaRPr lang="ru-RU" dirty="0"/>
        </a:p>
      </dgm:t>
    </dgm:pt>
    <dgm:pt modelId="{A80FC49A-CEDF-4648-8E1C-53E37C7ED065}" type="parTrans" cxnId="{42CB9DF0-0EE7-4EF8-8D93-90349FAE992D}">
      <dgm:prSet/>
      <dgm:spPr/>
      <dgm:t>
        <a:bodyPr/>
        <a:lstStyle/>
        <a:p>
          <a:endParaRPr lang="ru-RU"/>
        </a:p>
      </dgm:t>
    </dgm:pt>
    <dgm:pt modelId="{8246D5EC-6D96-4FC6-B2C3-4F4D99F5C5F2}" type="sibTrans" cxnId="{42CB9DF0-0EE7-4EF8-8D93-90349FAE992D}">
      <dgm:prSet/>
      <dgm:spPr/>
      <dgm:t>
        <a:bodyPr/>
        <a:lstStyle/>
        <a:p>
          <a:endParaRPr lang="ru-RU"/>
        </a:p>
      </dgm:t>
    </dgm:pt>
    <dgm:pt modelId="{A9CF7733-D592-4A79-962E-C5AA2E6AAFCC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 smtClean="0"/>
        </a:p>
        <a:p>
          <a:endParaRPr lang="ru-RU" dirty="0" smtClean="0"/>
        </a:p>
        <a:p>
          <a:endParaRPr lang="ru-RU" dirty="0"/>
        </a:p>
      </dgm:t>
    </dgm:pt>
    <dgm:pt modelId="{8946D436-3F0C-40F5-9F1B-46435A59CF54}" type="parTrans" cxnId="{5ABD9CCD-CBC5-4AEA-A4F1-E697A33D94A9}">
      <dgm:prSet/>
      <dgm:spPr/>
      <dgm:t>
        <a:bodyPr/>
        <a:lstStyle/>
        <a:p>
          <a:endParaRPr lang="ru-RU"/>
        </a:p>
      </dgm:t>
    </dgm:pt>
    <dgm:pt modelId="{7AA39976-88D4-445E-B630-87A816E57867}" type="sibTrans" cxnId="{5ABD9CCD-CBC5-4AEA-A4F1-E697A33D94A9}">
      <dgm:prSet/>
      <dgm:spPr/>
      <dgm:t>
        <a:bodyPr/>
        <a:lstStyle/>
        <a:p>
          <a:endParaRPr lang="ru-RU"/>
        </a:p>
      </dgm:t>
    </dgm:pt>
    <dgm:pt modelId="{AF81A0DA-D44A-4029-ABDB-C0629720E29E}" type="pres">
      <dgm:prSet presAssocID="{FA520B5C-E497-4151-80CA-1EE59E88682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2D3F4F-9E3C-41DB-95AB-2C39EE58E43F}" type="pres">
      <dgm:prSet presAssocID="{3069F42E-54F2-4962-837B-AC038BAAAE88}" presName="centerShape" presStyleLbl="node0" presStyleIdx="0" presStyleCnt="1"/>
      <dgm:spPr/>
      <dgm:t>
        <a:bodyPr/>
        <a:lstStyle/>
        <a:p>
          <a:endParaRPr lang="ru-RU"/>
        </a:p>
      </dgm:t>
    </dgm:pt>
    <dgm:pt modelId="{7E72E8B0-FBED-44EB-A5D2-C7DBCE9AEF74}" type="pres">
      <dgm:prSet presAssocID="{A80FC49A-CEDF-4648-8E1C-53E37C7ED065}" presName="parTrans" presStyleLbl="bgSibTrans2D1" presStyleIdx="0" presStyleCnt="2" custLinFactY="46827" custLinFactNeighborX="-9644" custLinFactNeighborY="100000"/>
      <dgm:spPr/>
      <dgm:t>
        <a:bodyPr/>
        <a:lstStyle/>
        <a:p>
          <a:endParaRPr lang="ru-RU"/>
        </a:p>
      </dgm:t>
    </dgm:pt>
    <dgm:pt modelId="{BA9154E7-61C7-49B9-A415-7D7D8248C6DE}" type="pres">
      <dgm:prSet presAssocID="{98341973-40CD-4ABB-8DD9-1BF2B4578EF8}" presName="node" presStyleLbl="node1" presStyleIdx="0" presStyleCnt="2" custScaleY="121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6BC35-0CC9-49E8-B9B0-D1827C23085D}" type="pres">
      <dgm:prSet presAssocID="{8946D436-3F0C-40F5-9F1B-46435A59CF54}" presName="parTrans" presStyleLbl="bgSibTrans2D1" presStyleIdx="1" presStyleCnt="2" custLinFactY="37563" custLinFactNeighborX="10253" custLinFactNeighborY="100000"/>
      <dgm:spPr/>
      <dgm:t>
        <a:bodyPr/>
        <a:lstStyle/>
        <a:p>
          <a:endParaRPr lang="ru-RU"/>
        </a:p>
      </dgm:t>
    </dgm:pt>
    <dgm:pt modelId="{DA956C5E-BE2E-4D55-9FAB-3A92AF49548C}" type="pres">
      <dgm:prSet presAssocID="{A9CF7733-D592-4A79-962E-C5AA2E6AAFCC}" presName="node" presStyleLbl="node1" presStyleIdx="1" presStyleCnt="2" custScaleY="114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5E75DC-E8AF-4EDF-9451-2D08D840228E}" type="presOf" srcId="{FA520B5C-E497-4151-80CA-1EE59E88682F}" destId="{AF81A0DA-D44A-4029-ABDB-C0629720E29E}" srcOrd="0" destOrd="0" presId="urn:microsoft.com/office/officeart/2005/8/layout/radial4"/>
    <dgm:cxn modelId="{1A29822C-412F-404D-A3B0-26FBB852C5D9}" type="presOf" srcId="{8946D436-3F0C-40F5-9F1B-46435A59CF54}" destId="{0ED6BC35-0CC9-49E8-B9B0-D1827C23085D}" srcOrd="0" destOrd="0" presId="urn:microsoft.com/office/officeart/2005/8/layout/radial4"/>
    <dgm:cxn modelId="{3B05EF2F-D8C0-4ED3-8C56-AAFCC37015F3}" type="presOf" srcId="{A9CF7733-D592-4A79-962E-C5AA2E6AAFCC}" destId="{DA956C5E-BE2E-4D55-9FAB-3A92AF49548C}" srcOrd="0" destOrd="0" presId="urn:microsoft.com/office/officeart/2005/8/layout/radial4"/>
    <dgm:cxn modelId="{8B969210-5FD2-40A7-9173-D93A2F45D9B1}" type="presOf" srcId="{98341973-40CD-4ABB-8DD9-1BF2B4578EF8}" destId="{BA9154E7-61C7-49B9-A415-7D7D8248C6DE}" srcOrd="0" destOrd="0" presId="urn:microsoft.com/office/officeart/2005/8/layout/radial4"/>
    <dgm:cxn modelId="{B8CDD191-AFC6-4D24-B71C-451CA2D2A9F5}" srcId="{FA520B5C-E497-4151-80CA-1EE59E88682F}" destId="{3069F42E-54F2-4962-837B-AC038BAAAE88}" srcOrd="0" destOrd="0" parTransId="{8C74B0D1-20A5-40DD-9E0E-303D52B1B041}" sibTransId="{326069F3-F29E-42F7-A99D-E576DF73415C}"/>
    <dgm:cxn modelId="{360BFF58-B7FC-4FA4-A6FB-F7429A97F452}" type="presOf" srcId="{A80FC49A-CEDF-4648-8E1C-53E37C7ED065}" destId="{7E72E8B0-FBED-44EB-A5D2-C7DBCE9AEF74}" srcOrd="0" destOrd="0" presId="urn:microsoft.com/office/officeart/2005/8/layout/radial4"/>
    <dgm:cxn modelId="{42CB9DF0-0EE7-4EF8-8D93-90349FAE992D}" srcId="{3069F42E-54F2-4962-837B-AC038BAAAE88}" destId="{98341973-40CD-4ABB-8DD9-1BF2B4578EF8}" srcOrd="0" destOrd="0" parTransId="{A80FC49A-CEDF-4648-8E1C-53E37C7ED065}" sibTransId="{8246D5EC-6D96-4FC6-B2C3-4F4D99F5C5F2}"/>
    <dgm:cxn modelId="{5ABD9CCD-CBC5-4AEA-A4F1-E697A33D94A9}" srcId="{3069F42E-54F2-4962-837B-AC038BAAAE88}" destId="{A9CF7733-D592-4A79-962E-C5AA2E6AAFCC}" srcOrd="1" destOrd="0" parTransId="{8946D436-3F0C-40F5-9F1B-46435A59CF54}" sibTransId="{7AA39976-88D4-445E-B630-87A816E57867}"/>
    <dgm:cxn modelId="{5F3981EC-4734-406B-8CD5-08A0ACAF7F17}" type="presOf" srcId="{3069F42E-54F2-4962-837B-AC038BAAAE88}" destId="{DD2D3F4F-9E3C-41DB-95AB-2C39EE58E43F}" srcOrd="0" destOrd="0" presId="urn:microsoft.com/office/officeart/2005/8/layout/radial4"/>
    <dgm:cxn modelId="{7CFF87E3-32AC-4A47-9092-BEF20230B643}" type="presParOf" srcId="{AF81A0DA-D44A-4029-ABDB-C0629720E29E}" destId="{DD2D3F4F-9E3C-41DB-95AB-2C39EE58E43F}" srcOrd="0" destOrd="0" presId="urn:microsoft.com/office/officeart/2005/8/layout/radial4"/>
    <dgm:cxn modelId="{D70F2AAC-BAB1-4491-85A0-8361FCA64EF2}" type="presParOf" srcId="{AF81A0DA-D44A-4029-ABDB-C0629720E29E}" destId="{7E72E8B0-FBED-44EB-A5D2-C7DBCE9AEF74}" srcOrd="1" destOrd="0" presId="urn:microsoft.com/office/officeart/2005/8/layout/radial4"/>
    <dgm:cxn modelId="{74E5A871-1C92-4D04-8701-321FB627FD09}" type="presParOf" srcId="{AF81A0DA-D44A-4029-ABDB-C0629720E29E}" destId="{BA9154E7-61C7-49B9-A415-7D7D8248C6DE}" srcOrd="2" destOrd="0" presId="urn:microsoft.com/office/officeart/2005/8/layout/radial4"/>
    <dgm:cxn modelId="{3433522E-026C-4A7F-AA81-6A4F0CFB712A}" type="presParOf" srcId="{AF81A0DA-D44A-4029-ABDB-C0629720E29E}" destId="{0ED6BC35-0CC9-49E8-B9B0-D1827C23085D}" srcOrd="3" destOrd="0" presId="urn:microsoft.com/office/officeart/2005/8/layout/radial4"/>
    <dgm:cxn modelId="{FDCC408B-CE5B-41DB-A850-2BA50E25D771}" type="presParOf" srcId="{AF81A0DA-D44A-4029-ABDB-C0629720E29E}" destId="{DA956C5E-BE2E-4D55-9FAB-3A92AF49548C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0D6A04-53EC-4554-A5C8-4B3D33A75F8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E64E5C05-B54D-4B99-B8B3-89F5DA3E50C9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algn="r"/>
          <a:r>
            <a:rPr lang="ru-RU" sz="40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Пешеходный</a:t>
          </a:r>
        </a:p>
        <a:p>
          <a:pPr algn="ctr"/>
          <a:r>
            <a:rPr lang="ru-RU" sz="40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      переход</a:t>
          </a:r>
          <a:endParaRPr lang="ru-RU" sz="4000" b="1" cap="none" spc="0" dirty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5FDF0EC1-7229-41FA-9971-272513F1DA00}" type="parTrans" cxnId="{31971308-EF2D-42D4-96DA-9D61D833A116}">
      <dgm:prSet/>
      <dgm:spPr/>
      <dgm:t>
        <a:bodyPr/>
        <a:lstStyle/>
        <a:p>
          <a:endParaRPr lang="ru-RU"/>
        </a:p>
      </dgm:t>
    </dgm:pt>
    <dgm:pt modelId="{ACC1ECF7-F312-4D06-8B7E-D1DC0424D13B}" type="sibTrans" cxnId="{31971308-EF2D-42D4-96DA-9D61D833A116}">
      <dgm:prSet/>
      <dgm:spPr/>
      <dgm:t>
        <a:bodyPr/>
        <a:lstStyle/>
        <a:p>
          <a:endParaRPr lang="ru-RU"/>
        </a:p>
      </dgm:t>
    </dgm:pt>
    <dgm:pt modelId="{2A574DCF-5C6B-4E88-AE91-290788515E46}" type="pres">
      <dgm:prSet presAssocID="{D90D6A04-53EC-4554-A5C8-4B3D33A75F80}" presName="linearFlow" presStyleCnt="0">
        <dgm:presLayoutVars>
          <dgm:dir/>
          <dgm:resizeHandles val="exact"/>
        </dgm:presLayoutVars>
      </dgm:prSet>
      <dgm:spPr/>
    </dgm:pt>
    <dgm:pt modelId="{14D7A49F-26FE-4048-BD4C-E44AD80D1074}" type="pres">
      <dgm:prSet presAssocID="{E64E5C05-B54D-4B99-B8B3-89F5DA3E50C9}" presName="composite" presStyleCnt="0"/>
      <dgm:spPr/>
    </dgm:pt>
    <dgm:pt modelId="{18D3732D-3164-4143-B749-13860102655C}" type="pres">
      <dgm:prSet presAssocID="{E64E5C05-B54D-4B99-B8B3-89F5DA3E50C9}" presName="imgShp" presStyleLbl="fgImgPlace1" presStyleIdx="0" presStyleCnt="1" custScaleX="175136" custScaleY="170779" custLinFactNeighborX="228" custLinFactNeighborY="473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3E91A95-DA65-48B4-AF73-57B3FE45A789}" type="pres">
      <dgm:prSet presAssocID="{E64E5C05-B54D-4B99-B8B3-89F5DA3E50C9}" presName="txShp" presStyleLbl="node1" presStyleIdx="0" presStyleCnt="1" custLinFactNeighborX="3131" custLinFactNeighborY="6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0F917D-1E02-4CF5-BD95-811F023F4D7D}" type="presOf" srcId="{E64E5C05-B54D-4B99-B8B3-89F5DA3E50C9}" destId="{A3E91A95-DA65-48B4-AF73-57B3FE45A789}" srcOrd="0" destOrd="0" presId="urn:microsoft.com/office/officeart/2005/8/layout/vList3"/>
    <dgm:cxn modelId="{31971308-EF2D-42D4-96DA-9D61D833A116}" srcId="{D90D6A04-53EC-4554-A5C8-4B3D33A75F80}" destId="{E64E5C05-B54D-4B99-B8B3-89F5DA3E50C9}" srcOrd="0" destOrd="0" parTransId="{5FDF0EC1-7229-41FA-9971-272513F1DA00}" sibTransId="{ACC1ECF7-F312-4D06-8B7E-D1DC0424D13B}"/>
    <dgm:cxn modelId="{CFF08D3F-43C4-42AD-9D6F-6AB811862F26}" type="presOf" srcId="{D90D6A04-53EC-4554-A5C8-4B3D33A75F80}" destId="{2A574DCF-5C6B-4E88-AE91-290788515E46}" srcOrd="0" destOrd="0" presId="urn:microsoft.com/office/officeart/2005/8/layout/vList3"/>
    <dgm:cxn modelId="{F6A88A95-6203-4180-A097-956C41F1D280}" type="presParOf" srcId="{2A574DCF-5C6B-4E88-AE91-290788515E46}" destId="{14D7A49F-26FE-4048-BD4C-E44AD80D1074}" srcOrd="0" destOrd="0" presId="urn:microsoft.com/office/officeart/2005/8/layout/vList3"/>
    <dgm:cxn modelId="{D4A0EFAD-B4B8-479F-9D2B-BCF2B740D2FE}" type="presParOf" srcId="{14D7A49F-26FE-4048-BD4C-E44AD80D1074}" destId="{18D3732D-3164-4143-B749-13860102655C}" srcOrd="0" destOrd="0" presId="urn:microsoft.com/office/officeart/2005/8/layout/vList3"/>
    <dgm:cxn modelId="{5197A4BA-FE56-4A5C-AA40-4ADEDAF07DA7}" type="presParOf" srcId="{14D7A49F-26FE-4048-BD4C-E44AD80D1074}" destId="{A3E91A95-DA65-48B4-AF73-57B3FE45A78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9E66E3-848E-49B0-9483-2E90207EEA50}">
      <dsp:nvSpPr>
        <dsp:cNvPr id="0" name=""/>
        <dsp:cNvSpPr/>
      </dsp:nvSpPr>
      <dsp:spPr>
        <a:xfrm>
          <a:off x="216035" y="0"/>
          <a:ext cx="7982137" cy="6021288"/>
        </a:xfrm>
        <a:prstGeom prst="rightArrow">
          <a:avLst/>
        </a:prstGeom>
        <a:gradFill rotWithShape="0">
          <a:gsLst>
            <a:gs pos="76000">
              <a:srgbClr val="0070C0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3500000" scaled="1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C1B029-19AF-422A-B265-2801816EBBA5}">
      <dsp:nvSpPr>
        <dsp:cNvPr id="0" name=""/>
        <dsp:cNvSpPr/>
      </dsp:nvSpPr>
      <dsp:spPr>
        <a:xfrm>
          <a:off x="2978" y="1806386"/>
          <a:ext cx="1934891" cy="2408515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2978" y="1806386"/>
        <a:ext cx="1934891" cy="2408515"/>
      </dsp:txXfrm>
    </dsp:sp>
    <dsp:sp modelId="{50C0FB13-4A8A-4ADF-926A-807E24C9288A}">
      <dsp:nvSpPr>
        <dsp:cNvPr id="0" name=""/>
        <dsp:cNvSpPr/>
      </dsp:nvSpPr>
      <dsp:spPr>
        <a:xfrm>
          <a:off x="2260351" y="1806386"/>
          <a:ext cx="1934891" cy="2408515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2260351" y="1806386"/>
        <a:ext cx="1934891" cy="2408515"/>
      </dsp:txXfrm>
    </dsp:sp>
    <dsp:sp modelId="{254F397C-C6FD-4D23-AB87-9B1623E79A77}">
      <dsp:nvSpPr>
        <dsp:cNvPr id="0" name=""/>
        <dsp:cNvSpPr/>
      </dsp:nvSpPr>
      <dsp:spPr>
        <a:xfrm>
          <a:off x="4517724" y="1806386"/>
          <a:ext cx="1934891" cy="2408515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4517724" y="1806386"/>
        <a:ext cx="1934891" cy="2408515"/>
      </dsp:txXfrm>
    </dsp:sp>
    <dsp:sp modelId="{4F39826B-9C0A-4024-B714-18D0BD2721F3}">
      <dsp:nvSpPr>
        <dsp:cNvPr id="0" name=""/>
        <dsp:cNvSpPr/>
      </dsp:nvSpPr>
      <dsp:spPr>
        <a:xfrm>
          <a:off x="6775098" y="1806386"/>
          <a:ext cx="1934891" cy="2408515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6775098" y="1806386"/>
        <a:ext cx="1934891" cy="240851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BE83B5-F17E-4DEE-BE5A-ADF7BF0FC654}">
      <dsp:nvSpPr>
        <dsp:cNvPr id="0" name=""/>
        <dsp:cNvSpPr/>
      </dsp:nvSpPr>
      <dsp:spPr>
        <a:xfrm>
          <a:off x="3485187" y="0"/>
          <a:ext cx="5227780" cy="4032448"/>
        </a:xfrm>
        <a:prstGeom prst="rightArrow">
          <a:avLst>
            <a:gd name="adj1" fmla="val 75000"/>
            <a:gd name="adj2" fmla="val 50000"/>
          </a:avLst>
        </a:prstGeom>
        <a:gradFill rotWithShape="0">
          <a:gsLst>
            <a:gs pos="76000">
              <a:srgbClr val="0070C0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3500000" scaled="1"/>
        </a:gra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25" tIns="22225" rIns="22225" bIns="22225" numCol="1" spcCol="1270" anchor="t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500" b="1" kern="1200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1769 г. – первый автомобиль с паровым двигателем, инженер Готлиб Даймлер.</a:t>
          </a:r>
          <a:endParaRPr lang="ru-RU" sz="3500" b="1" kern="1200" cap="none" spc="0" dirty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3485187" y="0"/>
        <a:ext cx="5227780" cy="4032448"/>
      </dsp:txXfrm>
    </dsp:sp>
    <dsp:sp modelId="{2E069CC1-C74B-4C86-867A-623FBC5FA936}">
      <dsp:nvSpPr>
        <dsp:cNvPr id="0" name=""/>
        <dsp:cNvSpPr/>
      </dsp:nvSpPr>
      <dsp:spPr>
        <a:xfrm>
          <a:off x="0" y="0"/>
          <a:ext cx="3485187" cy="403244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 </a:t>
          </a:r>
          <a:endParaRPr lang="ru-RU" sz="6500" kern="1200" dirty="0"/>
        </a:p>
      </dsp:txBody>
      <dsp:txXfrm>
        <a:off x="0" y="0"/>
        <a:ext cx="3485187" cy="403244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2D3F4F-9E3C-41DB-95AB-2C39EE58E43F}">
      <dsp:nvSpPr>
        <dsp:cNvPr id="0" name=""/>
        <dsp:cNvSpPr/>
      </dsp:nvSpPr>
      <dsp:spPr>
        <a:xfrm>
          <a:off x="2956828" y="2340158"/>
          <a:ext cx="2727303" cy="2727303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1885 г.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появились мотоциклы</a:t>
          </a:r>
          <a:endParaRPr lang="ru-RU" sz="2900" b="1" kern="1200" cap="none" spc="0" dirty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2956828" y="2340158"/>
        <a:ext cx="2727303" cy="2727303"/>
      </dsp:txXfrm>
    </dsp:sp>
    <dsp:sp modelId="{7E72E8B0-FBED-44EB-A5D2-C7DBCE9AEF74}">
      <dsp:nvSpPr>
        <dsp:cNvPr id="0" name=""/>
        <dsp:cNvSpPr/>
      </dsp:nvSpPr>
      <dsp:spPr>
        <a:xfrm rot="12900000">
          <a:off x="888349" y="2970813"/>
          <a:ext cx="2197125" cy="77728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154E7-61C7-49B9-A415-7D7D8248C6DE}">
      <dsp:nvSpPr>
        <dsp:cNvPr id="0" name=""/>
        <dsp:cNvSpPr/>
      </dsp:nvSpPr>
      <dsp:spPr>
        <a:xfrm>
          <a:off x="3444" y="333138"/>
          <a:ext cx="2590937" cy="25098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74295" rIns="74295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  </a:t>
          </a:r>
          <a:endParaRPr lang="ru-RU" sz="3900" kern="1200" dirty="0"/>
        </a:p>
      </dsp:txBody>
      <dsp:txXfrm>
        <a:off x="3444" y="333138"/>
        <a:ext cx="2590937" cy="2509893"/>
      </dsp:txXfrm>
    </dsp:sp>
    <dsp:sp modelId="{0ED6BC35-0CC9-49E8-B9B0-D1827C23085D}">
      <dsp:nvSpPr>
        <dsp:cNvPr id="0" name=""/>
        <dsp:cNvSpPr/>
      </dsp:nvSpPr>
      <dsp:spPr>
        <a:xfrm rot="19500000">
          <a:off x="5568865" y="2898806"/>
          <a:ext cx="2197125" cy="77728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56C5E-BE2E-4D55-9FAB-3A92AF49548C}">
      <dsp:nvSpPr>
        <dsp:cNvPr id="0" name=""/>
        <dsp:cNvSpPr/>
      </dsp:nvSpPr>
      <dsp:spPr>
        <a:xfrm>
          <a:off x="6046577" y="405146"/>
          <a:ext cx="2590937" cy="23658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74295" rIns="74295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900" kern="1200" dirty="0" smtClean="0"/>
        </a:p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900" kern="1200" dirty="0" smtClean="0"/>
        </a:p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900" kern="1200" dirty="0"/>
        </a:p>
      </dsp:txBody>
      <dsp:txXfrm>
        <a:off x="6046577" y="405146"/>
        <a:ext cx="2590937" cy="236587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E91A95-DA65-48B4-AF73-57B3FE45A789}">
      <dsp:nvSpPr>
        <dsp:cNvPr id="0" name=""/>
        <dsp:cNvSpPr/>
      </dsp:nvSpPr>
      <dsp:spPr>
        <a:xfrm rot="10800000">
          <a:off x="3063217" y="1512174"/>
          <a:ext cx="6080760" cy="3063240"/>
        </a:xfrm>
        <a:prstGeom prst="homePlat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0804" tIns="152400" rIns="284480" bIns="15240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Пешеходный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      переход</a:t>
          </a:r>
          <a:endParaRPr lang="ru-RU" sz="4000" b="1" kern="1200" cap="none" spc="0" dirty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sp:txBody>
      <dsp:txXfrm rot="10800000">
        <a:off x="3063217" y="1512174"/>
        <a:ext cx="6080760" cy="3063240"/>
      </dsp:txXfrm>
    </dsp:sp>
    <dsp:sp modelId="{18D3732D-3164-4143-B749-13860102655C}">
      <dsp:nvSpPr>
        <dsp:cNvPr id="0" name=""/>
        <dsp:cNvSpPr/>
      </dsp:nvSpPr>
      <dsp:spPr>
        <a:xfrm>
          <a:off x="197395" y="360044"/>
          <a:ext cx="5364836" cy="523137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11A199-DD8B-440C-A569-6B3B5AE64476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6AD663-172D-4812-B9F6-215790E39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765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3B4F0E8-C5F2-4E03-839F-908F84C61D27}" type="slidenum">
              <a:rPr lang="ru-RU" sz="1200">
                <a:latin typeface="+mn-lt"/>
                <a:cs typeface="+mn-cs"/>
              </a:rPr>
              <a:pPr algn="r">
                <a:defRPr/>
              </a:pPr>
              <a:t>2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867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0FF233E-3868-4F49-933F-F39117B9D37C}" type="slidenum">
              <a:rPr lang="ru-RU" sz="1200">
                <a:latin typeface="+mn-lt"/>
                <a:cs typeface="+mn-cs"/>
              </a:rPr>
              <a:pPr algn="r">
                <a:defRPr/>
              </a:pPr>
              <a:t>5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970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5A81D91-42B3-4C6D-929B-D19C7E72D75A}" type="slidenum">
              <a:rPr lang="ru-RU" sz="1200">
                <a:latin typeface="+mn-lt"/>
                <a:cs typeface="+mn-cs"/>
              </a:rPr>
              <a:pPr algn="r">
                <a:defRPr/>
              </a:pPr>
              <a:t>6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33A8DD-B534-49E1-9AC0-2BEAFA1FBA52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23AD9E-AA89-4211-81C4-1BB90C305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0818D1-3337-439A-A235-12E26D9B01FD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0C5FEF-35F5-4462-A2F6-8FFB0845A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578919-C58E-49FB-B6B9-D2D91AC52644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10B8AF-FE6E-4424-9ECC-44A119537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D01468-103A-4E38-BFD1-2757AFFB92BE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759D69-62BB-474D-8CBF-B8313DA0D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68C05C-08AE-4B9E-BD66-090FFCB52540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D19499-CAA6-4AF5-BFF1-99A478E02A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AC9852-84C9-41B5-B0DC-34869A8E4413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7D393D-65F7-48B0-B1A5-C3FFE3DC72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2CFCE8-7C82-4B4E-A2C3-CC05C9016093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2F72E8-63C8-4F65-8791-DCB17C306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E6FA09-E007-42A3-9DC2-9849024AEE68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0447E6-1779-43B0-8E8E-77EC939A2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1ED6EB-EB71-4764-BDD8-076C691922C8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13D073-5721-49DC-A1F1-A997EBED3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AA563F-DE52-4B6F-AFAB-7ED4DE169772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CA0672-1339-492F-BD78-C06052E96F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1D14EF-8114-4C4B-8B5C-C7697D8280D9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6FFAF9-FC3C-4A58-A00E-D9C7D3C397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F4FE75-59DD-421A-9714-E665F7724D2D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D76F59-2F97-4F18-8EF6-245AFCE35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png"/><Relationship Id="rId4" Type="http://schemas.openxmlformats.org/officeDocument/2006/relationships/image" Target="../media/image42.jpe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oleObject" Target="../embeddings/_________Microsoft_Office_Word_97_-_20031.doc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____Microsoft_Office_Word_97_-_20032.doc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____Microsoft_Office_Word_97_-_20033.doc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____Microsoft_Office_Word_97_-_20034.doc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_________Microsoft_Office_Word_97_-_20035.doc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dirty="0">
                <a:latin typeface="+mj-lt"/>
                <a:ea typeface="+mj-ea"/>
                <a:cs typeface="+mj-cs"/>
              </a:rPr>
              <a:t>  </a:t>
            </a:r>
            <a:endParaRPr lang="ru-RU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075" name="Содержимое 4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/>
              <a:t> </a:t>
            </a:r>
          </a:p>
        </p:txBody>
      </p:sp>
      <p:pic>
        <p:nvPicPr>
          <p:cNvPr id="3076" name="Picture 2" descr="C:\Users\км\Downloads\!!!презент гибдд на дорог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8038" y="2133600"/>
            <a:ext cx="579596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3" descr="C:\Users\км\Downloads\дорога бол крас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133600"/>
            <a:ext cx="34194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4" descr="C:\Users\км\Downloads\дорож знаки+глаз стиль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36195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5" descr="C:\Users\км\Downloads\светофор небо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51500" y="0"/>
            <a:ext cx="349250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5" descr="C:\Users\км\Downloads\светофор небо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19475" y="0"/>
            <a:ext cx="4176713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905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dirty="0">
                <a:latin typeface="+mj-lt"/>
                <a:ea typeface="+mj-ea"/>
                <a:cs typeface="+mj-cs"/>
              </a:rPr>
              <a:t> </a:t>
            </a:r>
            <a:endParaRPr lang="ru-RU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blipFill dpi="0" rotWithShape="1">
            <a:blip r:embed="rId2" cstate="email">
              <a:grayscl/>
            </a:blip>
            <a:srcRect/>
            <a:stretch>
              <a:fillRect/>
            </a:stretch>
          </a:blipFill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5400" b="1">
                <a:solidFill>
                  <a:srgbClr val="FF0000"/>
                </a:solidFill>
              </a:rPr>
              <a:t>Из истор</a:t>
            </a:r>
            <a:r>
              <a:rPr lang="ru-RU" sz="5400" b="1">
                <a:solidFill>
                  <a:srgbClr val="FFFF00"/>
                </a:solidFill>
              </a:rPr>
              <a:t>ии перед</a:t>
            </a:r>
            <a:r>
              <a:rPr lang="ru-RU" sz="5400" b="1">
                <a:solidFill>
                  <a:srgbClr val="18FC18"/>
                </a:solidFill>
              </a:rPr>
              <a:t>вижения…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0825" y="1196975"/>
            <a:ext cx="8713788" cy="5472113"/>
          </a:xfrm>
          <a:prstGeom prst="rect">
            <a:avLst/>
          </a:prstGeom>
          <a:gradFill>
            <a:gsLst>
              <a:gs pos="76000">
                <a:srgbClr val="0070C0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100" name="Picture 4" descr="C:\Users\км\Downloads\1 авто с бензин двиг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25" y="3500438"/>
            <a:ext cx="2346325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км\Downloads\1 авто даймлера!!!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1628775"/>
            <a:ext cx="2443162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км\Downloads\1 авто с бензин двиг 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16238" y="1628775"/>
            <a:ext cx="3455987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9552" y="5229200"/>
            <a:ext cx="8208912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Первые автомобили с бензиновым двигателем,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произведённые фирмой ДАЙМЛЕР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blipFill dpi="0" rotWithShape="1">
            <a:blip r:embed="rId2" cstate="email">
              <a:grayscl/>
            </a:blip>
            <a:srcRect/>
            <a:stretch>
              <a:fillRect/>
            </a:stretch>
          </a:blipFill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5400" b="1">
                <a:solidFill>
                  <a:srgbClr val="FF0000"/>
                </a:solidFill>
              </a:rPr>
              <a:t>Совреме</a:t>
            </a:r>
            <a:r>
              <a:rPr lang="ru-RU" sz="5400" b="1">
                <a:solidFill>
                  <a:srgbClr val="FFFF00"/>
                </a:solidFill>
              </a:rPr>
              <a:t>нные авт</a:t>
            </a:r>
            <a:r>
              <a:rPr lang="ru-RU" sz="5400" b="1">
                <a:solidFill>
                  <a:srgbClr val="18FC18"/>
                </a:solidFill>
              </a:rPr>
              <a:t>омобили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0825" y="1196975"/>
            <a:ext cx="8713788" cy="5472113"/>
          </a:xfrm>
          <a:prstGeom prst="rect">
            <a:avLst/>
          </a:prstGeom>
          <a:gradFill>
            <a:gsLst>
              <a:gs pos="76000">
                <a:srgbClr val="0070C0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74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dirty="0">
                <a:latin typeface="+mj-lt"/>
                <a:ea typeface="+mj-ea"/>
                <a:cs typeface="+mj-cs"/>
              </a:rPr>
              <a:t> </a:t>
            </a:r>
            <a:endParaRPr lang="ru-RU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2052" name="Picture 4" descr="C:\Users\км\Downloads\соврем автомоб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55875" y="1196975"/>
            <a:ext cx="278447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Users\км\Downloads\соврем автомоб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7763" y="1628775"/>
            <a:ext cx="26892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C:\Users\км\Downloads\газель жёлт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16688" y="4437063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C:\Users\км\Downloads\джип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0825" y="2781300"/>
            <a:ext cx="3043238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км\машина больш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339975" y="4437063"/>
            <a:ext cx="27908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95738" y="3284538"/>
            <a:ext cx="2747962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30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dirty="0">
                <a:latin typeface="+mj-lt"/>
                <a:ea typeface="+mj-ea"/>
                <a:cs typeface="+mj-cs"/>
              </a:rPr>
              <a:t>  </a:t>
            </a:r>
            <a:endParaRPr lang="ru-RU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blipFill dpi="0" rotWithShape="1">
            <a:blip r:embed="rId2" cstate="email">
              <a:grayscl/>
            </a:blip>
            <a:srcRect/>
            <a:stretch>
              <a:fillRect/>
            </a:stretch>
          </a:blipFill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5400" b="1">
                <a:solidFill>
                  <a:srgbClr val="FF0000"/>
                </a:solidFill>
              </a:rPr>
              <a:t>Парк </a:t>
            </a:r>
            <a:r>
              <a:rPr lang="ru-RU" sz="5400" b="1">
                <a:solidFill>
                  <a:srgbClr val="FFFF00"/>
                </a:solidFill>
              </a:rPr>
              <a:t>дорожных</a:t>
            </a:r>
            <a:r>
              <a:rPr lang="ru-RU" sz="5400" b="1"/>
              <a:t> </a:t>
            </a:r>
            <a:r>
              <a:rPr lang="ru-RU" sz="5400" b="1">
                <a:solidFill>
                  <a:srgbClr val="18FC18"/>
                </a:solidFill>
              </a:rPr>
              <a:t>знаков</a:t>
            </a:r>
          </a:p>
        </p:txBody>
      </p:sp>
      <p:pic>
        <p:nvPicPr>
          <p:cNvPr id="1026" name="Picture 2" descr="C:\Users\км\Downloads\знаков пдд много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268413"/>
            <a:ext cx="87852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3460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dirty="0">
                <a:latin typeface="+mj-lt"/>
                <a:ea typeface="+mj-ea"/>
                <a:cs typeface="+mj-cs"/>
              </a:rPr>
              <a:t> </a:t>
            </a:r>
            <a:endParaRPr lang="ru-RU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4294967295"/>
          </p:nvPr>
        </p:nvSpPr>
        <p:spPr>
          <a:xfrm>
            <a:off x="0" y="-26988"/>
            <a:ext cx="9144000" cy="6858001"/>
          </a:xfrm>
          <a:blipFill dpi="0" rotWithShape="1">
            <a:blip r:embed="rId2" cstate="email">
              <a:grayscl/>
            </a:blip>
            <a:srcRect/>
            <a:stretch>
              <a:fillRect/>
            </a:stretch>
          </a:blipFill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5400" b="1">
                <a:solidFill>
                  <a:srgbClr val="FF0000"/>
                </a:solidFill>
              </a:rPr>
              <a:t>Парк </a:t>
            </a:r>
            <a:r>
              <a:rPr lang="ru-RU" sz="5400" b="1">
                <a:solidFill>
                  <a:srgbClr val="FFFF00"/>
                </a:solidFill>
              </a:rPr>
              <a:t>дорожных</a:t>
            </a:r>
            <a:r>
              <a:rPr lang="ru-RU" sz="5400" b="1"/>
              <a:t> </a:t>
            </a:r>
            <a:r>
              <a:rPr lang="ru-RU" sz="5400" b="1">
                <a:solidFill>
                  <a:srgbClr val="18FC18"/>
                </a:solidFill>
              </a:rPr>
              <a:t>знаков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0825" y="1196975"/>
            <a:ext cx="8713788" cy="5472113"/>
          </a:xfrm>
          <a:prstGeom prst="rect">
            <a:avLst/>
          </a:prstGeom>
          <a:gradFill>
            <a:gsLst>
              <a:gs pos="76000">
                <a:srgbClr val="0070C0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8437" name="Picture 2" descr="C:\Users\км\знак дет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6138" y="1628775"/>
            <a:ext cx="14430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C:\Users\км\знак дорож работы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6238" y="1628775"/>
            <a:ext cx="1482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4" descr="C:\Users\км\пешеход дорожка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8263" y="1628775"/>
            <a:ext cx="1344612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5" descr="C:\Users\км\знак дв-е пешеходов запрещено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35825" y="1628775"/>
            <a:ext cx="13335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6" descr="C:\Users\км\знак разреш дв-е на велосипедах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08850" y="5229225"/>
            <a:ext cx="12842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7" descr="C:\Users\км\знак опасный поворот.gi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92725" y="5229225"/>
            <a:ext cx="13112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8" descr="C:\Users\км\знак дв-е на велосипедах запрещено.gif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916238" y="5229225"/>
            <a:ext cx="13684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9" descr="C:\Users\км\знак автобусна остан.gif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211638" y="3141663"/>
            <a:ext cx="109378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1" descr="C:\Users\км\знак ж д переезд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900113" y="5157788"/>
            <a:ext cx="1419225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827584" y="2852936"/>
            <a:ext cx="144016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Дети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15816" y="2852936"/>
            <a:ext cx="144016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Дорожные работы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04048" y="2780928"/>
            <a:ext cx="1656184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Пешеходная дорожка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92280" y="4221088"/>
            <a:ext cx="1728192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Разрешается движение на велосипедах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48264" y="2780928"/>
            <a:ext cx="1872208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Движение пешеходов запрещено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92080" y="4509120"/>
            <a:ext cx="1296144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Опасный поворот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99792" y="4221088"/>
            <a:ext cx="1872208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Движение на велосипедах запрещено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1560" y="4221088"/>
            <a:ext cx="1872208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Ж/д. переезд со шлагбаумом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175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dirty="0">
                <a:latin typeface="+mj-lt"/>
                <a:ea typeface="+mj-ea"/>
                <a:cs typeface="+mj-cs"/>
              </a:rPr>
              <a:t> </a:t>
            </a:r>
            <a:endParaRPr lang="ru-RU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blipFill dpi="0" rotWithShape="1">
            <a:blip r:embed="rId3" cstate="email">
              <a:grayscl/>
            </a:blip>
            <a:srcRect/>
            <a:stretch>
              <a:fillRect/>
            </a:stretch>
          </a:blipFill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5400" b="1">
                <a:solidFill>
                  <a:srgbClr val="FF0000"/>
                </a:solidFill>
              </a:rPr>
              <a:t>Парк </a:t>
            </a:r>
            <a:r>
              <a:rPr lang="ru-RU" sz="5400" b="1">
                <a:solidFill>
                  <a:srgbClr val="FFFF00"/>
                </a:solidFill>
              </a:rPr>
              <a:t>дорожных</a:t>
            </a:r>
            <a:r>
              <a:rPr lang="ru-RU" sz="5400" b="1"/>
              <a:t> </a:t>
            </a:r>
            <a:r>
              <a:rPr lang="ru-RU" sz="5400" b="1">
                <a:solidFill>
                  <a:srgbClr val="18FC18"/>
                </a:solidFill>
              </a:rPr>
              <a:t>знаков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836712"/>
          <a:ext cx="914400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411413" y="3357563"/>
            <a:ext cx="647700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9462" name="Object 1"/>
          <p:cNvGraphicFramePr>
            <a:graphicFrameLocks noChangeAspect="1"/>
          </p:cNvGraphicFramePr>
          <p:nvPr/>
        </p:nvGraphicFramePr>
        <p:xfrm>
          <a:off x="900113" y="2276475"/>
          <a:ext cx="7589837" cy="5851525"/>
        </p:xfrm>
        <a:graphic>
          <a:graphicData uri="http://schemas.openxmlformats.org/presentationml/2006/ole">
            <p:oleObj spid="_x0000_s19462" name="Document" r:id="rId9" imgW="7660420" imgH="5904772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016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dirty="0">
                <a:latin typeface="+mj-lt"/>
                <a:ea typeface="+mj-ea"/>
                <a:cs typeface="+mj-cs"/>
              </a:rPr>
              <a:t> </a:t>
            </a:r>
            <a:endParaRPr lang="ru-RU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blipFill dpi="0" rotWithShape="1">
            <a:blip r:embed="rId2" cstate="email">
              <a:grayscl/>
            </a:blip>
            <a:srcRect/>
            <a:stretch>
              <a:fillRect/>
            </a:stretch>
          </a:blipFill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5400" b="1">
                <a:solidFill>
                  <a:srgbClr val="FF0000"/>
                </a:solidFill>
              </a:rPr>
              <a:t>Школа </a:t>
            </a:r>
            <a:r>
              <a:rPr lang="ru-RU" sz="5400" b="1">
                <a:solidFill>
                  <a:srgbClr val="FFFF00"/>
                </a:solidFill>
              </a:rPr>
              <a:t>пешеходных</a:t>
            </a:r>
            <a:r>
              <a:rPr lang="ru-RU" sz="5400" b="1"/>
              <a:t> </a:t>
            </a:r>
            <a:r>
              <a:rPr lang="ru-RU" sz="5400" b="1">
                <a:solidFill>
                  <a:srgbClr val="18FC18"/>
                </a:solidFill>
              </a:rPr>
              <a:t>наук</a:t>
            </a:r>
          </a:p>
        </p:txBody>
      </p:sp>
      <p:pic>
        <p:nvPicPr>
          <p:cNvPr id="5123" name="Picture 3" descr="C:\Users\км\Downloads\пешеходы стилизова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125538"/>
            <a:ext cx="8785225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74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dirty="0">
                <a:latin typeface="+mj-lt"/>
                <a:ea typeface="+mj-ea"/>
                <a:cs typeface="+mj-cs"/>
              </a:rPr>
              <a:t> </a:t>
            </a:r>
            <a:endParaRPr lang="ru-RU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blipFill dpi="0" rotWithShape="1">
            <a:blip r:embed="rId3" cstate="email">
              <a:grayscl/>
            </a:blip>
            <a:srcRect/>
            <a:stretch>
              <a:fillRect/>
            </a:stretch>
          </a:blipFill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5400" b="1">
                <a:solidFill>
                  <a:srgbClr val="FF0000"/>
                </a:solidFill>
              </a:rPr>
              <a:t>Школа </a:t>
            </a:r>
            <a:r>
              <a:rPr lang="ru-RU" sz="5400" b="1">
                <a:solidFill>
                  <a:srgbClr val="FFFF00"/>
                </a:solidFill>
              </a:rPr>
              <a:t>пешеходных</a:t>
            </a:r>
            <a:r>
              <a:rPr lang="ru-RU" sz="5400" b="1"/>
              <a:t> </a:t>
            </a:r>
            <a:r>
              <a:rPr lang="ru-RU" sz="5400" b="1">
                <a:solidFill>
                  <a:srgbClr val="18FC18"/>
                </a:solidFill>
              </a:rPr>
              <a:t>наук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03575" y="227647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1509" name="Object 2"/>
          <p:cNvGraphicFramePr>
            <a:graphicFrameLocks noChangeAspect="1"/>
          </p:cNvGraphicFramePr>
          <p:nvPr/>
        </p:nvGraphicFramePr>
        <p:xfrm>
          <a:off x="179388" y="1196975"/>
          <a:ext cx="8785225" cy="5683250"/>
        </p:xfrm>
        <a:graphic>
          <a:graphicData uri="http://schemas.openxmlformats.org/presentationml/2006/ole">
            <p:oleObj spid="_x0000_s21509" name="Document" r:id="rId4" imgW="6045310" imgH="353552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74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dirty="0">
                <a:latin typeface="+mj-lt"/>
                <a:ea typeface="+mj-ea"/>
                <a:cs typeface="+mj-cs"/>
              </a:rPr>
              <a:t> </a:t>
            </a:r>
            <a:endParaRPr lang="ru-RU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blipFill dpi="0" rotWithShape="1">
            <a:blip r:embed="rId2" cstate="email">
              <a:grayscl/>
            </a:blip>
            <a:srcRect/>
            <a:stretch>
              <a:fillRect/>
            </a:stretch>
          </a:blipFill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5400" b="1">
                <a:solidFill>
                  <a:srgbClr val="FF0000"/>
                </a:solidFill>
              </a:rPr>
              <a:t>Школа </a:t>
            </a:r>
            <a:r>
              <a:rPr lang="ru-RU" sz="5400" b="1">
                <a:solidFill>
                  <a:srgbClr val="FFFF00"/>
                </a:solidFill>
              </a:rPr>
              <a:t>пешеходных</a:t>
            </a:r>
            <a:r>
              <a:rPr lang="ru-RU" sz="5400" b="1"/>
              <a:t> </a:t>
            </a:r>
            <a:r>
              <a:rPr lang="ru-RU" sz="5400" b="1">
                <a:solidFill>
                  <a:srgbClr val="18FC18"/>
                </a:solidFill>
              </a:rPr>
              <a:t>наук</a:t>
            </a:r>
          </a:p>
        </p:txBody>
      </p:sp>
      <p:pic>
        <p:nvPicPr>
          <p:cNvPr id="22532" name="Picture 2" descr="G:\карта1город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196975"/>
            <a:ext cx="8785225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Кольцо 6"/>
          <p:cNvSpPr/>
          <p:nvPr/>
        </p:nvSpPr>
        <p:spPr>
          <a:xfrm>
            <a:off x="179388" y="4508500"/>
            <a:ext cx="914400" cy="914400"/>
          </a:xfrm>
          <a:prstGeom prst="donut">
            <a:avLst>
              <a:gd name="adj" fmla="val 681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2339975" y="2133600"/>
            <a:ext cx="2138363" cy="2138363"/>
          </a:xfrm>
          <a:prstGeom prst="donut">
            <a:avLst>
              <a:gd name="adj" fmla="val 355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ольцо 8"/>
          <p:cNvSpPr/>
          <p:nvPr/>
        </p:nvSpPr>
        <p:spPr>
          <a:xfrm>
            <a:off x="827088" y="3644900"/>
            <a:ext cx="1274762" cy="1274763"/>
          </a:xfrm>
          <a:prstGeom prst="donut">
            <a:avLst>
              <a:gd name="adj" fmla="val 456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3460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dirty="0">
                <a:latin typeface="+mj-lt"/>
                <a:ea typeface="+mj-ea"/>
                <a:cs typeface="+mj-cs"/>
              </a:rPr>
              <a:t> </a:t>
            </a:r>
            <a:endParaRPr lang="ru-RU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blipFill dpi="0" rotWithShape="1">
            <a:blip r:embed="rId2" cstate="email">
              <a:grayscl/>
            </a:blip>
            <a:srcRect/>
            <a:stretch>
              <a:fillRect/>
            </a:stretch>
          </a:blipFill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5400" b="1">
                <a:solidFill>
                  <a:srgbClr val="FF0000"/>
                </a:solidFill>
              </a:rPr>
              <a:t>Школа </a:t>
            </a:r>
            <a:r>
              <a:rPr lang="ru-RU" sz="5400" b="1">
                <a:solidFill>
                  <a:srgbClr val="FFFF00"/>
                </a:solidFill>
              </a:rPr>
              <a:t>пешеходных</a:t>
            </a:r>
            <a:r>
              <a:rPr lang="ru-RU" sz="5400" b="1"/>
              <a:t> </a:t>
            </a:r>
            <a:r>
              <a:rPr lang="ru-RU" sz="5400" b="1">
                <a:solidFill>
                  <a:srgbClr val="18FC18"/>
                </a:solidFill>
              </a:rPr>
              <a:t>наук</a:t>
            </a:r>
          </a:p>
          <a:p>
            <a:pPr eaLnBrk="1" hangingPunct="1">
              <a:buFont typeface="Arial" charset="0"/>
              <a:buNone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492500" y="177323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7" name="Picture 4" descr="G:\карта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184275"/>
            <a:ext cx="8785225" cy="548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Кольцо 7"/>
          <p:cNvSpPr/>
          <p:nvPr/>
        </p:nvSpPr>
        <p:spPr>
          <a:xfrm>
            <a:off x="971550" y="3716338"/>
            <a:ext cx="1922463" cy="1922462"/>
          </a:xfrm>
          <a:prstGeom prst="donut">
            <a:avLst>
              <a:gd name="adj" fmla="val 368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>
            <a:off x="755650" y="1125538"/>
            <a:ext cx="1346200" cy="1346200"/>
          </a:xfrm>
          <a:prstGeom prst="donut">
            <a:avLst>
              <a:gd name="adj" fmla="val 426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Кольцо 11"/>
          <p:cNvSpPr/>
          <p:nvPr/>
        </p:nvSpPr>
        <p:spPr>
          <a:xfrm>
            <a:off x="2339975" y="1196975"/>
            <a:ext cx="1295400" cy="1295400"/>
          </a:xfrm>
          <a:prstGeom prst="donut">
            <a:avLst>
              <a:gd name="adj" fmla="val 431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Кольцо 12"/>
          <p:cNvSpPr/>
          <p:nvPr/>
        </p:nvSpPr>
        <p:spPr>
          <a:xfrm>
            <a:off x="2771775" y="4935538"/>
            <a:ext cx="1922463" cy="1922462"/>
          </a:xfrm>
          <a:prstGeom prst="donut">
            <a:avLst>
              <a:gd name="adj" fmla="val 393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5656" y="3861048"/>
            <a:ext cx="261743" cy="923330"/>
          </a:xfrm>
          <a:prstGeom prst="rect">
            <a:avLst/>
          </a:prstGeom>
          <a:noFill/>
          <a:scene3d>
            <a:camera prst="orthographicFront">
              <a:rot lat="0" lon="0" rev="600000"/>
            </a:camera>
            <a:lightRig rig="threePt" dir="t"/>
          </a:scene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+mn-lt"/>
                <a:cs typeface="+mn-cs"/>
              </a:rPr>
              <a:t>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+mn-lt"/>
                <a:cs typeface="+mn-cs"/>
              </a:rPr>
              <a:t>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16" name="Двойная стрелка вверх/вниз 15"/>
          <p:cNvSpPr/>
          <p:nvPr/>
        </p:nvSpPr>
        <p:spPr>
          <a:xfrm rot="19290082">
            <a:off x="5824538" y="2360613"/>
            <a:ext cx="238125" cy="10795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2106234">
            <a:off x="4568825" y="3348038"/>
            <a:ext cx="427038" cy="4191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 rot="3496402">
            <a:off x="7466013" y="3195638"/>
            <a:ext cx="368300" cy="431800"/>
          </a:xfrm>
          <a:prstGeom prst="upArrow">
            <a:avLst>
              <a:gd name="adj1" fmla="val 6198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468313" y="4365625"/>
            <a:ext cx="401637" cy="358775"/>
          </a:xfrm>
          <a:prstGeom prst="rightArrow">
            <a:avLst>
              <a:gd name="adj1" fmla="val 5671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87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dirty="0">
                <a:latin typeface="+mj-lt"/>
                <a:ea typeface="+mj-ea"/>
                <a:cs typeface="+mj-cs"/>
              </a:rPr>
              <a:t>  </a:t>
            </a:r>
            <a:endParaRPr lang="ru-RU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blipFill dpi="0" rotWithShape="1">
            <a:blip r:embed="rId2" cstate="email">
              <a:grayscl/>
            </a:blip>
            <a:srcRect/>
            <a:stretch>
              <a:fillRect/>
            </a:stretch>
          </a:blipFill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5400" b="1">
                <a:solidFill>
                  <a:srgbClr val="FF0000"/>
                </a:solidFill>
              </a:rPr>
              <a:t>Дорож</a:t>
            </a:r>
            <a:r>
              <a:rPr lang="ru-RU" sz="5400" b="1">
                <a:solidFill>
                  <a:srgbClr val="FFFF00"/>
                </a:solidFill>
              </a:rPr>
              <a:t>ный па</a:t>
            </a:r>
            <a:r>
              <a:rPr lang="ru-RU" sz="5400" b="1">
                <a:solidFill>
                  <a:srgbClr val="18FC18"/>
                </a:solidFill>
              </a:rPr>
              <a:t>труль</a:t>
            </a:r>
          </a:p>
        </p:txBody>
      </p:sp>
      <p:pic>
        <p:nvPicPr>
          <p:cNvPr id="24580" name="Picture 3" descr="C:\Users\км\Downloads\машина дпс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675" y="1125538"/>
            <a:ext cx="5976938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" descr="G:\гибдд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1125538"/>
            <a:ext cx="3097212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016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dirty="0">
                <a:latin typeface="+mj-lt"/>
                <a:ea typeface="+mj-ea"/>
                <a:cs typeface="+mj-cs"/>
              </a:rPr>
              <a:t>  </a:t>
            </a:r>
            <a:endParaRPr lang="ru-RU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blipFill>
            <a:blip r:embed="rId3" cstate="email">
              <a:grayscl/>
            </a:blip>
            <a:stretch>
              <a:fillRect/>
            </a:stretch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b="1" kern="1200" dirty="0">
                <a:solidFill>
                  <a:srgbClr val="FF0000"/>
                </a:solidFill>
              </a:rPr>
              <a:t>Карта</a:t>
            </a:r>
            <a:r>
              <a:rPr lang="ru-RU" sz="5400" b="1" kern="1200" dirty="0"/>
              <a:t> </a:t>
            </a:r>
            <a:r>
              <a:rPr lang="ru-RU" sz="5400" b="1" kern="1200" dirty="0">
                <a:solidFill>
                  <a:srgbClr val="FFFF00"/>
                </a:solidFill>
              </a:rPr>
              <a:t>путеше</a:t>
            </a:r>
            <a:r>
              <a:rPr lang="ru-RU" sz="5400" b="1" kern="1200" dirty="0">
                <a:solidFill>
                  <a:srgbClr val="18FC18"/>
                </a:solidFill>
              </a:rPr>
              <a:t>ствия</a:t>
            </a:r>
            <a:endParaRPr lang="ru-RU" sz="5400" b="1" kern="1200" dirty="0">
              <a:solidFill>
                <a:srgbClr val="18FC18"/>
              </a:solidFill>
            </a:endParaRPr>
          </a:p>
        </p:txBody>
      </p:sp>
      <p:pic>
        <p:nvPicPr>
          <p:cNvPr id="4100" name="Picture 2" descr="G:\безоп.дорог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4005263"/>
            <a:ext cx="2765425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2" descr="G:\безоп.дорог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03575" y="4508500"/>
            <a:ext cx="27654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" descr="G:\безоп.дорога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0825" y="1268413"/>
            <a:ext cx="2663825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2" descr="G:\безоп.дорога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27763" y="4005263"/>
            <a:ext cx="2732087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2" descr="G:\безоп.дорог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56325" y="1268413"/>
            <a:ext cx="27654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Овал 17"/>
          <p:cNvSpPr/>
          <p:nvPr/>
        </p:nvSpPr>
        <p:spPr>
          <a:xfrm>
            <a:off x="6227763" y="1412875"/>
            <a:ext cx="2592387" cy="18002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 rot="5400000">
            <a:off x="600075" y="1065213"/>
            <a:ext cx="1943100" cy="24955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07" name="Picture 2" descr="C:\Users\км\Downloads\транспорт средства.png"/>
          <p:cNvPicPr>
            <a:picLocks noChangeAspect="1" noChangeArrowheads="1"/>
          </p:cNvPicPr>
          <p:nvPr/>
        </p:nvPicPr>
        <p:blipFill>
          <a:blip r:embed="rId8" cstate="email"/>
          <a:srcRect t="15794" b="29333"/>
          <a:stretch>
            <a:fillRect/>
          </a:stretch>
        </p:blipFill>
        <p:spPr bwMode="auto">
          <a:xfrm>
            <a:off x="827088" y="1989138"/>
            <a:ext cx="151288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Диагональная полоса 21"/>
          <p:cNvSpPr/>
          <p:nvPr/>
        </p:nvSpPr>
        <p:spPr>
          <a:xfrm rot="2526713">
            <a:off x="911225" y="1416050"/>
            <a:ext cx="1327150" cy="1190625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109" name="Picture 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948488" y="1484313"/>
            <a:ext cx="12160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0" y="3284984"/>
            <a:ext cx="3672408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Музей дорожного движения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6093296"/>
            <a:ext cx="324036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Парк дорожных знаков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59832" y="6457890"/>
            <a:ext cx="3024336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Школа пешеходных наук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28184" y="6021288"/>
            <a:ext cx="273630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Дорожный патруль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56176" y="3284984"/>
            <a:ext cx="280831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ГИБДД</a:t>
            </a:r>
          </a:p>
        </p:txBody>
      </p:sp>
      <p:sp>
        <p:nvSpPr>
          <p:cNvPr id="30" name="Стрелка вниз 29"/>
          <p:cNvSpPr/>
          <p:nvPr/>
        </p:nvSpPr>
        <p:spPr>
          <a:xfrm>
            <a:off x="1258888" y="3644900"/>
            <a:ext cx="485775" cy="36036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1403350" y="6373813"/>
            <a:ext cx="431800" cy="48418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6227763" y="6373813"/>
            <a:ext cx="360362" cy="48418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Стрелка вверх 33"/>
          <p:cNvSpPr/>
          <p:nvPr/>
        </p:nvSpPr>
        <p:spPr>
          <a:xfrm>
            <a:off x="7380288" y="6410325"/>
            <a:ext cx="484187" cy="33178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Стрелка вверх 34"/>
          <p:cNvSpPr/>
          <p:nvPr/>
        </p:nvSpPr>
        <p:spPr>
          <a:xfrm>
            <a:off x="7380288" y="3644900"/>
            <a:ext cx="484187" cy="3302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3460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dirty="0">
                <a:latin typeface="+mj-lt"/>
                <a:ea typeface="+mj-ea"/>
                <a:cs typeface="+mj-cs"/>
              </a:rPr>
              <a:t> </a:t>
            </a:r>
            <a:endParaRPr lang="ru-RU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4294967295"/>
          </p:nvPr>
        </p:nvSpPr>
        <p:spPr>
          <a:xfrm>
            <a:off x="0" y="26988"/>
            <a:ext cx="9144000" cy="6858000"/>
          </a:xfrm>
          <a:blipFill dpi="0" rotWithShape="1">
            <a:blip r:embed="rId3" cstate="email">
              <a:grayscl/>
            </a:blip>
            <a:srcRect/>
            <a:stretch>
              <a:fillRect/>
            </a:stretch>
          </a:blipFill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5400" b="1">
                <a:solidFill>
                  <a:srgbClr val="FF0000"/>
                </a:solidFill>
              </a:rPr>
              <a:t>Дорож</a:t>
            </a:r>
            <a:r>
              <a:rPr lang="ru-RU" sz="5400" b="1">
                <a:solidFill>
                  <a:srgbClr val="FFFF00"/>
                </a:solidFill>
              </a:rPr>
              <a:t>ный па</a:t>
            </a:r>
            <a:r>
              <a:rPr lang="ru-RU" sz="5400" b="1">
                <a:solidFill>
                  <a:srgbClr val="18FC18"/>
                </a:solidFill>
              </a:rPr>
              <a:t>труль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611188" y="333375"/>
            <a:ext cx="7921625" cy="6380163"/>
          </a:xfrm>
          <a:prstGeom prst="horizontalScroll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5605" name="Object 2"/>
          <p:cNvGraphicFramePr>
            <a:graphicFrameLocks noChangeAspect="1"/>
          </p:cNvGraphicFramePr>
          <p:nvPr/>
        </p:nvGraphicFramePr>
        <p:xfrm>
          <a:off x="1476375" y="1844675"/>
          <a:ext cx="7110413" cy="3629025"/>
        </p:xfrm>
        <a:graphic>
          <a:graphicData uri="http://schemas.openxmlformats.org/presentationml/2006/ole">
            <p:oleObj spid="_x0000_s25605" name="Document" r:id="rId5" imgW="7208175" imgH="3679504" progId="Word.Document.8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19672" y="6165304"/>
            <a:ext cx="752432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Задание 1: составить историческую летопись.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74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dirty="0">
                <a:latin typeface="+mj-lt"/>
                <a:ea typeface="+mj-ea"/>
                <a:cs typeface="+mj-cs"/>
              </a:rPr>
              <a:t> </a:t>
            </a:r>
            <a:endParaRPr lang="ru-RU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blipFill dpi="0" rotWithShape="1">
            <a:blip r:embed="rId3" cstate="email">
              <a:grayscl/>
            </a:blip>
            <a:srcRect/>
            <a:stretch>
              <a:fillRect/>
            </a:stretch>
          </a:blipFill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5400" b="1">
                <a:solidFill>
                  <a:srgbClr val="FF0000"/>
                </a:solidFill>
              </a:rPr>
              <a:t>Дорож</a:t>
            </a:r>
            <a:r>
              <a:rPr lang="ru-RU" sz="5400" b="1">
                <a:solidFill>
                  <a:srgbClr val="FFFF00"/>
                </a:solidFill>
              </a:rPr>
              <a:t>ный па</a:t>
            </a:r>
            <a:r>
              <a:rPr lang="ru-RU" sz="5400" b="1">
                <a:solidFill>
                  <a:srgbClr val="18FC18"/>
                </a:solidFill>
              </a:rPr>
              <a:t>труль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56100" y="198913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6629" name="Object 2"/>
          <p:cNvGraphicFramePr>
            <a:graphicFrameLocks noChangeAspect="1"/>
          </p:cNvGraphicFramePr>
          <p:nvPr/>
        </p:nvGraphicFramePr>
        <p:xfrm>
          <a:off x="755650" y="1223963"/>
          <a:ext cx="7777163" cy="5084762"/>
        </p:xfrm>
        <a:graphic>
          <a:graphicData uri="http://schemas.openxmlformats.org/presentationml/2006/ole">
            <p:oleObj spid="_x0000_s26629" name="Document" r:id="rId4" imgW="5711622" imgH="4439738" progId="Word.Document.8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560" y="6237312"/>
            <a:ext cx="954055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Задание 2: раскрасьте знаки, согласно классификации ПДД.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016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dirty="0">
                <a:latin typeface="+mj-lt"/>
                <a:ea typeface="+mj-ea"/>
                <a:cs typeface="+mj-cs"/>
              </a:rPr>
              <a:t> </a:t>
            </a:r>
            <a:endParaRPr lang="ru-RU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blipFill dpi="0" rotWithShape="1">
            <a:blip r:embed="rId3" cstate="email">
              <a:grayscl/>
            </a:blip>
            <a:srcRect/>
            <a:stretch>
              <a:fillRect/>
            </a:stretch>
          </a:blipFill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5400" b="1">
                <a:solidFill>
                  <a:srgbClr val="FF0000"/>
                </a:solidFill>
              </a:rPr>
              <a:t>Дорож</a:t>
            </a:r>
            <a:r>
              <a:rPr lang="ru-RU" sz="5400" b="1">
                <a:solidFill>
                  <a:srgbClr val="FFFF00"/>
                </a:solidFill>
              </a:rPr>
              <a:t>ный па</a:t>
            </a:r>
            <a:r>
              <a:rPr lang="ru-RU" sz="5400" b="1">
                <a:solidFill>
                  <a:srgbClr val="18FC18"/>
                </a:solidFill>
              </a:rPr>
              <a:t>труль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7813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7653" name="Object 2"/>
          <p:cNvGraphicFramePr>
            <a:graphicFrameLocks noChangeAspect="1"/>
          </p:cNvGraphicFramePr>
          <p:nvPr/>
        </p:nvGraphicFramePr>
        <p:xfrm>
          <a:off x="684213" y="1209675"/>
          <a:ext cx="7848600" cy="5172075"/>
        </p:xfrm>
        <a:graphic>
          <a:graphicData uri="http://schemas.openxmlformats.org/presentationml/2006/ole">
            <p:oleObj spid="_x0000_s27653" name="Document" r:id="rId4" imgW="5759549" imgH="5218690" progId="Word.Document.8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3568" y="6237312"/>
            <a:ext cx="7704856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Задание 3: решите кроссворд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016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dirty="0">
                <a:latin typeface="+mj-lt"/>
                <a:ea typeface="+mj-ea"/>
                <a:cs typeface="+mj-cs"/>
              </a:rPr>
              <a:t> </a:t>
            </a:r>
            <a:endParaRPr lang="ru-RU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blipFill dpi="0" rotWithShape="1">
            <a:blip r:embed="rId2" cstate="email">
              <a:grayscl/>
            </a:blip>
            <a:srcRect/>
            <a:stretch>
              <a:fillRect/>
            </a:stretch>
          </a:blipFill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5400" b="1">
                <a:solidFill>
                  <a:srgbClr val="FF0000"/>
                </a:solidFill>
              </a:rPr>
              <a:t>Инсп</a:t>
            </a:r>
            <a:r>
              <a:rPr lang="ru-RU" sz="5400" b="1">
                <a:solidFill>
                  <a:srgbClr val="FFFF00"/>
                </a:solidFill>
              </a:rPr>
              <a:t>екция</a:t>
            </a:r>
            <a:r>
              <a:rPr lang="ru-RU" sz="5400" b="1">
                <a:solidFill>
                  <a:srgbClr val="FF0000"/>
                </a:solidFill>
              </a:rPr>
              <a:t> </a:t>
            </a:r>
            <a:r>
              <a:rPr lang="ru-RU" sz="5400" b="1">
                <a:solidFill>
                  <a:srgbClr val="18FC18"/>
                </a:solidFill>
              </a:rPr>
              <a:t>ГИБДД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914400" y="69215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0825" y="1196975"/>
            <a:ext cx="8713788" cy="5472113"/>
          </a:xfrm>
          <a:prstGeom prst="rect">
            <a:avLst/>
          </a:prstGeom>
          <a:gradFill>
            <a:gsLst>
              <a:gs pos="76000">
                <a:srgbClr val="0070C0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8678" name="Picture 2" descr="G:\гибдд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675" y="1196975"/>
            <a:ext cx="330200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3" descr="C:\Users\км\Downloads\экзамен пдд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4724400"/>
            <a:ext cx="3079750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4" descr="C:\Users\км\Downloads\удостоверение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40425" y="4724400"/>
            <a:ext cx="3024188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175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dirty="0">
                <a:latin typeface="+mj-lt"/>
                <a:ea typeface="+mj-ea"/>
                <a:cs typeface="+mj-cs"/>
              </a:rPr>
              <a:t> </a:t>
            </a:r>
            <a:endParaRPr lang="ru-RU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29699" name="Picture 2" descr="C:\Users\км\Downloads\счастлив пути дорога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41275" y="0"/>
            <a:ext cx="9185275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4919663"/>
            <a:ext cx="2124075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Презентацию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c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оставила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:</a:t>
            </a:r>
            <a:endParaRPr lang="ru-RU" sz="2000" b="1" dirty="0">
              <a:solidFill>
                <a:schemeClr val="bg1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воспитатель </a:t>
            </a:r>
            <a:endParaRPr lang="ru-RU" sz="2000" b="1" dirty="0">
              <a:solidFill>
                <a:schemeClr val="bg1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Кудрявцева А.В. , </a:t>
            </a:r>
            <a:endParaRPr lang="ru-RU" sz="2000" b="1" dirty="0">
              <a:solidFill>
                <a:schemeClr val="bg1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«Павловский </a:t>
            </a:r>
            <a:endParaRPr lang="ru-RU" sz="2000" b="1" dirty="0">
              <a:solidFill>
                <a:schemeClr val="bg1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Центр «Логос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».</a:t>
            </a:r>
            <a:endParaRPr lang="ru-RU" sz="2000" b="1" dirty="0">
              <a:solidFill>
                <a:schemeClr val="bg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7885113" y="5157788"/>
            <a:ext cx="2365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96413" y="4076700"/>
            <a:ext cx="5397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bg1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5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blipFill>
            <a:blip r:embed="rId2" cstate="email">
              <a:grayscl/>
            </a:blip>
            <a:stretch>
              <a:fillRect/>
            </a:stretch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b="1" kern="1200" dirty="0">
                <a:solidFill>
                  <a:srgbClr val="FF0000"/>
                </a:solidFill>
              </a:rPr>
              <a:t>Музей </a:t>
            </a:r>
            <a:r>
              <a:rPr lang="ru-RU" sz="5400" b="1" kern="1200" dirty="0">
                <a:solidFill>
                  <a:srgbClr val="FFFF00"/>
                </a:solidFill>
              </a:rPr>
              <a:t>дорожного</a:t>
            </a:r>
            <a:r>
              <a:rPr lang="ru-RU" sz="5400" b="1" kern="1200" dirty="0">
                <a:solidFill>
                  <a:srgbClr val="FF0000"/>
                </a:solidFill>
              </a:rPr>
              <a:t> </a:t>
            </a:r>
            <a:r>
              <a:rPr lang="ru-RU" sz="5400" b="1" kern="1200" dirty="0">
                <a:solidFill>
                  <a:srgbClr val="18FC18"/>
                </a:solidFill>
              </a:rPr>
              <a:t>движения</a:t>
            </a:r>
            <a:endParaRPr lang="ru-RU" sz="5400" b="1" kern="1200" dirty="0">
              <a:solidFill>
                <a:srgbClr val="18FC18"/>
              </a:solidFill>
            </a:endParaRPr>
          </a:p>
        </p:txBody>
      </p:sp>
      <p:pic>
        <p:nvPicPr>
          <p:cNvPr id="2050" name="Picture 2" descr="C:\Users\км\Downloads\музей пдд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1196975"/>
            <a:ext cx="8713788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30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dirty="0">
                <a:latin typeface="+mj-lt"/>
                <a:ea typeface="+mj-ea"/>
                <a:cs typeface="+mj-cs"/>
              </a:rPr>
              <a:t>  </a:t>
            </a:r>
            <a:endParaRPr lang="ru-RU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blipFill dpi="0" rotWithShape="1">
            <a:blip r:embed="rId2" cstate="email">
              <a:grayscl/>
            </a:blip>
            <a:srcRect/>
            <a:stretch>
              <a:fillRect/>
            </a:stretch>
          </a:blipFill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5400" b="1">
                <a:solidFill>
                  <a:srgbClr val="FF0000"/>
                </a:solidFill>
              </a:rPr>
              <a:t>Из истор</a:t>
            </a:r>
            <a:r>
              <a:rPr lang="ru-RU" sz="5400" b="1">
                <a:solidFill>
                  <a:srgbClr val="FFFF00"/>
                </a:solidFill>
              </a:rPr>
              <a:t>ии перед</a:t>
            </a:r>
            <a:r>
              <a:rPr lang="ru-RU" sz="5400" b="1">
                <a:solidFill>
                  <a:srgbClr val="18FC18"/>
                </a:solidFill>
              </a:rPr>
              <a:t>вижения…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251520" y="836712"/>
          <a:ext cx="8712968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15616" y="5013176"/>
            <a:ext cx="340158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47864" y="5013176"/>
            <a:ext cx="340158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52120" y="5013176"/>
            <a:ext cx="340158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84368" y="5013176"/>
            <a:ext cx="340158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blipFill dpi="0" rotWithShape="1">
            <a:blip r:embed="rId3" cstate="email">
              <a:grayscl/>
            </a:blip>
            <a:srcRect/>
            <a:stretch>
              <a:fillRect/>
            </a:stretch>
          </a:blipFill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5400" b="1">
                <a:solidFill>
                  <a:srgbClr val="FF0000"/>
                </a:solidFill>
              </a:rPr>
              <a:t>Из истор</a:t>
            </a:r>
            <a:r>
              <a:rPr lang="ru-RU" sz="5400" b="1">
                <a:solidFill>
                  <a:srgbClr val="FFFF00"/>
                </a:solidFill>
              </a:rPr>
              <a:t>ии перед</a:t>
            </a:r>
            <a:r>
              <a:rPr lang="ru-RU" sz="5400" b="1">
                <a:solidFill>
                  <a:srgbClr val="18FC18"/>
                </a:solidFill>
              </a:rPr>
              <a:t>вижения…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67175" y="285273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0825" y="1125538"/>
            <a:ext cx="8713788" cy="5472112"/>
          </a:xfrm>
          <a:prstGeom prst="rect">
            <a:avLst/>
          </a:prstGeom>
          <a:gradFill>
            <a:gsLst>
              <a:gs pos="76000">
                <a:srgbClr val="0070C0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51050" y="141287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198" name="Picture 2" descr="C:\Users\км\Downloads\указ пустой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1125538"/>
            <a:ext cx="4968875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3" descr="C:\Users\км\Downloads\указ петра 1 о нов год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58888" y="2492375"/>
            <a:ext cx="2881312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652120" y="1556792"/>
            <a:ext cx="3312368" cy="440120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Указ Петра </a:t>
            </a:r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I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…о первых правилах дорожного движения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1116632" y="1916832"/>
            <a:ext cx="3000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pic>
        <p:nvPicPr>
          <p:cNvPr id="8202" name="Picture 4" descr="C:\Users\км\Downloads\указ стрин пётр 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95513" y="1484313"/>
            <a:ext cx="1328737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5" descr="C:\Users\км\Downloads\указ стрин пётр 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11413" y="5949950"/>
            <a:ext cx="103346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74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dirty="0">
                <a:latin typeface="+mj-lt"/>
                <a:ea typeface="+mj-ea"/>
                <a:cs typeface="+mj-cs"/>
              </a:rPr>
              <a:t> </a:t>
            </a:r>
            <a:endParaRPr lang="ru-RU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5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blipFill>
            <a:blip r:embed="rId3" cstate="email">
              <a:grayscl/>
            </a:blip>
            <a:stretch>
              <a:fillRect/>
            </a:stretch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b="1" kern="1200" dirty="0">
                <a:solidFill>
                  <a:srgbClr val="FF0000"/>
                </a:solidFill>
              </a:rPr>
              <a:t>Из истор</a:t>
            </a:r>
            <a:r>
              <a:rPr lang="ru-RU" sz="5400" b="1" kern="1200" dirty="0">
                <a:solidFill>
                  <a:srgbClr val="FFFF00"/>
                </a:solidFill>
              </a:rPr>
              <a:t>ии перед</a:t>
            </a:r>
            <a:r>
              <a:rPr lang="ru-RU" sz="5400" b="1" kern="1200" dirty="0">
                <a:solidFill>
                  <a:srgbClr val="18FC18"/>
                </a:solidFill>
              </a:rPr>
              <a:t>вижения…</a:t>
            </a:r>
            <a:endParaRPr lang="ru-RU" sz="5400" b="1" kern="1200" dirty="0">
              <a:solidFill>
                <a:srgbClr val="18FC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825" y="1196975"/>
            <a:ext cx="8713788" cy="5472113"/>
          </a:xfrm>
          <a:prstGeom prst="rect">
            <a:avLst/>
          </a:prstGeom>
          <a:gradFill>
            <a:gsLst>
              <a:gs pos="76000">
                <a:srgbClr val="0070C0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45" name="Picture 2" descr="C:\Users\км\Downloads\перекати поле на дороге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5445125"/>
            <a:ext cx="871378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Users\км\Downloads\колёса стар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7400" y="2565400"/>
            <a:ext cx="235585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C:\Users\км\Downloads\перекати поле 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00113" y="2565400"/>
            <a:ext cx="2417762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трелка вправо 12"/>
          <p:cNvSpPr/>
          <p:nvPr/>
        </p:nvSpPr>
        <p:spPr>
          <a:xfrm>
            <a:off x="3779838" y="3213100"/>
            <a:ext cx="1843087" cy="48418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4437112"/>
            <a:ext cx="2376264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Перекати - поле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8144" y="4365104"/>
            <a:ext cx="2376264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Колесо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74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dirty="0">
                <a:latin typeface="+mj-lt"/>
                <a:ea typeface="+mj-ea"/>
                <a:cs typeface="+mj-cs"/>
              </a:rPr>
              <a:t>  </a:t>
            </a:r>
            <a:endParaRPr lang="ru-RU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blipFill dpi="0" rotWithShape="1">
            <a:blip r:embed="rId2" cstate="email">
              <a:grayscl/>
            </a:blip>
            <a:srcRect/>
            <a:stretch>
              <a:fillRect/>
            </a:stretch>
          </a:blipFill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5400" b="1">
                <a:solidFill>
                  <a:srgbClr val="FF0000"/>
                </a:solidFill>
              </a:rPr>
              <a:t>Из истор</a:t>
            </a:r>
            <a:r>
              <a:rPr lang="ru-RU" sz="5400" b="1">
                <a:solidFill>
                  <a:srgbClr val="FFFF00"/>
                </a:solidFill>
              </a:rPr>
              <a:t>ии перед</a:t>
            </a:r>
            <a:r>
              <a:rPr lang="ru-RU" sz="5400" b="1">
                <a:solidFill>
                  <a:srgbClr val="18FC18"/>
                </a:solidFill>
              </a:rPr>
              <a:t>вижения…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251520" y="1628800"/>
          <a:ext cx="871296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blipFill dpi="0" rotWithShape="1">
            <a:blip r:embed="rId2" cstate="email">
              <a:grayscl/>
            </a:blip>
            <a:srcRect/>
            <a:stretch>
              <a:fillRect/>
            </a:stretch>
          </a:blipFill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5400" b="1">
                <a:solidFill>
                  <a:srgbClr val="FF0000"/>
                </a:solidFill>
              </a:rPr>
              <a:t>Из истор</a:t>
            </a:r>
            <a:r>
              <a:rPr lang="ru-RU" sz="5400" b="1">
                <a:solidFill>
                  <a:srgbClr val="FFFF00"/>
                </a:solidFill>
              </a:rPr>
              <a:t>ии перед</a:t>
            </a:r>
            <a:r>
              <a:rPr lang="ru-RU" sz="5400" b="1">
                <a:solidFill>
                  <a:srgbClr val="18FC18"/>
                </a:solidFill>
              </a:rPr>
              <a:t>вижения…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0825" y="1196975"/>
            <a:ext cx="8713788" cy="5472113"/>
          </a:xfrm>
          <a:prstGeom prst="rect">
            <a:avLst/>
          </a:prstGeom>
          <a:gradFill>
            <a:gsLst>
              <a:gs pos="76000">
                <a:srgbClr val="0070C0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431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dirty="0">
                <a:latin typeface="+mj-lt"/>
                <a:ea typeface="+mj-ea"/>
                <a:cs typeface="+mj-cs"/>
              </a:rPr>
              <a:t> </a:t>
            </a:r>
            <a:endParaRPr lang="ru-RU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836738" y="501332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50" name="Picture 2" descr="C:\Users\км\Downloads\велосиип с паров двиг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2988" y="1844675"/>
            <a:ext cx="3959225" cy="3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км\Downloads\велос 19 век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7400" y="1484313"/>
            <a:ext cx="2730500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км\Downloads\вел 20 век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7400" y="4365625"/>
            <a:ext cx="273685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 flipH="1">
            <a:off x="827584" y="5229200"/>
            <a:ext cx="4536505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Первый велосипед с паровым двигателем.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8144" y="3501008"/>
            <a:ext cx="2736304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Велосипеды в </a:t>
            </a:r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IXX 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веке.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68144" y="4005064"/>
            <a:ext cx="2736304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Велосипед в </a:t>
            </a:r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XX 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веке.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016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dirty="0">
                <a:latin typeface="+mj-lt"/>
                <a:ea typeface="+mj-ea"/>
                <a:cs typeface="+mj-cs"/>
              </a:rPr>
              <a:t>  </a:t>
            </a:r>
            <a:endParaRPr lang="ru-RU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blipFill dpi="0" rotWithShape="1">
            <a:blip r:embed="rId2" cstate="email">
              <a:grayscl/>
            </a:blip>
            <a:srcRect/>
            <a:stretch>
              <a:fillRect/>
            </a:stretch>
          </a:blipFill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5400" b="1">
                <a:solidFill>
                  <a:srgbClr val="FF0000"/>
                </a:solidFill>
              </a:rPr>
              <a:t>Из истор</a:t>
            </a:r>
            <a:r>
              <a:rPr lang="ru-RU" sz="5400" b="1">
                <a:solidFill>
                  <a:srgbClr val="FFFF00"/>
                </a:solidFill>
              </a:rPr>
              <a:t>ии перед</a:t>
            </a:r>
            <a:r>
              <a:rPr lang="ru-RU" sz="5400" b="1">
                <a:solidFill>
                  <a:srgbClr val="18FC18"/>
                </a:solidFill>
              </a:rPr>
              <a:t>вижения…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0825" y="1196975"/>
            <a:ext cx="8713788" cy="5472113"/>
          </a:xfrm>
          <a:prstGeom prst="rect">
            <a:avLst/>
          </a:prstGeom>
          <a:gradFill>
            <a:gsLst>
              <a:gs pos="76000">
                <a:srgbClr val="0070C0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251520" y="1196752"/>
          <a:ext cx="864096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239</Words>
  <Application>Microsoft Office PowerPoint</Application>
  <PresentationFormat>Экран (4:3)</PresentationFormat>
  <Paragraphs>99</Paragraphs>
  <Slides>24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Тема Office</vt:lpstr>
      <vt:lpstr>Document</vt:lpstr>
      <vt:lpstr>  </vt:lpstr>
      <vt:lpstr>  </vt:lpstr>
      <vt:lpstr>Слайд 3</vt:lpstr>
      <vt:lpstr>  </vt:lpstr>
      <vt:lpstr>Слайд 5</vt:lpstr>
      <vt:lpstr> </vt:lpstr>
      <vt:lpstr>  </vt:lpstr>
      <vt:lpstr> </vt:lpstr>
      <vt:lpstr>  </vt:lpstr>
      <vt:lpstr> </vt:lpstr>
      <vt:lpstr> </vt:lpstr>
      <vt:lpstr>  </vt:lpstr>
      <vt:lpstr> </vt:lpstr>
      <vt:lpstr> </vt:lpstr>
      <vt:lpstr> </vt:lpstr>
      <vt:lpstr> </vt:lpstr>
      <vt:lpstr> </vt:lpstr>
      <vt:lpstr> </vt:lpstr>
      <vt:lpstr>  </vt:lpstr>
      <vt:lpstr> </vt:lpstr>
      <vt:lpstr> </vt:lpstr>
      <vt:lpstr> </vt:lpstr>
      <vt:lpstr> </vt:lpstr>
      <vt:lpstr> 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км</dc:creator>
  <cp:lastModifiedBy>revaz</cp:lastModifiedBy>
  <cp:revision>160</cp:revision>
  <dcterms:created xsi:type="dcterms:W3CDTF">2012-12-25T12:08:34Z</dcterms:created>
  <dcterms:modified xsi:type="dcterms:W3CDTF">2013-03-27T17:14:23Z</dcterms:modified>
</cp:coreProperties>
</file>