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56"/>
  </p:notesMasterIdLst>
  <p:sldIdLst>
    <p:sldId id="321"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8" r:id="rId21"/>
    <p:sldId id="289" r:id="rId22"/>
    <p:sldId id="290" r:id="rId23"/>
    <p:sldId id="292" r:id="rId24"/>
    <p:sldId id="296" r:id="rId25"/>
    <p:sldId id="293" r:id="rId26"/>
    <p:sldId id="294" r:id="rId27"/>
    <p:sldId id="295" r:id="rId28"/>
    <p:sldId id="297" r:id="rId29"/>
    <p:sldId id="298" r:id="rId30"/>
    <p:sldId id="299" r:id="rId31"/>
    <p:sldId id="300" r:id="rId32"/>
    <p:sldId id="301" r:id="rId33"/>
    <p:sldId id="302"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0066"/>
    <a:srgbClr val="990099"/>
    <a:srgbClr val="FFFF00"/>
    <a:srgbClr val="FF9933"/>
    <a:srgbClr val="FF6600"/>
    <a:srgbClr val="CC3300"/>
    <a:srgbClr val="008000"/>
    <a:srgbClr val="800000"/>
    <a:srgbClr val="CC00FF"/>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9" autoAdjust="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042F8-B5EB-4191-84FA-58055320F4E7}" type="datetimeFigureOut">
              <a:rPr lang="ru-RU" smtClean="0"/>
              <a:pPr/>
              <a:t>16.12.2012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A74ED-55B1-4FAA-9407-ABA1BCDEBF6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Переход к следующему слайду (игровое поле) – по щелчку мыши.</a:t>
            </a:r>
            <a:r>
              <a:rPr lang="ru-RU" baseline="0" dirty="0" smtClean="0"/>
              <a:t> Переход к слайду с ресурсами – по управляющей кнопке в левом нижнем углу.</a:t>
            </a:r>
            <a:endParaRPr lang="ru-RU" dirty="0" smtClean="0"/>
          </a:p>
        </p:txBody>
      </p:sp>
      <p:sp>
        <p:nvSpPr>
          <p:cNvPr id="4" name="Номер слайда 3"/>
          <p:cNvSpPr>
            <a:spLocks noGrp="1"/>
          </p:cNvSpPr>
          <p:nvPr>
            <p:ph type="sldNum" sz="quarter" idx="10"/>
          </p:nvPr>
        </p:nvSpPr>
        <p:spPr/>
        <p:txBody>
          <a:bodyPr/>
          <a:lstStyle/>
          <a:p>
            <a:fld id="{B13A74ED-55B1-4FAA-9407-ABA1BCDEBF6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Каждое игровое</a:t>
            </a:r>
            <a:r>
              <a:rPr lang="ru-RU" baseline="0" dirty="0" smtClean="0"/>
              <a:t> поле с очками является гиперссылкой на соответствующий вопрос.</a:t>
            </a:r>
            <a:endParaRPr lang="ru-RU" dirty="0"/>
          </a:p>
        </p:txBody>
      </p:sp>
      <p:sp>
        <p:nvSpPr>
          <p:cNvPr id="4" name="Номер слайда 3"/>
          <p:cNvSpPr>
            <a:spLocks noGrp="1"/>
          </p:cNvSpPr>
          <p:nvPr>
            <p:ph type="sldNum" sz="quarter" idx="10"/>
          </p:nvPr>
        </p:nvSpPr>
        <p:spPr/>
        <p:txBody>
          <a:bodyPr/>
          <a:lstStyle/>
          <a:p>
            <a:fld id="{B13A74ED-55B1-4FAA-9407-ABA1BCDEBF64}"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Переход к слайду с ответом осуществляется по управляющей</a:t>
            </a:r>
            <a:r>
              <a:rPr lang="ru-RU" baseline="0" dirty="0" smtClean="0"/>
              <a:t> кнопке</a:t>
            </a:r>
            <a:r>
              <a:rPr lang="ru-RU" dirty="0" smtClean="0"/>
              <a:t> (знак вопроса), к слайду с игровым полем – изображение</a:t>
            </a:r>
            <a:r>
              <a:rPr lang="ru-RU" baseline="0" dirty="0" smtClean="0"/>
              <a:t> домика.</a:t>
            </a:r>
            <a:endParaRPr lang="ru-RU" dirty="0"/>
          </a:p>
        </p:txBody>
      </p:sp>
      <p:sp>
        <p:nvSpPr>
          <p:cNvPr id="4" name="Номер слайда 3"/>
          <p:cNvSpPr>
            <a:spLocks noGrp="1"/>
          </p:cNvSpPr>
          <p:nvPr>
            <p:ph type="sldNum" sz="quarter" idx="10"/>
          </p:nvPr>
        </p:nvSpPr>
        <p:spPr/>
        <p:txBody>
          <a:bodyPr/>
          <a:lstStyle/>
          <a:p>
            <a:fld id="{B13A74ED-55B1-4FAA-9407-ABA1BCDEBF64}"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Переход к игровому полю осуществляется по управляющей кнопке (домик).</a:t>
            </a:r>
            <a:endParaRPr lang="ru-RU" dirty="0"/>
          </a:p>
        </p:txBody>
      </p:sp>
      <p:sp>
        <p:nvSpPr>
          <p:cNvPr id="4" name="Номер слайда 3"/>
          <p:cNvSpPr>
            <a:spLocks noGrp="1"/>
          </p:cNvSpPr>
          <p:nvPr>
            <p:ph type="sldNum" sz="quarter" idx="10"/>
          </p:nvPr>
        </p:nvSpPr>
        <p:spPr/>
        <p:txBody>
          <a:bodyPr/>
          <a:lstStyle/>
          <a:p>
            <a:fld id="{B13A74ED-55B1-4FAA-9407-ABA1BCDEBF64}"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ru-RU"/>
            </a:p>
          </p:txBody>
        </p:sp>
      </p:grpSp>
      <p:sp>
        <p:nvSpPr>
          <p:cNvPr id="20890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0890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7" name="Rectangle 6"/>
          <p:cNvSpPr>
            <a:spLocks noGrp="1" noChangeArrowheads="1"/>
          </p:cNvSpPr>
          <p:nvPr>
            <p:ph type="dt" sz="quarter" idx="10"/>
          </p:nvPr>
        </p:nvSpPr>
        <p:spPr/>
        <p:txBody>
          <a:bodyPr/>
          <a:lstStyle>
            <a:lvl1pPr>
              <a:defRPr/>
            </a:lvl1pPr>
          </a:lstStyle>
          <a:p>
            <a:pPr>
              <a:defRPr/>
            </a:pPr>
            <a:endParaRPr lang="ru-RU"/>
          </a:p>
        </p:txBody>
      </p:sp>
      <p:sp>
        <p:nvSpPr>
          <p:cNvPr id="8" name="Rectangle 7"/>
          <p:cNvSpPr>
            <a:spLocks noGrp="1" noChangeArrowheads="1"/>
          </p:cNvSpPr>
          <p:nvPr>
            <p:ph type="ftr" sz="quarter" idx="11"/>
          </p:nvPr>
        </p:nvSpPr>
        <p:spPr/>
        <p:txBody>
          <a:bodyPr/>
          <a:lstStyle>
            <a:lvl1pPr>
              <a:defRPr/>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pPr>
              <a:defRPr/>
            </a:pPr>
            <a:fld id="{F75A15A1-66E9-4FE1-BFA1-69694425A480}" type="slidenum">
              <a:rPr lang="ru-RU"/>
              <a:pPr>
                <a:defRPr/>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CB28C057-469A-4C3B-8C8D-17202B9BB851}" type="slidenum">
              <a:rPr lang="ru-RU"/>
              <a:pPr>
                <a:defRPr/>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A599D95F-3089-4A83-8DF5-B012554AE2D8}" type="slidenum">
              <a:rPr lang="ru-RU"/>
              <a:pPr>
                <a:defRPr/>
              </a:pPr>
              <a:t>‹#›</a:t>
            </a:fld>
            <a:endParaRPr lang="ru-RU"/>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495800"/>
          </a:xfrm>
        </p:spPr>
        <p:txBody>
          <a:bodyPr/>
          <a:lstStyle/>
          <a:p>
            <a:pPr lvl="0"/>
            <a:endParaRPr lang="ru-RU"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14E4FB61-BE4C-4957-85A3-A55AFBB024B6}" type="slidenum">
              <a:rPr lang="ru-RU"/>
              <a:pPr>
                <a:defRPr/>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C78432FD-D491-4431-BE55-6F0D5717F55A}" type="slidenum">
              <a:rPr lang="ru-RU"/>
              <a:pPr>
                <a:defRPr/>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747F2089-8C10-45EE-8C82-EDC4407F75D8}" type="slidenum">
              <a:rPr lang="ru-RU"/>
              <a:pPr>
                <a:defRPr/>
              </a:pPr>
              <a:t>‹#›</a:t>
            </a:fld>
            <a:endParaRPr lang="ru-RU"/>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3A1AD957-7091-48CD-A4A9-16EF45391D72}" type="slidenum">
              <a:rPr lang="ru-RU"/>
              <a:pPr>
                <a:defRPr/>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5E8287CF-80F1-4F9A-BBF1-094609C7517C}" type="slidenum">
              <a:rPr lang="ru-RU"/>
              <a:pPr>
                <a:defRPr/>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E77BB5AE-2500-47FD-A875-7066E36FFEDD}" type="slidenum">
              <a:rPr lang="ru-RU"/>
              <a:pPr>
                <a:defRPr/>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609D388E-594B-4702-B79E-2C52000F5D00}" type="slidenum">
              <a:rPr lang="ru-RU"/>
              <a:pPr>
                <a:defRPr/>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832D50F6-D0DE-4E8D-95F3-1B5E7558BA8D}" type="slidenum">
              <a:rPr lang="ru-RU"/>
              <a:pPr>
                <a:defRPr/>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D4033B6B-4551-4B30-94BE-BC16407075F5}" type="slidenum">
              <a:rPr lang="ru-RU"/>
              <a:pPr>
                <a:defRPr/>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4">
            <a:lum/>
          </a:blip>
          <a:srcRect/>
          <a:stretch>
            <a:fillRect l="-5000" r="-5000"/>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20787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ru-RU"/>
            </a:p>
          </p:txBody>
        </p:sp>
        <p:sp>
          <p:nvSpPr>
            <p:cNvPr id="20787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grpSp>
      <p:sp>
        <p:nvSpPr>
          <p:cNvPr id="20787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787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787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20788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20788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BB0AD6EE-1EB1-4217-B363-4B467DB536FE}"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24"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transition>
    <p:diamon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53.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7.xml"/><Relationship Id="rId18" Type="http://schemas.openxmlformats.org/officeDocument/2006/relationships/slide" Target="slide9.xml"/><Relationship Id="rId26" Type="http://schemas.openxmlformats.org/officeDocument/2006/relationships/slide" Target="slide41.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33.xml"/><Relationship Id="rId12" Type="http://schemas.openxmlformats.org/officeDocument/2006/relationships/slide" Target="slide45.xml"/><Relationship Id="rId17" Type="http://schemas.openxmlformats.org/officeDocument/2006/relationships/slide" Target="slide47.xml"/><Relationship Id="rId25"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37.xml"/><Relationship Id="rId20" Type="http://schemas.openxmlformats.org/officeDocument/2006/relationships/slide" Target="slide29.xml"/><Relationship Id="rId1" Type="http://schemas.openxmlformats.org/officeDocument/2006/relationships/slideLayout" Target="../slideLayouts/slideLayout12.xml"/><Relationship Id="rId6" Type="http://schemas.openxmlformats.org/officeDocument/2006/relationships/slide" Target="slide23.xml"/><Relationship Id="rId11" Type="http://schemas.openxmlformats.org/officeDocument/2006/relationships/slide" Target="slide35.xml"/><Relationship Id="rId24" Type="http://schemas.openxmlformats.org/officeDocument/2006/relationships/slide" Target="slide21.xml"/><Relationship Id="rId5" Type="http://schemas.openxmlformats.org/officeDocument/2006/relationships/slide" Target="slide13.xml"/><Relationship Id="rId15" Type="http://schemas.openxmlformats.org/officeDocument/2006/relationships/slide" Target="slide27.xml"/><Relationship Id="rId23" Type="http://schemas.openxmlformats.org/officeDocument/2006/relationships/slide" Target="slide11.xml"/><Relationship Id="rId10" Type="http://schemas.openxmlformats.org/officeDocument/2006/relationships/slide" Target="slide25.xml"/><Relationship Id="rId19"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17.xml"/><Relationship Id="rId22" Type="http://schemas.openxmlformats.org/officeDocument/2006/relationships/slide" Target="slide49.xml"/><Relationship Id="rId27" Type="http://schemas.openxmlformats.org/officeDocument/2006/relationships/slide" Target="slide5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azcentral.com/i/B/C/F/PHP4DB6033551FCB.jpg" TargetMode="External"/><Relationship Id="rId3" Type="http://schemas.openxmlformats.org/officeDocument/2006/relationships/hyperlink" Target="http://travelsplendid.ro/wp-content/uploads/2010/09/Imperial_War_Museum_Front-1024x768.jpg" TargetMode="External"/><Relationship Id="rId7" Type="http://schemas.openxmlformats.org/officeDocument/2006/relationships/hyperlink" Target="http://www.wordtravels.com/dbpics/countries/England/Originals/vanda_museum.jpg" TargetMode="External"/><Relationship Id="rId12" Type="http://schemas.openxmlformats.org/officeDocument/2006/relationships/hyperlink" Target="http://img-fotki.yandex.ru/get/3813/galtchonok.8/0_20abe_8001317e_XL" TargetMode="External"/><Relationship Id="rId2" Type="http://schemas.openxmlformats.org/officeDocument/2006/relationships/hyperlink" Target="http://www.it-n.ru/board.aspx?cat_no=4262&amp;tmpl=Thread&amp;BoardId=132864&amp;ThreadId=126255&amp;page=0" TargetMode="External"/><Relationship Id="rId1" Type="http://schemas.openxmlformats.org/officeDocument/2006/relationships/slideLayout" Target="../slideLayouts/slideLayout2.xml"/><Relationship Id="rId6" Type="http://schemas.openxmlformats.org/officeDocument/2006/relationships/hyperlink" Target="http://www.origins.org.ua/pictures/800px-Natural_History_Museu.jpg" TargetMode="External"/><Relationship Id="rId11" Type="http://schemas.openxmlformats.org/officeDocument/2006/relationships/hyperlink" Target="http://www.meridian-express.ru/ru/images/public/uk/london_parks/st_james_park/1.jpg" TargetMode="External"/><Relationship Id="rId5" Type="http://schemas.openxmlformats.org/officeDocument/2006/relationships/hyperlink" Target="http://vte.qc.ca/uploads/Images/Londres/800px-British_Museum_from_NE_2.JPG" TargetMode="External"/><Relationship Id="rId10" Type="http://schemas.openxmlformats.org/officeDocument/2006/relationships/hyperlink" Target="http://nefelikas.files.wordpress.com/2009/01/the-regents-park-london.jpg" TargetMode="External"/><Relationship Id="rId4" Type="http://schemas.openxmlformats.org/officeDocument/2006/relationships/hyperlink" Target="http://www.europetrotteur.com/images/londres/national_gallery_london.jpg" TargetMode="External"/><Relationship Id="rId9" Type="http://schemas.openxmlformats.org/officeDocument/2006/relationships/hyperlink" Target="http://images.fanpop.com/images/image_uploads/Hyde-Park-london-436385_800_600.jpg"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dailybusiness.ro/imgs/uploads/articles/27/4e3d7a1600c05.jpg" TargetMode="External"/><Relationship Id="rId13" Type="http://schemas.openxmlformats.org/officeDocument/2006/relationships/hyperlink" Target="http://kazan24.ru/images/news/lon22_original.jpg" TargetMode="External"/><Relationship Id="rId3" Type="http://schemas.openxmlformats.org/officeDocument/2006/relationships/hyperlink" Target="http://fr.academic.ru/pictures/frwiki/78/Nelson_On_His_Column_-_Trafalgar_Square_-_London_-_240404.jpg" TargetMode="External"/><Relationship Id="rId7" Type="http://schemas.openxmlformats.org/officeDocument/2006/relationships/hyperlink" Target="http://static.neatorama.com/images/2007-09/westminster-abbey-1.jpg" TargetMode="External"/><Relationship Id="rId12" Type="http://schemas.openxmlformats.org/officeDocument/2006/relationships/hyperlink" Target="http://www.oldukphotos.com/graphics/England%20Photos/London,%20Piccadilly%20Circus%20-%201960's.jpg" TargetMode="External"/><Relationship Id="rId17" Type="http://schemas.openxmlformats.org/officeDocument/2006/relationships/hyperlink" Target="http://images.wikia.com/eurostarcontest/pl/images/a/a2/800px-royal_albert_hall.jpg" TargetMode="External"/><Relationship Id="rId2" Type="http://schemas.openxmlformats.org/officeDocument/2006/relationships/slide" Target="slide2.xml"/><Relationship Id="rId16" Type="http://schemas.openxmlformats.org/officeDocument/2006/relationships/hyperlink" Target="http://www.e-scoala.ro/engleza/pic/globe.jpg" TargetMode="External"/><Relationship Id="rId1" Type="http://schemas.openxmlformats.org/officeDocument/2006/relationships/slideLayout" Target="../slideLayouts/slideLayout2.xml"/><Relationship Id="rId6" Type="http://schemas.openxmlformats.org/officeDocument/2006/relationships/hyperlink" Target="http://anmblog.typepad.com/.a/6a00d8341c565553ef0162fc28a62d970d-500wi" TargetMode="External"/><Relationship Id="rId11" Type="http://schemas.openxmlformats.org/officeDocument/2006/relationships/hyperlink" Target="http://www.london-architecture.info/059-FleetStreetSign.jpg" TargetMode="External"/><Relationship Id="rId5" Type="http://schemas.openxmlformats.org/officeDocument/2006/relationships/hyperlink" Target="http://www.bsi-spb.ru/upload/towerlondon.jpg" TargetMode="External"/><Relationship Id="rId15" Type="http://schemas.openxmlformats.org/officeDocument/2006/relationships/hyperlink" Target="http://img-fotki.yandex.ru/get/3908/bill52.117/0_42ff0_60acf889_XL.jpg" TargetMode="External"/><Relationship Id="rId10" Type="http://schemas.openxmlformats.org/officeDocument/2006/relationships/hyperlink" Target="http://theducks.org/pictures/gallery/Oxford_Street.jpg" TargetMode="External"/><Relationship Id="rId4" Type="http://schemas.openxmlformats.org/officeDocument/2006/relationships/hyperlink" Target="http://lifeglobe.net/media/entry/667/1229339673_3_3.jpg" TargetMode="External"/><Relationship Id="rId9" Type="http://schemas.openxmlformats.org/officeDocument/2006/relationships/hyperlink" Target="http://sfw.org.ua/uploads/posts/2011-09/1316072998_1315722372_38.jpg" TargetMode="External"/><Relationship Id="rId14" Type="http://schemas.openxmlformats.org/officeDocument/2006/relationships/hyperlink" Target="http://www.wallpampers.ru/pictures/4875/800_Evening%20Light%20Falls%20on%20the%20London%20Eye%20and%20County%20Hall,%20London,%20England.jpg"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Schloss Scharlottenburg"/>
          <p:cNvPicPr>
            <a:picLocks noChangeAspect="1" noChangeArrowheads="1"/>
          </p:cNvPicPr>
          <p:nvPr/>
        </p:nvPicPr>
        <p:blipFill>
          <a:blip r:embed="rId3"/>
          <a:stretch>
            <a:fillRect/>
          </a:stretch>
        </p:blipFill>
        <p:spPr bwMode="auto">
          <a:xfrm>
            <a:off x="5573454" y="3143248"/>
            <a:ext cx="2230966" cy="1673225"/>
          </a:xfrm>
          <a:prstGeom prst="rect">
            <a:avLst/>
          </a:prstGeom>
          <a:ln w="38100" cap="sq">
            <a:solidFill>
              <a:srgbClr val="0033CC"/>
            </a:solidFill>
            <a:prstDash val="solid"/>
            <a:miter lim="800000"/>
          </a:ln>
          <a:effectLst>
            <a:outerShdw blurRad="50800" dist="38100" dir="2700000" algn="tl" rotWithShape="0">
              <a:srgbClr val="000000">
                <a:alpha val="43000"/>
              </a:srgbClr>
            </a:outerShdw>
          </a:effectLst>
        </p:spPr>
      </p:pic>
      <p:pic>
        <p:nvPicPr>
          <p:cNvPr id="6" name="Picture 5" descr="Rote Rathaus"/>
          <p:cNvPicPr>
            <a:picLocks noChangeAspect="1" noChangeArrowheads="1"/>
          </p:cNvPicPr>
          <p:nvPr/>
        </p:nvPicPr>
        <p:blipFill>
          <a:blip r:embed="rId4"/>
          <a:stretch>
            <a:fillRect/>
          </a:stretch>
        </p:blipFill>
        <p:spPr bwMode="auto">
          <a:xfrm>
            <a:off x="1202508" y="3143248"/>
            <a:ext cx="2190765" cy="1643074"/>
          </a:xfrm>
          <a:prstGeom prst="rect">
            <a:avLst/>
          </a:prstGeom>
          <a:ln w="38100" cap="sq">
            <a:solidFill>
              <a:srgbClr val="0033CC"/>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p:txBody>
          <a:bodyPr/>
          <a:lstStyle/>
          <a:p>
            <a:r>
              <a:rPr lang="ru-RU" smtClean="0"/>
              <a:t/>
            </a:r>
            <a:br>
              <a:rPr lang="ru-RU" smtClean="0"/>
            </a:br>
            <a:endParaRPr lang="ru-RU" dirty="0" smtClean="0"/>
          </a:p>
        </p:txBody>
      </p:sp>
      <p:sp>
        <p:nvSpPr>
          <p:cNvPr id="3075" name="TextBox 3"/>
          <p:cNvSpPr txBox="1">
            <a:spLocks noChangeArrowheads="1"/>
          </p:cNvSpPr>
          <p:nvPr/>
        </p:nvSpPr>
        <p:spPr bwMode="auto">
          <a:xfrm>
            <a:off x="428625" y="6215063"/>
            <a:ext cx="8215313" cy="369887"/>
          </a:xfrm>
          <a:prstGeom prst="rect">
            <a:avLst/>
          </a:prstGeom>
          <a:noFill/>
          <a:ln w="9525">
            <a:noFill/>
            <a:miter lim="800000"/>
            <a:headEnd/>
            <a:tailEnd/>
          </a:ln>
        </p:spPr>
        <p:txBody>
          <a:bodyPr>
            <a:spAutoFit/>
          </a:bodyPr>
          <a:lstStyle/>
          <a:p>
            <a:r>
              <a:rPr lang="ru-RU"/>
              <a:t>          </a:t>
            </a:r>
          </a:p>
        </p:txBody>
      </p:sp>
      <p:sp>
        <p:nvSpPr>
          <p:cNvPr id="4" name="Табличка 3"/>
          <p:cNvSpPr/>
          <p:nvPr/>
        </p:nvSpPr>
        <p:spPr>
          <a:xfrm>
            <a:off x="1643042" y="571480"/>
            <a:ext cx="5929313" cy="1285884"/>
          </a:xfrm>
          <a:prstGeom prst="plaque">
            <a:avLst/>
          </a:prstGeom>
          <a:solidFill>
            <a:schemeClr val="accent2">
              <a:lumMod val="20000"/>
              <a:lumOff val="80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solidFill>
                  <a:srgbClr val="003399"/>
                </a:solidFill>
                <a:effectLst>
                  <a:outerShdw blurRad="38100" dist="38100" dir="2700000" algn="tl">
                    <a:srgbClr val="000000">
                      <a:alpha val="43137"/>
                    </a:srgbClr>
                  </a:outerShdw>
                </a:effectLst>
              </a:rPr>
              <a:t>Sights of London</a:t>
            </a:r>
            <a:endParaRPr lang="ru-RU" sz="4400" dirty="0">
              <a:solidFill>
                <a:srgbClr val="003399"/>
              </a:solidFill>
              <a:effectLst>
                <a:outerShdw blurRad="38100" dist="38100" dir="2700000" algn="tl">
                  <a:srgbClr val="000000">
                    <a:alpha val="43137"/>
                  </a:srgbClr>
                </a:outerShdw>
              </a:effectLst>
            </a:endParaRPr>
          </a:p>
        </p:txBody>
      </p:sp>
      <p:pic>
        <p:nvPicPr>
          <p:cNvPr id="5" name="Picture 4" descr="Brandenburger Tor (2)"/>
          <p:cNvPicPr>
            <a:picLocks noChangeAspect="1" noChangeArrowheads="1"/>
          </p:cNvPicPr>
          <p:nvPr/>
        </p:nvPicPr>
        <p:blipFill>
          <a:blip r:embed="rId5"/>
          <a:stretch>
            <a:fillRect/>
          </a:stretch>
        </p:blipFill>
        <p:spPr bwMode="auto">
          <a:xfrm>
            <a:off x="3599613" y="3929066"/>
            <a:ext cx="1730460" cy="2214578"/>
          </a:xfrm>
          <a:prstGeom prst="rect">
            <a:avLst/>
          </a:prstGeom>
          <a:ln w="38100" cap="sq">
            <a:solidFill>
              <a:srgbClr val="0033CC"/>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286512" y="5715016"/>
            <a:ext cx="2784737" cy="1200329"/>
          </a:xfrm>
          <a:prstGeom prst="rect">
            <a:avLst/>
          </a:prstGeom>
          <a:noFill/>
        </p:spPr>
        <p:txBody>
          <a:bodyPr wrap="none" rtlCol="0">
            <a:spAutoFit/>
          </a:bodyPr>
          <a:lstStyle/>
          <a:p>
            <a:pPr algn="ctr"/>
            <a:r>
              <a:rPr lang="ru-RU" dirty="0" smtClean="0">
                <a:solidFill>
                  <a:srgbClr val="002060"/>
                </a:solidFill>
              </a:rPr>
              <a:t>Булатова Н.Л.</a:t>
            </a:r>
          </a:p>
          <a:p>
            <a:pPr algn="ctr"/>
            <a:r>
              <a:rPr lang="ru-RU" dirty="0" smtClean="0">
                <a:solidFill>
                  <a:srgbClr val="002060"/>
                </a:solidFill>
              </a:rPr>
              <a:t>МБОУ Калманская СОШ </a:t>
            </a:r>
          </a:p>
          <a:p>
            <a:pPr algn="ctr"/>
            <a:r>
              <a:rPr lang="ru-RU" dirty="0" smtClean="0">
                <a:solidFill>
                  <a:srgbClr val="002060"/>
                </a:solidFill>
              </a:rPr>
              <a:t>имени </a:t>
            </a:r>
            <a:r>
              <a:rPr lang="ru-RU" dirty="0" err="1" smtClean="0">
                <a:solidFill>
                  <a:srgbClr val="002060"/>
                </a:solidFill>
              </a:rPr>
              <a:t>Г.А.Ударцева</a:t>
            </a:r>
            <a:endParaRPr lang="ru-RU" dirty="0" smtClean="0">
              <a:solidFill>
                <a:srgbClr val="002060"/>
              </a:solidFill>
            </a:endParaRPr>
          </a:p>
          <a:p>
            <a:pPr algn="ctr"/>
            <a:r>
              <a:rPr lang="ru-RU" dirty="0" smtClean="0">
                <a:solidFill>
                  <a:srgbClr val="002060"/>
                </a:solidFill>
              </a:rPr>
              <a:t>с.Калманка, 2012г.</a:t>
            </a:r>
            <a:endParaRPr lang="ru-RU" dirty="0">
              <a:solidFill>
                <a:srgbClr val="002060"/>
              </a:solidFill>
            </a:endParaRPr>
          </a:p>
        </p:txBody>
      </p:sp>
      <p:sp>
        <p:nvSpPr>
          <p:cNvPr id="9" name="Управляющая кнопка: сведения 8">
            <a:hlinkClick r:id="rId6" action="ppaction://hlinksldjump" highlightClick="1"/>
          </p:cNvPr>
          <p:cNvSpPr/>
          <p:nvPr/>
        </p:nvSpPr>
        <p:spPr>
          <a:xfrm>
            <a:off x="214282" y="6072206"/>
            <a:ext cx="642942" cy="542374"/>
          </a:xfrm>
          <a:prstGeom prst="actionButtonInformation">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7" descr="Neptunbrunnen_und_Rathaus-Berlin"/>
          <p:cNvPicPr>
            <a:picLocks noGrp="1" noChangeAspect="1" noChangeArrowheads="1"/>
          </p:cNvPicPr>
          <p:nvPr>
            <p:ph sz="half" idx="4294967295"/>
          </p:nvPr>
        </p:nvPicPr>
        <p:blipFill>
          <a:blip r:embed="rId3"/>
          <a:stretch>
            <a:fillRect/>
          </a:stretch>
        </p:blipFill>
        <p:spPr>
          <a:xfrm>
            <a:off x="2143108" y="1975468"/>
            <a:ext cx="4896818" cy="3115163"/>
          </a:xfrm>
          <a:ln w="38100" cap="sq">
            <a:solidFill>
              <a:srgbClr val="006600"/>
            </a:solidFill>
          </a:ln>
          <a:effectLst>
            <a:outerShdw blurRad="50800" dist="38100" dir="2700000" algn="tl" rotWithShape="0">
              <a:srgbClr val="000000">
                <a:alpha val="43000"/>
              </a:srgbClr>
            </a:outerShdw>
          </a:effectLst>
        </p:spPr>
      </p:pic>
      <p:sp>
        <p:nvSpPr>
          <p:cNvPr id="7" name="Прямоугольник 6"/>
          <p:cNvSpPr/>
          <p:nvPr/>
        </p:nvSpPr>
        <p:spPr>
          <a:xfrm>
            <a:off x="1928794" y="500042"/>
            <a:ext cx="5244769" cy="584775"/>
          </a:xfrm>
          <a:prstGeom prst="rect">
            <a:avLst/>
          </a:prstGeom>
        </p:spPr>
        <p:txBody>
          <a:bodyPr wrap="none">
            <a:spAutoFit/>
          </a:bodyPr>
          <a:lstStyle/>
          <a:p>
            <a:pPr algn="ctr"/>
            <a:r>
              <a:rPr lang="de-DE" sz="3200" dirty="0" err="1"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the</a:t>
            </a:r>
            <a:r>
              <a:rPr lang="de-DE" sz="3200" dirty="0"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 Natural </a:t>
            </a:r>
            <a:r>
              <a:rPr lang="de-DE" sz="3200" dirty="0" err="1"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History</a:t>
            </a:r>
            <a:r>
              <a:rPr lang="de-DE" sz="3200" dirty="0"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 Museum</a:t>
            </a:r>
            <a:endParaRPr lang="ru-RU" sz="3200" dirty="0">
              <a:ln>
                <a:solidFill>
                  <a:srgbClr val="00B050"/>
                </a:solidFill>
              </a:ln>
              <a:solidFill>
                <a:schemeClr val="bg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advClick="0">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2285984" y="857232"/>
            <a:ext cx="4572000" cy="1034129"/>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800000"/>
                  </a:solidFill>
                </a:ln>
                <a:solidFill>
                  <a:srgbClr val="C00000"/>
                </a:solidFill>
                <a:effectLst>
                  <a:outerShdw blurRad="38100" dist="38100" dir="2700000" algn="tl">
                    <a:srgbClr val="000000">
                      <a:alpha val="43137"/>
                    </a:srgbClr>
                  </a:outerShdw>
                </a:effectLst>
              </a:rPr>
              <a:t>Museums</a:t>
            </a:r>
            <a:r>
              <a:rPr lang="ru-RU" sz="3600" dirty="0" smtClean="0">
                <a:ln>
                  <a:solidFill>
                    <a:srgbClr val="800000"/>
                  </a:solidFill>
                </a:ln>
                <a:solidFill>
                  <a:srgbClr val="C00000"/>
                </a:solidFill>
                <a:effectLst>
                  <a:outerShdw blurRad="38100" dist="38100" dir="2700000" algn="tl">
                    <a:srgbClr val="000000">
                      <a:alpha val="43137"/>
                    </a:srgbClr>
                  </a:outerShdw>
                </a:effectLst>
              </a:rPr>
              <a:t> - </a:t>
            </a:r>
            <a:r>
              <a:rPr lang="en-US" sz="3600" dirty="0" smtClean="0">
                <a:ln>
                  <a:solidFill>
                    <a:srgbClr val="800000"/>
                  </a:solidFill>
                </a:ln>
                <a:solidFill>
                  <a:srgbClr val="C00000"/>
                </a:solidFill>
                <a:effectLst>
                  <a:outerShdw blurRad="38100" dist="38100" dir="2700000" algn="tl">
                    <a:srgbClr val="000000">
                      <a:alpha val="43137"/>
                    </a:srgbClr>
                  </a:outerShdw>
                </a:effectLst>
              </a:rPr>
              <a:t>5</a:t>
            </a:r>
            <a:r>
              <a:rPr lang="ru-RU" sz="3600" dirty="0" smtClean="0">
                <a:ln>
                  <a:solidFill>
                    <a:srgbClr val="800000"/>
                  </a:solidFill>
                </a:ln>
                <a:solidFill>
                  <a:srgbClr val="C00000"/>
                </a:solidFill>
                <a:effectLst>
                  <a:outerShdw blurRad="38100" dist="38100" dir="2700000" algn="tl">
                    <a:srgbClr val="000000">
                      <a:alpha val="43137"/>
                    </a:srgbClr>
                  </a:outerShdw>
                </a:effectLst>
              </a:rPr>
              <a:t>0</a:t>
            </a:r>
            <a:endParaRPr lang="ru-RU" sz="3600" dirty="0">
              <a:ln>
                <a:solidFill>
                  <a:srgbClr val="800000"/>
                </a:solidFill>
              </a:ln>
            </a:endParaRPr>
          </a:p>
        </p:txBody>
      </p:sp>
      <p:sp>
        <p:nvSpPr>
          <p:cNvPr id="7" name="Прямоугольник 6"/>
          <p:cNvSpPr/>
          <p:nvPr/>
        </p:nvSpPr>
        <p:spPr>
          <a:xfrm>
            <a:off x="1071538" y="2428868"/>
            <a:ext cx="6929486" cy="2062103"/>
          </a:xfrm>
          <a:prstGeom prst="rect">
            <a:avLst/>
          </a:prstGeom>
        </p:spPr>
        <p:txBody>
          <a:bodyPr wrap="square">
            <a:spAutoFit/>
          </a:bodyPr>
          <a:lstStyle/>
          <a:p>
            <a:pPr algn="ctr"/>
            <a:r>
              <a:rPr lang="en-US" sz="3200" dirty="0" smtClean="0">
                <a:solidFill>
                  <a:srgbClr val="0033CC"/>
                </a:solidFill>
              </a:rPr>
              <a:t>It is the world's largest museum of decorative arts and design, housing a permanent collection of over 4.5 million objects. </a:t>
            </a:r>
            <a:endParaRPr lang="ru-RU" sz="3200" dirty="0">
              <a:solidFill>
                <a:srgbClr val="0033CC"/>
              </a:solidFill>
            </a:endParaRPr>
          </a:p>
        </p:txBody>
      </p:sp>
      <p:sp>
        <p:nvSpPr>
          <p:cNvPr id="8" name="Управляющая кнопка: домой 7">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справка 8">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7" descr="nationalgalerie-berlin-wikipedia"/>
          <p:cNvPicPr>
            <a:picLocks noChangeAspect="1" noChangeArrowheads="1"/>
          </p:cNvPicPr>
          <p:nvPr/>
        </p:nvPicPr>
        <p:blipFill>
          <a:blip r:embed="rId3"/>
          <a:stretch>
            <a:fillRect/>
          </a:stretch>
        </p:blipFill>
        <p:spPr bwMode="auto">
          <a:xfrm>
            <a:off x="2143108" y="1854068"/>
            <a:ext cx="4906288" cy="3679716"/>
          </a:xfrm>
          <a:prstGeom prst="rect">
            <a:avLst/>
          </a:prstGeom>
          <a:ln w="38100" cap="sq">
            <a:solidFill>
              <a:srgbClr val="80008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2000232" y="428604"/>
            <a:ext cx="5176418" cy="584775"/>
          </a:xfrm>
          <a:prstGeom prst="rect">
            <a:avLst/>
          </a:prstGeom>
        </p:spPr>
        <p:txBody>
          <a:bodyPr wrap="none">
            <a:spAutoFit/>
          </a:bodyPr>
          <a:lstStyle/>
          <a:p>
            <a:pPr algn="ctr"/>
            <a:r>
              <a:rPr lang="de-DE" sz="3200" dirty="0" smtClean="0">
                <a:ln>
                  <a:solidFill>
                    <a:srgbClr val="660066"/>
                  </a:solidFill>
                </a:ln>
                <a:solidFill>
                  <a:srgbClr val="CC00FF"/>
                </a:solidFill>
                <a:effectLst>
                  <a:outerShdw blurRad="38100" dist="38100" dir="2700000" algn="tl">
                    <a:srgbClr val="000000">
                      <a:alpha val="43137"/>
                    </a:srgbClr>
                  </a:outerShdw>
                </a:effectLst>
              </a:rPr>
              <a:t>Victoria </a:t>
            </a:r>
            <a:r>
              <a:rPr lang="de-DE" sz="3200" dirty="0" err="1" smtClean="0">
                <a:ln>
                  <a:solidFill>
                    <a:srgbClr val="660066"/>
                  </a:solidFill>
                </a:ln>
                <a:solidFill>
                  <a:srgbClr val="CC00FF"/>
                </a:solidFill>
                <a:effectLst>
                  <a:outerShdw blurRad="38100" dist="38100" dir="2700000" algn="tl">
                    <a:srgbClr val="000000">
                      <a:alpha val="43137"/>
                    </a:srgbClr>
                  </a:outerShdw>
                </a:effectLst>
              </a:rPr>
              <a:t>and</a:t>
            </a:r>
            <a:r>
              <a:rPr lang="de-DE" sz="3200" dirty="0" smtClean="0">
                <a:ln>
                  <a:solidFill>
                    <a:srgbClr val="660066"/>
                  </a:solidFill>
                </a:ln>
                <a:solidFill>
                  <a:srgbClr val="CC00FF"/>
                </a:solidFill>
                <a:effectLst>
                  <a:outerShdw blurRad="38100" dist="38100" dir="2700000" algn="tl">
                    <a:srgbClr val="000000">
                      <a:alpha val="43137"/>
                    </a:srgbClr>
                  </a:outerShdw>
                </a:effectLst>
              </a:rPr>
              <a:t> Albert Museum</a:t>
            </a:r>
            <a:endParaRPr lang="ru-RU" sz="3200" dirty="0">
              <a:ln>
                <a:solidFill>
                  <a:srgbClr val="660066"/>
                </a:solidFill>
              </a:ln>
              <a:solidFill>
                <a:srgbClr val="CC00FF"/>
              </a:solidFill>
              <a:effectLst>
                <a:outerShdw blurRad="38100" dist="38100" dir="2700000" algn="tl">
                  <a:srgbClr val="000000">
                    <a:alpha val="43137"/>
                  </a:srgbClr>
                </a:outerShdw>
              </a:effectLst>
            </a:endParaRPr>
          </a:p>
        </p:txBody>
      </p:sp>
    </p:spTree>
  </p:cSld>
  <p:clrMapOvr>
    <a:masterClrMapping/>
  </p:clrMapOvr>
  <p:transition advClick="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01" name="Rectangle 5"/>
          <p:cNvSpPr>
            <a:spLocks noChangeArrowheads="1"/>
          </p:cNvSpPr>
          <p:nvPr/>
        </p:nvSpPr>
        <p:spPr bwMode="auto">
          <a:xfrm>
            <a:off x="468313" y="620713"/>
            <a:ext cx="8229600" cy="4525962"/>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None/>
              <a:defRPr/>
            </a:pPr>
            <a:endParaRPr lang="ru-RU" sz="3600" dirty="0">
              <a:effectLst>
                <a:outerShdw blurRad="38100" dist="38100" dir="2700000" algn="tl">
                  <a:srgbClr val="000000"/>
                </a:outerShdw>
              </a:effectLst>
              <a:latin typeface="Times New Roman" pitchFamily="18" charset="0"/>
            </a:endParaRPr>
          </a:p>
          <a:p>
            <a:pPr marL="342900" indent="-342900">
              <a:spcBef>
                <a:spcPct val="20000"/>
              </a:spcBef>
              <a:buClr>
                <a:schemeClr val="hlink"/>
              </a:buClr>
              <a:buSzPct val="80000"/>
              <a:buFont typeface="Wingdings" pitchFamily="2" charset="2"/>
              <a:buNone/>
              <a:defRPr/>
            </a:pPr>
            <a:endParaRPr lang="ru-RU" sz="3600" dirty="0">
              <a:effectLst>
                <a:outerShdw blurRad="38100" dist="38100" dir="2700000" algn="tl">
                  <a:srgbClr val="000000"/>
                </a:outerShdw>
              </a:effectLst>
              <a:latin typeface="Times New Roman" pitchFamily="18" charset="0"/>
            </a:endParaRPr>
          </a:p>
          <a:p>
            <a:pPr marL="342900" indent="-342900">
              <a:spcBef>
                <a:spcPct val="20000"/>
              </a:spcBef>
              <a:buClr>
                <a:schemeClr val="hlink"/>
              </a:buClr>
              <a:buSzPct val="80000"/>
              <a:buFont typeface="Wingdings" pitchFamily="2" charset="2"/>
              <a:buNone/>
              <a:defRPr/>
            </a:pPr>
            <a:r>
              <a:rPr lang="ru-RU" sz="3600" dirty="0">
                <a:effectLst>
                  <a:outerShdw blurRad="38100" dist="38100" dir="2700000" algn="tl">
                    <a:srgbClr val="000000"/>
                  </a:outerShdw>
                </a:effectLst>
                <a:latin typeface="Times New Roman" pitchFamily="18" charset="0"/>
              </a:rPr>
              <a:t>      </a:t>
            </a:r>
            <a:endParaRPr lang="ru-RU" sz="3600" b="1" dirty="0">
              <a:effectLst>
                <a:outerShdw blurRad="38100" dist="38100" dir="2700000" algn="tl">
                  <a:srgbClr val="000000"/>
                </a:outerShdw>
              </a:effectLst>
              <a:latin typeface="Times New Roman" pitchFamily="18" charset="0"/>
            </a:endParaRPr>
          </a:p>
        </p:txBody>
      </p:sp>
      <p:sp>
        <p:nvSpPr>
          <p:cNvPr id="7" name="Управляющая кнопка: домой 6">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справка 7">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285984" y="857232"/>
            <a:ext cx="4714908"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3300"/>
                </a:solidFill>
                <a:effectLst>
                  <a:outerShdw blurRad="38100" dist="38100" dir="2700000" algn="tl">
                    <a:srgbClr val="000000">
                      <a:alpha val="43137"/>
                    </a:srgbClr>
                  </a:outerShdw>
                </a:effectLst>
              </a:rPr>
              <a:t>Parks, Gardens</a:t>
            </a:r>
            <a:r>
              <a:rPr lang="ru-RU" sz="3600" dirty="0" smtClean="0">
                <a:ln>
                  <a:solidFill>
                    <a:srgbClr val="CC3300"/>
                  </a:solidFill>
                </a:ln>
                <a:solidFill>
                  <a:srgbClr val="FF3300"/>
                </a:solidFill>
                <a:effectLst>
                  <a:outerShdw blurRad="38100" dist="38100" dir="2700000" algn="tl">
                    <a:srgbClr val="000000">
                      <a:alpha val="43137"/>
                    </a:srgbClr>
                  </a:outerShdw>
                </a:effectLst>
              </a:rPr>
              <a:t> - 10</a:t>
            </a:r>
            <a:endParaRPr lang="ru-RU" sz="3600" dirty="0">
              <a:ln>
                <a:solidFill>
                  <a:srgbClr val="CC3300"/>
                </a:solidFill>
              </a:ln>
              <a:solidFill>
                <a:srgbClr val="FF3300"/>
              </a:solidFill>
            </a:endParaRPr>
          </a:p>
        </p:txBody>
      </p:sp>
      <p:sp>
        <p:nvSpPr>
          <p:cNvPr id="6" name="Прямоугольник 5"/>
          <p:cNvSpPr/>
          <p:nvPr/>
        </p:nvSpPr>
        <p:spPr>
          <a:xfrm>
            <a:off x="1857356" y="2786058"/>
            <a:ext cx="5500726" cy="1077218"/>
          </a:xfrm>
          <a:prstGeom prst="rect">
            <a:avLst/>
          </a:prstGeom>
        </p:spPr>
        <p:txBody>
          <a:bodyPr wrap="square">
            <a:spAutoFit/>
          </a:bodyPr>
          <a:lstStyle/>
          <a:p>
            <a:pPr algn="ctr"/>
            <a:r>
              <a:rPr lang="en-US" sz="3200" dirty="0" smtClean="0">
                <a:solidFill>
                  <a:srgbClr val="0033CC"/>
                </a:solidFill>
              </a:rPr>
              <a:t>It is the largest park in London. </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571868" y="500042"/>
            <a:ext cx="2021515" cy="584775"/>
          </a:xfrm>
          <a:prstGeom prst="rect">
            <a:avLst/>
          </a:prstGeom>
        </p:spPr>
        <p:txBody>
          <a:bodyPr wrap="none">
            <a:spAutoFit/>
          </a:bodyPr>
          <a:lstStyle/>
          <a:p>
            <a:pPr algn="ctr"/>
            <a:r>
              <a:rPr lang="de-DE" sz="3200" dirty="0" smtClean="0">
                <a:ln>
                  <a:solidFill>
                    <a:srgbClr val="800000"/>
                  </a:solidFill>
                </a:ln>
                <a:solidFill>
                  <a:srgbClr val="C00000"/>
                </a:solidFill>
                <a:effectLst>
                  <a:outerShdw blurRad="38100" dist="38100" dir="2700000" algn="tl">
                    <a:srgbClr val="000000">
                      <a:alpha val="43137"/>
                    </a:srgbClr>
                  </a:outerShdw>
                </a:effectLst>
              </a:rPr>
              <a:t>Hyde Park</a:t>
            </a:r>
            <a:endParaRPr lang="ru-RU" sz="3200" dirty="0">
              <a:ln>
                <a:solidFill>
                  <a:srgbClr val="800000"/>
                </a:solidFill>
              </a:ln>
              <a:solidFill>
                <a:srgbClr val="C00000"/>
              </a:solidFill>
              <a:effectLst>
                <a:outerShdw blurRad="38100" dist="38100" dir="2700000" algn="tl">
                  <a:srgbClr val="000000">
                    <a:alpha val="43137"/>
                  </a:srgbClr>
                </a:outerShdw>
              </a:effectLst>
            </a:endParaRPr>
          </a:p>
        </p:txBody>
      </p:sp>
      <p:pic>
        <p:nvPicPr>
          <p:cNvPr id="4" name="Picture 8" descr="Unter_den_Linden_Berlin2007"/>
          <p:cNvPicPr>
            <a:picLocks noChangeAspect="1" noChangeArrowheads="1"/>
          </p:cNvPicPr>
          <p:nvPr/>
        </p:nvPicPr>
        <p:blipFill>
          <a:blip r:embed="rId3"/>
          <a:stretch>
            <a:fillRect/>
          </a:stretch>
        </p:blipFill>
        <p:spPr bwMode="auto">
          <a:xfrm>
            <a:off x="2143108" y="1779984"/>
            <a:ext cx="4961344" cy="3721008"/>
          </a:xfrm>
          <a:prstGeom prst="rect">
            <a:avLst/>
          </a:prstGeom>
          <a:ln w="38100" cap="sq">
            <a:solidFill>
              <a:srgbClr val="CC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285984" y="857232"/>
            <a:ext cx="4572000"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err="1" smtClean="0">
                <a:solidFill>
                  <a:srgbClr val="C00000"/>
                </a:solidFill>
                <a:effectLst>
                  <a:outerShdw blurRad="38100" dist="38100" dir="2700000" algn="tl">
                    <a:srgbClr val="000000">
                      <a:alpha val="43137"/>
                    </a:srgbClr>
                  </a:outerShdw>
                </a:effectLst>
              </a:rPr>
              <a:t>Kultur</a:t>
            </a:r>
            <a:r>
              <a:rPr lang="ru-RU" sz="3600" dirty="0" smtClean="0">
                <a:solidFill>
                  <a:srgbClr val="C00000"/>
                </a:solidFill>
                <a:effectLst>
                  <a:outerShdw blurRad="38100" dist="38100" dir="2700000" algn="tl">
                    <a:srgbClr val="000000">
                      <a:alpha val="43137"/>
                    </a:srgbClr>
                  </a:outerShdw>
                </a:effectLst>
              </a:rPr>
              <a:t> - 20</a:t>
            </a:r>
            <a:endParaRPr lang="ru-RU" sz="3600" dirty="0"/>
          </a:p>
        </p:txBody>
      </p:sp>
      <p:sp>
        <p:nvSpPr>
          <p:cNvPr id="6" name="Прямоугольник 5"/>
          <p:cNvSpPr/>
          <p:nvPr/>
        </p:nvSpPr>
        <p:spPr>
          <a:xfrm>
            <a:off x="2285984" y="857232"/>
            <a:ext cx="4714908"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solidFill>
                  <a:srgbClr val="FF3300"/>
                </a:solidFill>
                <a:effectLst>
                  <a:outerShdw blurRad="38100" dist="38100" dir="2700000" algn="tl">
                    <a:srgbClr val="000000"/>
                  </a:outerShdw>
                </a:effectLst>
              </a:rPr>
              <a:t> </a:t>
            </a:r>
            <a:r>
              <a:rPr lang="en-US" sz="3600" dirty="0" smtClean="0">
                <a:ln>
                  <a:solidFill>
                    <a:srgbClr val="CC3300"/>
                  </a:solidFill>
                </a:ln>
                <a:solidFill>
                  <a:srgbClr val="FF3300"/>
                </a:solidFill>
                <a:effectLst>
                  <a:outerShdw blurRad="38100" dist="38100" dir="2700000" algn="tl">
                    <a:srgbClr val="000000">
                      <a:alpha val="43137"/>
                    </a:srgbClr>
                  </a:outerShdw>
                </a:effectLst>
              </a:rPr>
              <a:t>Parks, Gardens</a:t>
            </a:r>
            <a:r>
              <a:rPr lang="ru-RU" sz="3600" dirty="0" smtClean="0">
                <a:ln>
                  <a:solidFill>
                    <a:srgbClr val="CC3300"/>
                  </a:solidFill>
                </a:ln>
                <a:solidFill>
                  <a:srgbClr val="FF3300"/>
                </a:solidFill>
                <a:effectLst>
                  <a:outerShdw blurRad="38100" dist="38100" dir="2700000" algn="tl">
                    <a:srgbClr val="000000">
                      <a:alpha val="43137"/>
                    </a:srgbClr>
                  </a:outerShdw>
                </a:effectLst>
              </a:rPr>
              <a:t> - </a:t>
            </a:r>
            <a:r>
              <a:rPr lang="en-US" sz="3600" dirty="0" smtClean="0">
                <a:ln>
                  <a:solidFill>
                    <a:srgbClr val="CC3300"/>
                  </a:solidFill>
                </a:ln>
                <a:solidFill>
                  <a:srgbClr val="FF3300"/>
                </a:solidFill>
                <a:effectLst>
                  <a:outerShdw blurRad="38100" dist="38100" dir="2700000" algn="tl">
                    <a:srgbClr val="000000">
                      <a:alpha val="43137"/>
                    </a:srgbClr>
                  </a:outerShdw>
                </a:effectLst>
              </a:rPr>
              <a:t>2</a:t>
            </a:r>
            <a:r>
              <a:rPr lang="ru-RU" sz="3600" dirty="0" smtClean="0">
                <a:ln>
                  <a:solidFill>
                    <a:srgbClr val="CC3300"/>
                  </a:solidFill>
                </a:ln>
                <a:solidFill>
                  <a:srgbClr val="FF3300"/>
                </a:solidFill>
                <a:effectLst>
                  <a:outerShdw blurRad="38100" dist="38100" dir="2700000" algn="tl">
                    <a:srgbClr val="000000">
                      <a:alpha val="43137"/>
                    </a:srgbClr>
                  </a:outerShdw>
                </a:effectLst>
              </a:rPr>
              <a:t>0</a:t>
            </a:r>
            <a:endParaRPr lang="ru-RU" sz="3600" dirty="0">
              <a:ln>
                <a:solidFill>
                  <a:srgbClr val="CC3300"/>
                </a:solidFill>
              </a:ln>
              <a:solidFill>
                <a:srgbClr val="FF3300"/>
              </a:solidFill>
            </a:endParaRPr>
          </a:p>
        </p:txBody>
      </p:sp>
      <p:sp>
        <p:nvSpPr>
          <p:cNvPr id="9" name="Прямоугольник 8"/>
          <p:cNvSpPr/>
          <p:nvPr/>
        </p:nvSpPr>
        <p:spPr>
          <a:xfrm>
            <a:off x="1571604" y="2643182"/>
            <a:ext cx="6000776" cy="1077218"/>
          </a:xfrm>
          <a:prstGeom prst="rect">
            <a:avLst/>
          </a:prstGeom>
        </p:spPr>
        <p:txBody>
          <a:bodyPr wrap="square">
            <a:spAutoFit/>
          </a:bodyPr>
          <a:lstStyle/>
          <a:p>
            <a:pPr algn="ctr"/>
            <a:r>
              <a:rPr lang="en-US" sz="3200" dirty="0" smtClean="0">
                <a:solidFill>
                  <a:srgbClr val="0033CC"/>
                </a:solidFill>
              </a:rPr>
              <a:t>It contains Regent’s College and the London Zoo.</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Управляющая кнопка: домой 3">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286116" y="428604"/>
            <a:ext cx="2641236" cy="584775"/>
          </a:xfrm>
          <a:prstGeom prst="rect">
            <a:avLst/>
          </a:prstGeom>
        </p:spPr>
        <p:txBody>
          <a:bodyPr wrap="none">
            <a:spAutoFit/>
          </a:bodyPr>
          <a:lstStyle/>
          <a:p>
            <a:pPr algn="ctr"/>
            <a:r>
              <a:rPr lang="de-DE" sz="3200" dirty="0" err="1" smtClean="0">
                <a:ln>
                  <a:solidFill>
                    <a:srgbClr val="660066"/>
                  </a:solidFill>
                </a:ln>
                <a:solidFill>
                  <a:srgbClr val="CC00FF"/>
                </a:solidFill>
                <a:effectLst>
                  <a:outerShdw blurRad="38100" dist="38100" dir="2700000" algn="tl">
                    <a:srgbClr val="000000">
                      <a:alpha val="43137"/>
                    </a:srgbClr>
                  </a:outerShdw>
                </a:effectLst>
              </a:rPr>
              <a:t>Regent‘s</a:t>
            </a:r>
            <a:r>
              <a:rPr lang="de-DE" sz="3200" dirty="0" smtClean="0">
                <a:ln>
                  <a:solidFill>
                    <a:srgbClr val="660066"/>
                  </a:solidFill>
                </a:ln>
                <a:solidFill>
                  <a:srgbClr val="CC00FF"/>
                </a:solidFill>
                <a:effectLst>
                  <a:outerShdw blurRad="38100" dist="38100" dir="2700000" algn="tl">
                    <a:srgbClr val="000000">
                      <a:alpha val="43137"/>
                    </a:srgbClr>
                  </a:outerShdw>
                </a:effectLst>
              </a:rPr>
              <a:t> Park</a:t>
            </a:r>
            <a:endParaRPr lang="ru-RU" sz="3200" dirty="0">
              <a:ln>
                <a:solidFill>
                  <a:srgbClr val="660066"/>
                </a:solidFill>
              </a:ln>
              <a:solidFill>
                <a:srgbClr val="CC00FF"/>
              </a:solidFill>
              <a:effectLst>
                <a:outerShdw blurRad="38100" dist="38100" dir="2700000" algn="tl">
                  <a:srgbClr val="000000">
                    <a:alpha val="43137"/>
                  </a:srgbClr>
                </a:outerShdw>
              </a:effectLst>
            </a:endParaRPr>
          </a:p>
        </p:txBody>
      </p:sp>
      <p:pic>
        <p:nvPicPr>
          <p:cNvPr id="5" name="Picture 7" descr="Alexanderplatz"/>
          <p:cNvPicPr>
            <a:picLocks noGrp="1" noChangeAspect="1" noChangeArrowheads="1"/>
          </p:cNvPicPr>
          <p:nvPr>
            <p:ph sz="half" idx="1"/>
          </p:nvPr>
        </p:nvPicPr>
        <p:blipFill>
          <a:blip r:embed="rId3"/>
          <a:stretch>
            <a:fillRect/>
          </a:stretch>
        </p:blipFill>
        <p:spPr>
          <a:xfrm>
            <a:off x="2029812" y="1714488"/>
            <a:ext cx="5088000" cy="3816000"/>
          </a:xfrm>
          <a:ln w="38100" cap="sq">
            <a:solidFill>
              <a:srgbClr val="800080"/>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285984" y="857232"/>
            <a:ext cx="4572000"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err="1" smtClean="0">
                <a:solidFill>
                  <a:srgbClr val="C00000"/>
                </a:solidFill>
                <a:effectLst>
                  <a:outerShdw blurRad="38100" dist="38100" dir="2700000" algn="tl">
                    <a:srgbClr val="000000">
                      <a:alpha val="43137"/>
                    </a:srgbClr>
                  </a:outerShdw>
                </a:effectLst>
              </a:rPr>
              <a:t>Kultur</a:t>
            </a:r>
            <a:r>
              <a:rPr lang="ru-RU" sz="3600" dirty="0" smtClean="0">
                <a:solidFill>
                  <a:srgbClr val="C00000"/>
                </a:solidFill>
                <a:effectLst>
                  <a:outerShdw blurRad="38100" dist="38100" dir="2700000" algn="tl">
                    <a:srgbClr val="000000">
                      <a:alpha val="43137"/>
                    </a:srgbClr>
                  </a:outerShdw>
                </a:effectLst>
              </a:rPr>
              <a:t> - 30</a:t>
            </a:r>
            <a:endParaRPr lang="ru-RU" sz="3600" dirty="0"/>
          </a:p>
        </p:txBody>
      </p:sp>
      <p:sp>
        <p:nvSpPr>
          <p:cNvPr id="5" name="Прямоугольник 4"/>
          <p:cNvSpPr/>
          <p:nvPr/>
        </p:nvSpPr>
        <p:spPr>
          <a:xfrm>
            <a:off x="2285984" y="857232"/>
            <a:ext cx="4714908"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solidFill>
                  <a:srgbClr val="FF3300"/>
                </a:solidFill>
                <a:effectLst>
                  <a:outerShdw blurRad="38100" dist="38100" dir="2700000" algn="tl">
                    <a:srgbClr val="000000"/>
                  </a:outerShdw>
                </a:effectLst>
              </a:rPr>
              <a:t>  </a:t>
            </a:r>
            <a:r>
              <a:rPr lang="en-US" sz="3600" dirty="0" smtClean="0">
                <a:ln>
                  <a:solidFill>
                    <a:srgbClr val="CC3300"/>
                  </a:solidFill>
                </a:ln>
                <a:solidFill>
                  <a:srgbClr val="FF3300"/>
                </a:solidFill>
                <a:effectLst>
                  <a:outerShdw blurRad="38100" dist="38100" dir="2700000" algn="tl">
                    <a:srgbClr val="000000">
                      <a:alpha val="43137"/>
                    </a:srgbClr>
                  </a:outerShdw>
                </a:effectLst>
              </a:rPr>
              <a:t>Parks, Gardens</a:t>
            </a:r>
            <a:r>
              <a:rPr lang="ru-RU" sz="3600" dirty="0" smtClean="0">
                <a:ln>
                  <a:solidFill>
                    <a:srgbClr val="CC3300"/>
                  </a:solidFill>
                </a:ln>
                <a:solidFill>
                  <a:srgbClr val="FF3300"/>
                </a:solidFill>
                <a:effectLst>
                  <a:outerShdw blurRad="38100" dist="38100" dir="2700000" algn="tl">
                    <a:srgbClr val="000000">
                      <a:alpha val="43137"/>
                    </a:srgbClr>
                  </a:outerShdw>
                </a:effectLst>
              </a:rPr>
              <a:t> - </a:t>
            </a:r>
            <a:r>
              <a:rPr lang="en-US" sz="3600" dirty="0" smtClean="0">
                <a:ln>
                  <a:solidFill>
                    <a:srgbClr val="CC3300"/>
                  </a:solidFill>
                </a:ln>
                <a:solidFill>
                  <a:srgbClr val="FF3300"/>
                </a:solidFill>
                <a:effectLst>
                  <a:outerShdw blurRad="38100" dist="38100" dir="2700000" algn="tl">
                    <a:srgbClr val="000000">
                      <a:alpha val="43137"/>
                    </a:srgbClr>
                  </a:outerShdw>
                </a:effectLst>
              </a:rPr>
              <a:t>3</a:t>
            </a:r>
            <a:r>
              <a:rPr lang="ru-RU" sz="3600" dirty="0" smtClean="0">
                <a:ln>
                  <a:solidFill>
                    <a:srgbClr val="CC3300"/>
                  </a:solidFill>
                </a:ln>
                <a:solidFill>
                  <a:srgbClr val="FF3300"/>
                </a:solidFill>
                <a:effectLst>
                  <a:outerShdw blurRad="38100" dist="38100" dir="2700000" algn="tl">
                    <a:srgbClr val="000000">
                      <a:alpha val="43137"/>
                    </a:srgbClr>
                  </a:outerShdw>
                </a:effectLst>
              </a:rPr>
              <a:t>0</a:t>
            </a:r>
            <a:endParaRPr lang="ru-RU" sz="3600" dirty="0">
              <a:ln>
                <a:solidFill>
                  <a:srgbClr val="CC3300"/>
                </a:solidFill>
              </a:ln>
              <a:solidFill>
                <a:srgbClr val="FF3300"/>
              </a:solidFill>
            </a:endParaRPr>
          </a:p>
        </p:txBody>
      </p:sp>
      <p:sp>
        <p:nvSpPr>
          <p:cNvPr id="10" name="Прямоугольник 9"/>
          <p:cNvSpPr/>
          <p:nvPr/>
        </p:nvSpPr>
        <p:spPr>
          <a:xfrm>
            <a:off x="714348" y="2500306"/>
            <a:ext cx="7715304" cy="1569660"/>
          </a:xfrm>
          <a:prstGeom prst="rect">
            <a:avLst/>
          </a:prstGeom>
        </p:spPr>
        <p:txBody>
          <a:bodyPr wrap="square">
            <a:spAutoFit/>
          </a:bodyPr>
          <a:lstStyle/>
          <a:p>
            <a:pPr algn="ctr"/>
            <a:r>
              <a:rPr lang="en-US" sz="3200" dirty="0" smtClean="0">
                <a:solidFill>
                  <a:srgbClr val="0033CC"/>
                </a:solidFill>
              </a:rPr>
              <a:t>Children gather here by the statue of Peter Pen, James Barrie’s well-know storybook character.</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643174" y="428604"/>
            <a:ext cx="3803670" cy="584775"/>
          </a:xfrm>
          <a:prstGeom prst="rect">
            <a:avLst/>
          </a:prstGeom>
        </p:spPr>
        <p:txBody>
          <a:bodyPr wrap="none">
            <a:spAutoFit/>
          </a:bodyPr>
          <a:lstStyle/>
          <a:p>
            <a:pPr algn="ctr"/>
            <a:r>
              <a:rPr lang="de-DE" sz="3200" dirty="0" smtClean="0">
                <a:ln>
                  <a:solidFill>
                    <a:srgbClr val="CC3300"/>
                  </a:solidFill>
                </a:ln>
                <a:solidFill>
                  <a:srgbClr val="FF0000"/>
                </a:solidFill>
                <a:effectLst>
                  <a:outerShdw blurRad="38100" dist="38100" dir="2700000" algn="tl">
                    <a:srgbClr val="000000">
                      <a:alpha val="43137"/>
                    </a:srgbClr>
                  </a:outerShdw>
                </a:effectLst>
              </a:rPr>
              <a:t>Kensington </a:t>
            </a:r>
            <a:r>
              <a:rPr lang="de-DE" sz="3200" dirty="0" err="1" smtClean="0">
                <a:ln>
                  <a:solidFill>
                    <a:srgbClr val="CC3300"/>
                  </a:solidFill>
                </a:ln>
                <a:solidFill>
                  <a:srgbClr val="FF0000"/>
                </a:solidFill>
                <a:effectLst>
                  <a:outerShdw blurRad="38100" dist="38100" dir="2700000" algn="tl">
                    <a:srgbClr val="000000">
                      <a:alpha val="43137"/>
                    </a:srgbClr>
                  </a:outerShdw>
                </a:effectLst>
              </a:rPr>
              <a:t>Gardens</a:t>
            </a:r>
            <a:endParaRPr lang="ru-RU" sz="3200" dirty="0">
              <a:ln>
                <a:solidFill>
                  <a:srgbClr val="CC3300"/>
                </a:solidFill>
              </a:ln>
              <a:solidFill>
                <a:srgbClr val="FF0000"/>
              </a:solidFill>
              <a:effectLst>
                <a:outerShdw blurRad="38100" dist="38100" dir="2700000" algn="tl">
                  <a:srgbClr val="000000">
                    <a:alpha val="43137"/>
                  </a:srgbClr>
                </a:outerShdw>
              </a:effectLst>
            </a:endParaRPr>
          </a:p>
        </p:txBody>
      </p:sp>
      <p:pic>
        <p:nvPicPr>
          <p:cNvPr id="4" name="Picture 9" descr="gendarmenmarkt-84"/>
          <p:cNvPicPr>
            <a:picLocks noChangeAspect="1" noChangeArrowheads="1"/>
          </p:cNvPicPr>
          <p:nvPr/>
        </p:nvPicPr>
        <p:blipFill>
          <a:blip r:embed="rId3"/>
          <a:stretch>
            <a:fillRect/>
          </a:stretch>
        </p:blipFill>
        <p:spPr bwMode="auto">
          <a:xfrm>
            <a:off x="2143108" y="1785926"/>
            <a:ext cx="4799998" cy="359999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285984" y="857232"/>
            <a:ext cx="4572000"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err="1" smtClean="0">
                <a:solidFill>
                  <a:srgbClr val="C00000"/>
                </a:solidFill>
                <a:effectLst>
                  <a:outerShdw blurRad="38100" dist="38100" dir="2700000" algn="tl">
                    <a:srgbClr val="000000">
                      <a:alpha val="43137"/>
                    </a:srgbClr>
                  </a:outerShdw>
                </a:effectLst>
              </a:rPr>
              <a:t>Kultur</a:t>
            </a:r>
            <a:r>
              <a:rPr lang="ru-RU" sz="3600" dirty="0" smtClean="0">
                <a:solidFill>
                  <a:srgbClr val="C00000"/>
                </a:solidFill>
                <a:effectLst>
                  <a:outerShdw blurRad="38100" dist="38100" dir="2700000" algn="tl">
                    <a:srgbClr val="000000">
                      <a:alpha val="43137"/>
                    </a:srgbClr>
                  </a:outerShdw>
                </a:effectLst>
              </a:rPr>
              <a:t> - 40</a:t>
            </a:r>
            <a:endParaRPr lang="ru-RU" sz="3600" dirty="0"/>
          </a:p>
        </p:txBody>
      </p:sp>
      <p:sp>
        <p:nvSpPr>
          <p:cNvPr id="5" name="Прямоугольник 4"/>
          <p:cNvSpPr/>
          <p:nvPr/>
        </p:nvSpPr>
        <p:spPr>
          <a:xfrm>
            <a:off x="2285984" y="857232"/>
            <a:ext cx="4714908"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3300"/>
                </a:solidFill>
                <a:effectLst>
                  <a:outerShdw blurRad="38100" dist="38100" dir="2700000" algn="tl">
                    <a:srgbClr val="000000">
                      <a:alpha val="43137"/>
                    </a:srgbClr>
                  </a:outerShdw>
                </a:effectLst>
              </a:rPr>
              <a:t>Parks, Gardens</a:t>
            </a:r>
            <a:r>
              <a:rPr lang="ru-RU" sz="3600" dirty="0" smtClean="0">
                <a:ln>
                  <a:solidFill>
                    <a:srgbClr val="CC3300"/>
                  </a:solidFill>
                </a:ln>
                <a:solidFill>
                  <a:srgbClr val="FF3300"/>
                </a:solidFill>
                <a:effectLst>
                  <a:outerShdw blurRad="38100" dist="38100" dir="2700000" algn="tl">
                    <a:srgbClr val="000000">
                      <a:alpha val="43137"/>
                    </a:srgbClr>
                  </a:outerShdw>
                </a:effectLst>
              </a:rPr>
              <a:t> - </a:t>
            </a:r>
            <a:r>
              <a:rPr lang="en-US" sz="3600" dirty="0" smtClean="0">
                <a:ln>
                  <a:solidFill>
                    <a:srgbClr val="CC3300"/>
                  </a:solidFill>
                </a:ln>
                <a:solidFill>
                  <a:srgbClr val="FF3300"/>
                </a:solidFill>
                <a:effectLst>
                  <a:outerShdw blurRad="38100" dist="38100" dir="2700000" algn="tl">
                    <a:srgbClr val="000000">
                      <a:alpha val="43137"/>
                    </a:srgbClr>
                  </a:outerShdw>
                </a:effectLst>
              </a:rPr>
              <a:t>4</a:t>
            </a:r>
            <a:r>
              <a:rPr lang="ru-RU" sz="3600" dirty="0" smtClean="0">
                <a:ln>
                  <a:solidFill>
                    <a:srgbClr val="CC3300"/>
                  </a:solidFill>
                </a:ln>
                <a:solidFill>
                  <a:srgbClr val="FF3300"/>
                </a:solidFill>
                <a:effectLst>
                  <a:outerShdw blurRad="38100" dist="38100" dir="2700000" algn="tl">
                    <a:srgbClr val="000000">
                      <a:alpha val="43137"/>
                    </a:srgbClr>
                  </a:outerShdw>
                </a:effectLst>
              </a:rPr>
              <a:t>0</a:t>
            </a:r>
            <a:endParaRPr lang="ru-RU" sz="3600" dirty="0">
              <a:ln>
                <a:solidFill>
                  <a:srgbClr val="CC3300"/>
                </a:solidFill>
              </a:ln>
              <a:solidFill>
                <a:srgbClr val="FF3300"/>
              </a:solidFill>
            </a:endParaRPr>
          </a:p>
        </p:txBody>
      </p:sp>
      <p:sp>
        <p:nvSpPr>
          <p:cNvPr id="9" name="Прямоугольник 8"/>
          <p:cNvSpPr/>
          <p:nvPr/>
        </p:nvSpPr>
        <p:spPr>
          <a:xfrm>
            <a:off x="1857356" y="2857496"/>
            <a:ext cx="5500710" cy="1077218"/>
          </a:xfrm>
          <a:prstGeom prst="rect">
            <a:avLst/>
          </a:prstGeom>
        </p:spPr>
        <p:txBody>
          <a:bodyPr wrap="square">
            <a:spAutoFit/>
          </a:bodyPr>
          <a:lstStyle/>
          <a:p>
            <a:pPr algn="ctr"/>
            <a:r>
              <a:rPr lang="en-US" sz="3200" dirty="0" smtClean="0">
                <a:solidFill>
                  <a:srgbClr val="0033CC"/>
                </a:solidFill>
              </a:rPr>
              <a:t>It is the oldest of the Royal Parks of London. </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316" name="Group 132"/>
          <p:cNvGraphicFramePr>
            <a:graphicFrameLocks noGrp="1"/>
          </p:cNvGraphicFramePr>
          <p:nvPr>
            <p:ph type="tbl" idx="1"/>
          </p:nvPr>
        </p:nvGraphicFramePr>
        <p:xfrm>
          <a:off x="107950" y="765175"/>
          <a:ext cx="8929688" cy="5400676"/>
        </p:xfrm>
        <a:graphic>
          <a:graphicData uri="http://schemas.openxmlformats.org/drawingml/2006/table">
            <a:tbl>
              <a:tblPr>
                <a:tableStyleId>{5DA37D80-6434-44D0-A028-1B22A696006F}</a:tableStyleId>
              </a:tblPr>
              <a:tblGrid>
                <a:gridCol w="2808288"/>
                <a:gridCol w="1295400"/>
                <a:gridCol w="1296987"/>
                <a:gridCol w="1223963"/>
                <a:gridCol w="1223962"/>
                <a:gridCol w="1081088"/>
              </a:tblGrid>
              <a:tr h="1079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outerShdw blurRad="38100" dist="38100" dir="2700000" algn="tl">
                              <a:srgbClr val="000000"/>
                            </a:outerShdw>
                          </a:effectLst>
                        </a:rPr>
                        <a:t>  </a:t>
                      </a:r>
                      <a:r>
                        <a:rPr kumimoji="0" lang="en-US" sz="2400" b="0" u="none" strike="noStrike" cap="none" normalizeH="0" baseline="0" dirty="0" smtClean="0">
                          <a:ln>
                            <a:solidFill>
                              <a:srgbClr val="CC3300"/>
                            </a:solidFill>
                          </a:ln>
                          <a:solidFill>
                            <a:srgbClr val="FF0000"/>
                          </a:solidFill>
                          <a:effectLst>
                            <a:outerShdw blurRad="38100" dist="38100" dir="2700000" algn="tl">
                              <a:srgbClr val="000000">
                                <a:alpha val="43137"/>
                              </a:srgbClr>
                            </a:outerShdw>
                          </a:effectLst>
                        </a:rPr>
                        <a:t>Museums</a:t>
                      </a:r>
                      <a:endParaRPr kumimoji="0" lang="ru-RU" sz="3600" b="0" i="0" u="none" strike="noStrike" cap="none" normalizeH="0" baseline="0" dirty="0" smtClean="0">
                        <a:ln>
                          <a:solidFill>
                            <a:srgbClr val="CC3300"/>
                          </a:solidFill>
                        </a:ln>
                        <a:solidFill>
                          <a:srgbClr val="FF0000"/>
                        </a:solidFill>
                        <a:effectLst>
                          <a:outerShdw blurRad="38100" dist="38100" dir="2700000" algn="tl">
                            <a:srgbClr val="000000">
                              <a:alpha val="43137"/>
                            </a:srgbClr>
                          </a:outerShdw>
                        </a:effectLst>
                        <a:latin typeface="+mn-lt"/>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r>
              <a:tr h="1079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    </a:t>
                      </a:r>
                      <a:r>
                        <a:rPr kumimoji="0" lang="en-US" sz="2400" u="none" strike="noStrike" cap="none" normalizeH="0" baseline="0" dirty="0" smtClean="0">
                          <a:ln>
                            <a:solidFill>
                              <a:srgbClr val="FF6600"/>
                            </a:solidFill>
                          </a:ln>
                          <a:solidFill>
                            <a:srgbClr val="FF9933"/>
                          </a:solidFill>
                          <a:effectLst>
                            <a:outerShdw blurRad="38100" dist="38100" dir="2700000" algn="tl">
                              <a:srgbClr val="000000">
                                <a:alpha val="43137"/>
                              </a:srgbClr>
                            </a:outerShdw>
                          </a:effectLst>
                        </a:rPr>
                        <a:t>Parks, Gardens</a:t>
                      </a:r>
                      <a:endParaRPr kumimoji="0" lang="ru-RU" sz="2800" b="1" i="0" u="none" strike="noStrike" cap="none" normalizeH="0" baseline="0" dirty="0" smtClean="0">
                        <a:ln>
                          <a:solidFill>
                            <a:srgbClr val="FF6600"/>
                          </a:solidFill>
                        </a:ln>
                        <a:solidFill>
                          <a:srgbClr val="FF9933"/>
                        </a:solidFill>
                        <a:effectLst>
                          <a:outerShdw blurRad="38100" dist="38100" dir="2700000" algn="tl">
                            <a:srgbClr val="000000">
                              <a:alpha val="43137"/>
                            </a:srgbClr>
                          </a:outerShdw>
                        </a:effectLst>
                        <a:latin typeface="+mn-lt"/>
                        <a:cs typeface="Times New Roman" pitchFamily="18"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r>
              <a:tr h="1081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    </a:t>
                      </a:r>
                      <a:r>
                        <a:rPr kumimoji="0" lang="en-US" sz="2400" u="none" strike="noStrike" cap="none" normalizeH="0" baseline="0" dirty="0" smtClean="0">
                          <a:ln>
                            <a:solidFill>
                              <a:srgbClr val="FF9933"/>
                            </a:solidFill>
                          </a:ln>
                          <a:solidFill>
                            <a:srgbClr val="FFFF00"/>
                          </a:solidFill>
                          <a:effectLst>
                            <a:outerShdw blurRad="38100" dist="38100" dir="2700000" algn="tl">
                              <a:srgbClr val="000000">
                                <a:alpha val="43137"/>
                              </a:srgbClr>
                            </a:outerShdw>
                          </a:effectLst>
                        </a:rPr>
                        <a:t>History</a:t>
                      </a:r>
                      <a:endParaRPr kumimoji="0" lang="ru-RU" sz="2800" b="1" i="0" u="none" strike="noStrike" cap="none" normalizeH="0" baseline="0" dirty="0" smtClean="0">
                        <a:ln>
                          <a:solidFill>
                            <a:srgbClr val="FF9933"/>
                          </a:solidFill>
                        </a:ln>
                        <a:solidFill>
                          <a:srgbClr val="FFFF00"/>
                        </a:solidFill>
                        <a:effectLst>
                          <a:outerShdw blurRad="38100" dist="38100" dir="2700000" algn="tl">
                            <a:srgbClr val="000000">
                              <a:alpha val="43137"/>
                            </a:srgbClr>
                          </a:outerShdw>
                        </a:effectLst>
                        <a:latin typeface="+mn-lt"/>
                        <a:cs typeface="Times New Roman" pitchFamily="18"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r>
              <a:tr h="1079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1600" u="none" strike="noStrike" cap="none" normalizeH="0" baseline="0" dirty="0" smtClean="0">
                        <a:ln>
                          <a:noFill/>
                        </a:ln>
                        <a:effectLst>
                          <a:outerShdw blurRad="38100" dist="38100" dir="2700000" algn="tl">
                            <a:srgbClr val="000000"/>
                          </a:outerShdw>
                        </a:effectLst>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  </a:t>
                      </a:r>
                      <a:r>
                        <a:rPr kumimoji="0" lang="en-US" sz="2400" u="none" strike="noStrike" cap="none" normalizeH="0" baseline="0" dirty="0" smtClean="0">
                          <a:ln>
                            <a:solidFill>
                              <a:schemeClr val="bg1">
                                <a:lumMod val="75000"/>
                                <a:lumOff val="25000"/>
                              </a:schemeClr>
                            </a:solidFill>
                          </a:ln>
                          <a:solidFill>
                            <a:schemeClr val="bg2">
                              <a:lumMod val="60000"/>
                              <a:lumOff val="40000"/>
                            </a:schemeClr>
                          </a:solidFill>
                          <a:effectLst>
                            <a:outerShdw blurRad="38100" dist="38100" dir="2700000" algn="tl">
                              <a:srgbClr val="000000">
                                <a:alpha val="43137"/>
                              </a:srgbClr>
                            </a:outerShdw>
                          </a:effectLst>
                        </a:rPr>
                        <a:t>Streets, Squares</a:t>
                      </a:r>
                      <a:endParaRPr kumimoji="0" lang="ru-RU" sz="2400" b="1" i="0" u="none" strike="noStrike" cap="none" normalizeH="0" baseline="0" dirty="0" smtClean="0">
                        <a:ln>
                          <a:solidFill>
                            <a:schemeClr val="bg1">
                              <a:lumMod val="75000"/>
                              <a:lumOff val="25000"/>
                            </a:schemeClr>
                          </a:solidFill>
                        </a:ln>
                        <a:solidFill>
                          <a:schemeClr val="bg2">
                            <a:lumMod val="60000"/>
                            <a:lumOff val="40000"/>
                          </a:schemeClr>
                        </a:solidFill>
                        <a:effectLst>
                          <a:outerShdw blurRad="38100" dist="38100" dir="2700000" algn="tl">
                            <a:srgbClr val="000000">
                              <a:alpha val="43137"/>
                            </a:srgbClr>
                          </a:outerShdw>
                        </a:effectLst>
                        <a:latin typeface="Comic Sans MS" pitchFamily="66"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r>
              <a:tr h="1081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none" strike="noStrike" cap="none" normalizeH="0" baseline="0" dirty="0" smtClean="0">
                        <a:ln>
                          <a:solidFill>
                            <a:srgbClr val="660066"/>
                          </a:solidFill>
                        </a:ln>
                        <a:solidFill>
                          <a:srgbClr val="7030A0"/>
                        </a:solidFill>
                        <a:effectLst>
                          <a:outerShdw blurRad="38100" dist="38100" dir="2700000" algn="tl">
                            <a:srgbClr val="000000">
                              <a:alpha val="43137"/>
                            </a:srgbClr>
                          </a:outerShdw>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solidFill>
                              <a:srgbClr val="660066"/>
                            </a:solidFill>
                          </a:ln>
                          <a:solidFill>
                            <a:srgbClr val="7030A0"/>
                          </a:solidFill>
                          <a:effectLst>
                            <a:outerShdw blurRad="38100" dist="38100" dir="2700000" algn="tl">
                              <a:srgbClr val="000000">
                                <a:alpha val="43137"/>
                              </a:srgbClr>
                            </a:outerShdw>
                          </a:effectLst>
                          <a:latin typeface="+mn-lt"/>
                        </a:rPr>
                        <a:t>Entertainment</a:t>
                      </a:r>
                      <a:endParaRPr kumimoji="0" lang="ru-RU" sz="2400" b="0" i="0" u="none" strike="noStrike" cap="none" normalizeH="0" baseline="0" dirty="0" smtClean="0">
                        <a:ln>
                          <a:solidFill>
                            <a:srgbClr val="660066"/>
                          </a:solidFill>
                        </a:ln>
                        <a:solidFill>
                          <a:srgbClr val="7030A0"/>
                        </a:solidFill>
                        <a:effectLst>
                          <a:outerShdw blurRad="38100" dist="38100" dir="2700000" algn="tl">
                            <a:srgbClr val="000000">
                              <a:alpha val="43137"/>
                            </a:srgbClr>
                          </a:outerShdw>
                        </a:effectLst>
                        <a:latin typeface="+mn-lt"/>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cell3D prstMaterial="dkEdge">
                      <a:bevel prst="artDeco"/>
                      <a:lightRig rig="flood" dir="t"/>
                    </a:cell3D>
                  </a:tcPr>
                </a:tc>
              </a:tr>
            </a:tbl>
          </a:graphicData>
        </a:graphic>
      </p:graphicFrame>
      <p:sp>
        <p:nvSpPr>
          <p:cNvPr id="4142" name="AutoShape 110">
            <a:hlinkClick r:id="rId3" action="ppaction://hlinksldjump" highlightClick="1"/>
          </p:cNvPr>
          <p:cNvSpPr>
            <a:spLocks noChangeArrowheads="1"/>
          </p:cNvSpPr>
          <p:nvPr/>
        </p:nvSpPr>
        <p:spPr bwMode="auto">
          <a:xfrm>
            <a:off x="2916238" y="765175"/>
            <a:ext cx="1295400" cy="1079500"/>
          </a:xfrm>
          <a:prstGeom prst="actionButtonBlank">
            <a:avLst/>
          </a:prstGeom>
          <a:solidFill>
            <a:srgbClr val="FFCCCC"/>
          </a:solidFill>
          <a:ln w="9525">
            <a:solidFill>
              <a:srgbClr val="C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defRPr/>
            </a:pPr>
            <a:r>
              <a:rPr lang="ru-RU" sz="3600" b="1"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rPr>
              <a:t>10</a:t>
            </a:r>
          </a:p>
        </p:txBody>
      </p:sp>
      <p:sp>
        <p:nvSpPr>
          <p:cNvPr id="4143" name="AutoShape 111">
            <a:hlinkClick r:id="rId4" action="ppaction://hlinksldjump" highlightClick="1"/>
          </p:cNvPr>
          <p:cNvSpPr>
            <a:spLocks noChangeArrowheads="1"/>
          </p:cNvSpPr>
          <p:nvPr/>
        </p:nvSpPr>
        <p:spPr bwMode="auto">
          <a:xfrm>
            <a:off x="4211638" y="765175"/>
            <a:ext cx="1295400" cy="1079500"/>
          </a:xfrm>
          <a:prstGeom prst="actionButtonBlank">
            <a:avLst/>
          </a:prstGeom>
          <a:solidFill>
            <a:srgbClr val="FFCCCC"/>
          </a:solidFill>
          <a:ln w="9525">
            <a:solidFill>
              <a:srgbClr val="C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defRPr/>
            </a:pPr>
            <a:r>
              <a:rPr lang="ru-RU" sz="3600" b="1"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rPr>
              <a:t>20</a:t>
            </a:r>
          </a:p>
        </p:txBody>
      </p:sp>
      <p:sp>
        <p:nvSpPr>
          <p:cNvPr id="4144" name="AutoShape 112">
            <a:hlinkClick r:id="rId5" action="ppaction://hlinksldjump" highlightClick="1"/>
          </p:cNvPr>
          <p:cNvSpPr>
            <a:spLocks noChangeArrowheads="1"/>
          </p:cNvSpPr>
          <p:nvPr/>
        </p:nvSpPr>
        <p:spPr bwMode="auto">
          <a:xfrm>
            <a:off x="2916238" y="1844675"/>
            <a:ext cx="1295400" cy="1079500"/>
          </a:xfrm>
          <a:prstGeom prst="actionButtonBlank">
            <a:avLst/>
          </a:prstGeom>
          <a:solidFill>
            <a:srgbClr val="FFCC66"/>
          </a:solidFill>
          <a:ln w="9525">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3300"/>
                  </a:solidFill>
                </a:ln>
                <a:solidFill>
                  <a:srgbClr val="FF6600"/>
                </a:solidFill>
                <a:effectLst>
                  <a:outerShdw blurRad="38100" dist="38100" dir="2700000" algn="tl">
                    <a:srgbClr val="000000">
                      <a:alpha val="43137"/>
                    </a:srgbClr>
                  </a:outerShdw>
                </a:effectLst>
                <a:latin typeface="Times New Roman" pitchFamily="18" charset="0"/>
              </a:rPr>
              <a:t>10</a:t>
            </a:r>
          </a:p>
        </p:txBody>
      </p:sp>
      <p:sp>
        <p:nvSpPr>
          <p:cNvPr id="4145" name="AutoShape 113">
            <a:hlinkClick r:id="rId6" action="ppaction://hlinksldjump" highlightClick="1"/>
          </p:cNvPr>
          <p:cNvSpPr>
            <a:spLocks noChangeArrowheads="1"/>
          </p:cNvSpPr>
          <p:nvPr/>
        </p:nvSpPr>
        <p:spPr bwMode="auto">
          <a:xfrm>
            <a:off x="2916238" y="2924175"/>
            <a:ext cx="1295400" cy="1079500"/>
          </a:xfrm>
          <a:prstGeom prst="actionButtonBlank">
            <a:avLst/>
          </a:prstGeom>
          <a:solidFill>
            <a:srgbClr val="FFFF66"/>
          </a:solid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6600"/>
                  </a:solidFill>
                </a:ln>
                <a:solidFill>
                  <a:srgbClr val="EEC100"/>
                </a:solidFill>
                <a:effectLst>
                  <a:outerShdw blurRad="38100" dist="38100" dir="2700000" algn="tl">
                    <a:srgbClr val="000000">
                      <a:alpha val="43137"/>
                    </a:srgbClr>
                  </a:outerShdw>
                </a:effectLst>
                <a:latin typeface="Times New Roman" pitchFamily="18" charset="0"/>
              </a:rPr>
              <a:t>10</a:t>
            </a:r>
          </a:p>
        </p:txBody>
      </p:sp>
      <p:sp>
        <p:nvSpPr>
          <p:cNvPr id="4146" name="AutoShape 114">
            <a:hlinkClick r:id="rId7" action="ppaction://hlinksldjump" highlightClick="1"/>
          </p:cNvPr>
          <p:cNvSpPr>
            <a:spLocks noChangeArrowheads="1"/>
          </p:cNvSpPr>
          <p:nvPr/>
        </p:nvSpPr>
        <p:spPr bwMode="auto">
          <a:xfrm>
            <a:off x="2916238" y="4005263"/>
            <a:ext cx="1295400" cy="1079500"/>
          </a:xfrm>
          <a:prstGeom prst="actionButtonBlank">
            <a:avLst/>
          </a:prstGeom>
          <a:solidFill>
            <a:schemeClr val="accent1">
              <a:lumMod val="40000"/>
              <a:lumOff val="60000"/>
            </a:schemeClr>
          </a:solidFill>
          <a:ln w="9525">
            <a:solidFill>
              <a:srgbClr val="008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003300"/>
                  </a:solidFill>
                </a:ln>
                <a:solidFill>
                  <a:srgbClr val="008000"/>
                </a:solidFill>
                <a:effectLst>
                  <a:outerShdw blurRad="38100" dist="38100" dir="2700000" algn="tl">
                    <a:srgbClr val="000000">
                      <a:alpha val="43137"/>
                    </a:srgbClr>
                  </a:outerShdw>
                </a:effectLst>
                <a:latin typeface="Times New Roman" pitchFamily="18" charset="0"/>
              </a:rPr>
              <a:t>10</a:t>
            </a:r>
          </a:p>
        </p:txBody>
      </p:sp>
      <p:sp>
        <p:nvSpPr>
          <p:cNvPr id="4147" name="AutoShape 115">
            <a:hlinkClick r:id="rId8" action="ppaction://hlinksldjump" highlightClick="1"/>
          </p:cNvPr>
          <p:cNvSpPr>
            <a:spLocks noChangeArrowheads="1"/>
          </p:cNvSpPr>
          <p:nvPr/>
        </p:nvSpPr>
        <p:spPr bwMode="auto">
          <a:xfrm>
            <a:off x="2916238" y="5084763"/>
            <a:ext cx="1295400" cy="1079500"/>
          </a:xfrm>
          <a:prstGeom prst="actionButtonBlank">
            <a:avLst/>
          </a:prstGeom>
          <a:solidFill>
            <a:srgbClr val="CC99FF"/>
          </a:solidFill>
          <a:ln w="9525">
            <a:solidFill>
              <a:srgbClr val="660066"/>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660066"/>
                  </a:solidFill>
                </a:ln>
                <a:solidFill>
                  <a:srgbClr val="7030A0"/>
                </a:solidFill>
                <a:effectLst>
                  <a:outerShdw blurRad="38100" dist="38100" dir="2700000" algn="tl">
                    <a:srgbClr val="000000">
                      <a:alpha val="43137"/>
                    </a:srgbClr>
                  </a:outerShdw>
                </a:effectLst>
                <a:latin typeface="Times New Roman" pitchFamily="18" charset="0"/>
              </a:rPr>
              <a:t>10</a:t>
            </a:r>
          </a:p>
        </p:txBody>
      </p:sp>
      <p:sp>
        <p:nvSpPr>
          <p:cNvPr id="4148" name="AutoShape 116">
            <a:hlinkClick r:id="rId9" action="ppaction://hlinksldjump" highlightClick="1"/>
          </p:cNvPr>
          <p:cNvSpPr>
            <a:spLocks noChangeArrowheads="1"/>
          </p:cNvSpPr>
          <p:nvPr/>
        </p:nvSpPr>
        <p:spPr bwMode="auto">
          <a:xfrm>
            <a:off x="4211638" y="1844675"/>
            <a:ext cx="1295400" cy="1079500"/>
          </a:xfrm>
          <a:prstGeom prst="actionButtonBlank">
            <a:avLst/>
          </a:prstGeom>
          <a:solidFill>
            <a:srgbClr val="FFCC66"/>
          </a:solidFill>
          <a:ln w="9525">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3300"/>
                  </a:solidFill>
                </a:ln>
                <a:solidFill>
                  <a:srgbClr val="FF6600"/>
                </a:solidFill>
                <a:effectLst>
                  <a:outerShdw blurRad="38100" dist="38100" dir="2700000" algn="tl">
                    <a:srgbClr val="000000">
                      <a:alpha val="43137"/>
                    </a:srgbClr>
                  </a:outerShdw>
                </a:effectLst>
                <a:latin typeface="Times New Roman" pitchFamily="18" charset="0"/>
              </a:rPr>
              <a:t>20</a:t>
            </a:r>
          </a:p>
        </p:txBody>
      </p:sp>
      <p:sp>
        <p:nvSpPr>
          <p:cNvPr id="4149" name="AutoShape 117">
            <a:hlinkClick r:id="rId10" action="ppaction://hlinksldjump" highlightClick="1"/>
          </p:cNvPr>
          <p:cNvSpPr>
            <a:spLocks noChangeArrowheads="1"/>
          </p:cNvSpPr>
          <p:nvPr/>
        </p:nvSpPr>
        <p:spPr bwMode="auto">
          <a:xfrm>
            <a:off x="4211638" y="2924175"/>
            <a:ext cx="1295400" cy="1079500"/>
          </a:xfrm>
          <a:prstGeom prst="actionButtonBlank">
            <a:avLst/>
          </a:prstGeom>
          <a:solidFill>
            <a:srgbClr val="FFFF66"/>
          </a:solid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6600"/>
                  </a:solidFill>
                </a:ln>
                <a:solidFill>
                  <a:srgbClr val="EEC100"/>
                </a:solidFill>
                <a:effectLst>
                  <a:outerShdw blurRad="38100" dist="38100" dir="2700000" algn="tl">
                    <a:srgbClr val="000000">
                      <a:alpha val="43137"/>
                    </a:srgbClr>
                  </a:outerShdw>
                </a:effectLst>
                <a:latin typeface="Times New Roman" pitchFamily="18" charset="0"/>
              </a:rPr>
              <a:t>20</a:t>
            </a:r>
          </a:p>
        </p:txBody>
      </p:sp>
      <p:sp>
        <p:nvSpPr>
          <p:cNvPr id="4150" name="AutoShape 118">
            <a:hlinkClick r:id="rId11" action="ppaction://hlinksldjump" highlightClick="1"/>
          </p:cNvPr>
          <p:cNvSpPr>
            <a:spLocks noChangeArrowheads="1"/>
          </p:cNvSpPr>
          <p:nvPr/>
        </p:nvSpPr>
        <p:spPr bwMode="auto">
          <a:xfrm>
            <a:off x="4211638" y="4005263"/>
            <a:ext cx="1295400" cy="1079500"/>
          </a:xfrm>
          <a:prstGeom prst="actionButtonBlank">
            <a:avLst/>
          </a:prstGeom>
          <a:solidFill>
            <a:schemeClr val="accent1">
              <a:lumMod val="40000"/>
              <a:lumOff val="60000"/>
            </a:schemeClr>
          </a:solidFill>
          <a:ln w="9525">
            <a:solidFill>
              <a:srgbClr val="008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003300"/>
                  </a:solidFill>
                </a:ln>
                <a:solidFill>
                  <a:srgbClr val="008000"/>
                </a:solidFill>
                <a:effectLst>
                  <a:outerShdw blurRad="38100" dist="38100" dir="2700000" algn="tl">
                    <a:srgbClr val="000000">
                      <a:alpha val="43137"/>
                    </a:srgbClr>
                  </a:outerShdw>
                </a:effectLst>
                <a:latin typeface="Times New Roman" pitchFamily="18" charset="0"/>
              </a:rPr>
              <a:t>20</a:t>
            </a:r>
          </a:p>
        </p:txBody>
      </p:sp>
      <p:sp>
        <p:nvSpPr>
          <p:cNvPr id="4151" name="AutoShape 119">
            <a:hlinkClick r:id="rId12" action="ppaction://hlinksldjump" highlightClick="1"/>
          </p:cNvPr>
          <p:cNvSpPr>
            <a:spLocks noChangeArrowheads="1"/>
          </p:cNvSpPr>
          <p:nvPr/>
        </p:nvSpPr>
        <p:spPr bwMode="auto">
          <a:xfrm>
            <a:off x="4211638" y="5084763"/>
            <a:ext cx="1295400" cy="1079500"/>
          </a:xfrm>
          <a:prstGeom prst="actionButtonBlank">
            <a:avLst/>
          </a:prstGeom>
          <a:solidFill>
            <a:srgbClr val="CC99FF"/>
          </a:solidFill>
          <a:ln w="9525">
            <a:solidFill>
              <a:srgbClr val="660066"/>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660066"/>
                  </a:solidFill>
                </a:ln>
                <a:solidFill>
                  <a:srgbClr val="7030A0"/>
                </a:solidFill>
                <a:effectLst>
                  <a:outerShdw blurRad="38100" dist="38100" dir="2700000" algn="tl">
                    <a:srgbClr val="000000">
                      <a:alpha val="43137"/>
                    </a:srgbClr>
                  </a:outerShdw>
                </a:effectLst>
                <a:latin typeface="Times New Roman" pitchFamily="18" charset="0"/>
              </a:rPr>
              <a:t>20</a:t>
            </a:r>
          </a:p>
        </p:txBody>
      </p:sp>
      <p:sp>
        <p:nvSpPr>
          <p:cNvPr id="4152" name="AutoShape 120">
            <a:hlinkClick r:id="rId13" action="ppaction://hlinksldjump" highlightClick="1"/>
          </p:cNvPr>
          <p:cNvSpPr>
            <a:spLocks noChangeArrowheads="1"/>
          </p:cNvSpPr>
          <p:nvPr/>
        </p:nvSpPr>
        <p:spPr bwMode="auto">
          <a:xfrm>
            <a:off x="5508625" y="765175"/>
            <a:ext cx="1222375" cy="1079500"/>
          </a:xfrm>
          <a:prstGeom prst="actionButtonBlank">
            <a:avLst/>
          </a:prstGeom>
          <a:solidFill>
            <a:srgbClr val="FFCCCC"/>
          </a:solidFill>
          <a:ln w="9525">
            <a:solidFill>
              <a:srgbClr val="C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defRPr/>
            </a:pPr>
            <a:r>
              <a:rPr lang="ru-RU" sz="3600" b="1"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rPr>
              <a:t>30</a:t>
            </a:r>
          </a:p>
        </p:txBody>
      </p:sp>
      <p:sp>
        <p:nvSpPr>
          <p:cNvPr id="4153" name="AutoShape 121">
            <a:hlinkClick r:id="rId14" action="ppaction://hlinksldjump" highlightClick="1"/>
          </p:cNvPr>
          <p:cNvSpPr>
            <a:spLocks noChangeArrowheads="1"/>
          </p:cNvSpPr>
          <p:nvPr/>
        </p:nvSpPr>
        <p:spPr bwMode="auto">
          <a:xfrm>
            <a:off x="5508625" y="1844675"/>
            <a:ext cx="1222375" cy="1079500"/>
          </a:xfrm>
          <a:prstGeom prst="actionButtonBlank">
            <a:avLst/>
          </a:prstGeom>
          <a:solidFill>
            <a:srgbClr val="FFCC66"/>
          </a:solidFill>
          <a:ln w="9525">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3300"/>
                  </a:solidFill>
                </a:ln>
                <a:solidFill>
                  <a:srgbClr val="FF6600"/>
                </a:solidFill>
                <a:effectLst>
                  <a:outerShdw blurRad="38100" dist="38100" dir="2700000" algn="tl">
                    <a:srgbClr val="000000">
                      <a:alpha val="43137"/>
                    </a:srgbClr>
                  </a:outerShdw>
                </a:effectLst>
                <a:latin typeface="Times New Roman" pitchFamily="18" charset="0"/>
              </a:rPr>
              <a:t>30</a:t>
            </a:r>
          </a:p>
        </p:txBody>
      </p:sp>
      <p:sp>
        <p:nvSpPr>
          <p:cNvPr id="4154" name="AutoShape 122">
            <a:hlinkClick r:id="rId15" action="ppaction://hlinksldjump" highlightClick="1"/>
          </p:cNvPr>
          <p:cNvSpPr>
            <a:spLocks noChangeArrowheads="1"/>
          </p:cNvSpPr>
          <p:nvPr/>
        </p:nvSpPr>
        <p:spPr bwMode="auto">
          <a:xfrm>
            <a:off x="5508625" y="2924175"/>
            <a:ext cx="1222375" cy="1079500"/>
          </a:xfrm>
          <a:prstGeom prst="actionButtonBlank">
            <a:avLst/>
          </a:prstGeom>
          <a:solidFill>
            <a:srgbClr val="FFFF6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6600"/>
                  </a:solidFill>
                </a:ln>
                <a:solidFill>
                  <a:srgbClr val="EEC100"/>
                </a:solidFill>
                <a:effectLst>
                  <a:outerShdw blurRad="38100" dist="38100" dir="2700000" algn="tl">
                    <a:srgbClr val="000000">
                      <a:alpha val="43137"/>
                    </a:srgbClr>
                  </a:outerShdw>
                </a:effectLst>
                <a:latin typeface="Times New Roman" pitchFamily="18" charset="0"/>
              </a:rPr>
              <a:t>30</a:t>
            </a:r>
          </a:p>
        </p:txBody>
      </p:sp>
      <p:sp>
        <p:nvSpPr>
          <p:cNvPr id="4155" name="AutoShape 123">
            <a:hlinkClick r:id="rId16" action="ppaction://hlinksldjump" highlightClick="1"/>
          </p:cNvPr>
          <p:cNvSpPr>
            <a:spLocks noChangeArrowheads="1"/>
          </p:cNvSpPr>
          <p:nvPr/>
        </p:nvSpPr>
        <p:spPr bwMode="auto">
          <a:xfrm>
            <a:off x="5508625" y="4005263"/>
            <a:ext cx="1222375" cy="1079500"/>
          </a:xfrm>
          <a:prstGeom prst="actionButtonBlank">
            <a:avLst/>
          </a:prstGeom>
          <a:solidFill>
            <a:schemeClr val="accent1">
              <a:lumMod val="40000"/>
              <a:lumOff val="60000"/>
            </a:schemeClr>
          </a:solidFill>
          <a:ln w="9525">
            <a:solidFill>
              <a:srgbClr val="008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003300"/>
                  </a:solidFill>
                </a:ln>
                <a:solidFill>
                  <a:srgbClr val="008000"/>
                </a:solidFill>
                <a:effectLst>
                  <a:outerShdw blurRad="38100" dist="38100" dir="2700000" algn="tl">
                    <a:srgbClr val="000000">
                      <a:alpha val="43137"/>
                    </a:srgbClr>
                  </a:outerShdw>
                </a:effectLst>
                <a:latin typeface="Times New Roman" pitchFamily="18" charset="0"/>
              </a:rPr>
              <a:t>30</a:t>
            </a:r>
          </a:p>
        </p:txBody>
      </p:sp>
      <p:sp>
        <p:nvSpPr>
          <p:cNvPr id="4156" name="AutoShape 124">
            <a:hlinkClick r:id="rId17" action="ppaction://hlinksldjump" highlightClick="1"/>
          </p:cNvPr>
          <p:cNvSpPr>
            <a:spLocks noChangeArrowheads="1"/>
          </p:cNvSpPr>
          <p:nvPr/>
        </p:nvSpPr>
        <p:spPr bwMode="auto">
          <a:xfrm>
            <a:off x="5508625" y="5084763"/>
            <a:ext cx="1222375" cy="1079500"/>
          </a:xfrm>
          <a:prstGeom prst="actionButtonBlank">
            <a:avLst/>
          </a:prstGeom>
          <a:solidFill>
            <a:srgbClr val="CC99FF"/>
          </a:solidFill>
          <a:ln w="9525">
            <a:solidFill>
              <a:srgbClr val="660066"/>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660066"/>
                  </a:solidFill>
                </a:ln>
                <a:solidFill>
                  <a:srgbClr val="7030A0"/>
                </a:solidFill>
                <a:effectLst>
                  <a:outerShdw blurRad="38100" dist="38100" dir="2700000" algn="tl">
                    <a:srgbClr val="000000">
                      <a:alpha val="43137"/>
                    </a:srgbClr>
                  </a:outerShdw>
                </a:effectLst>
                <a:latin typeface="Times New Roman" pitchFamily="18" charset="0"/>
              </a:rPr>
              <a:t>30</a:t>
            </a:r>
          </a:p>
        </p:txBody>
      </p:sp>
      <p:sp>
        <p:nvSpPr>
          <p:cNvPr id="4157" name="AutoShape 125">
            <a:hlinkClick r:id="rId18" action="ppaction://hlinksldjump" highlightClick="1"/>
          </p:cNvPr>
          <p:cNvSpPr>
            <a:spLocks noChangeArrowheads="1"/>
          </p:cNvSpPr>
          <p:nvPr/>
        </p:nvSpPr>
        <p:spPr bwMode="auto">
          <a:xfrm>
            <a:off x="6732588" y="765175"/>
            <a:ext cx="1222375" cy="1079500"/>
          </a:xfrm>
          <a:prstGeom prst="actionButtonBlank">
            <a:avLst/>
          </a:prstGeom>
          <a:solidFill>
            <a:srgbClr val="FFCCCC"/>
          </a:solidFill>
          <a:ln w="9525">
            <a:solidFill>
              <a:srgbClr val="C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defRPr/>
            </a:pPr>
            <a:r>
              <a:rPr lang="ru-RU" sz="3600" b="1"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rPr>
              <a:t>40</a:t>
            </a:r>
          </a:p>
        </p:txBody>
      </p:sp>
      <p:sp>
        <p:nvSpPr>
          <p:cNvPr id="4158" name="AutoShape 126">
            <a:hlinkClick r:id="rId19" action="ppaction://hlinksldjump" highlightClick="1"/>
          </p:cNvPr>
          <p:cNvSpPr>
            <a:spLocks noChangeArrowheads="1"/>
          </p:cNvSpPr>
          <p:nvPr/>
        </p:nvSpPr>
        <p:spPr bwMode="auto">
          <a:xfrm>
            <a:off x="6732588" y="1844675"/>
            <a:ext cx="1222375" cy="1079500"/>
          </a:xfrm>
          <a:prstGeom prst="actionButtonBlank">
            <a:avLst/>
          </a:prstGeom>
          <a:solidFill>
            <a:srgbClr val="FFCC66"/>
          </a:solidFill>
          <a:ln w="9525">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3300"/>
                  </a:solidFill>
                </a:ln>
                <a:solidFill>
                  <a:srgbClr val="FF6600"/>
                </a:solidFill>
                <a:effectLst>
                  <a:outerShdw blurRad="38100" dist="38100" dir="2700000" algn="tl">
                    <a:srgbClr val="000000">
                      <a:alpha val="43137"/>
                    </a:srgbClr>
                  </a:outerShdw>
                </a:effectLst>
                <a:latin typeface="Times New Roman" pitchFamily="18" charset="0"/>
              </a:rPr>
              <a:t>40</a:t>
            </a:r>
          </a:p>
        </p:txBody>
      </p:sp>
      <p:sp>
        <p:nvSpPr>
          <p:cNvPr id="4159" name="AutoShape 127">
            <a:hlinkClick r:id="rId20" action="ppaction://hlinksldjump" highlightClick="1"/>
          </p:cNvPr>
          <p:cNvSpPr>
            <a:spLocks noChangeArrowheads="1"/>
          </p:cNvSpPr>
          <p:nvPr/>
        </p:nvSpPr>
        <p:spPr bwMode="auto">
          <a:xfrm>
            <a:off x="6732588" y="2924175"/>
            <a:ext cx="1222375" cy="1079500"/>
          </a:xfrm>
          <a:prstGeom prst="actionButtonBlank">
            <a:avLst/>
          </a:prstGeom>
          <a:solidFill>
            <a:srgbClr val="FFFF66"/>
          </a:solid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6600"/>
                  </a:solidFill>
                </a:ln>
                <a:solidFill>
                  <a:srgbClr val="EEC100"/>
                </a:solidFill>
                <a:effectLst>
                  <a:outerShdw blurRad="38100" dist="38100" dir="2700000" algn="tl">
                    <a:srgbClr val="000000">
                      <a:alpha val="43137"/>
                    </a:srgbClr>
                  </a:outerShdw>
                </a:effectLst>
                <a:latin typeface="Times New Roman" pitchFamily="18" charset="0"/>
              </a:rPr>
              <a:t>40</a:t>
            </a:r>
          </a:p>
        </p:txBody>
      </p:sp>
      <p:sp>
        <p:nvSpPr>
          <p:cNvPr id="4160" name="AutoShape 128">
            <a:hlinkClick r:id="rId21" action="ppaction://hlinksldjump" highlightClick="1"/>
          </p:cNvPr>
          <p:cNvSpPr>
            <a:spLocks noChangeArrowheads="1"/>
          </p:cNvSpPr>
          <p:nvPr/>
        </p:nvSpPr>
        <p:spPr bwMode="auto">
          <a:xfrm>
            <a:off x="6732588" y="4005263"/>
            <a:ext cx="1222375" cy="1079500"/>
          </a:xfrm>
          <a:prstGeom prst="actionButtonBlank">
            <a:avLst/>
          </a:prstGeom>
          <a:solidFill>
            <a:schemeClr val="accent1">
              <a:lumMod val="40000"/>
              <a:lumOff val="60000"/>
            </a:schemeClr>
          </a:solidFill>
          <a:ln w="9525">
            <a:solidFill>
              <a:srgbClr val="008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003300"/>
                  </a:solidFill>
                </a:ln>
                <a:solidFill>
                  <a:srgbClr val="008000"/>
                </a:solidFill>
                <a:effectLst>
                  <a:outerShdw blurRad="38100" dist="38100" dir="2700000" algn="tl">
                    <a:srgbClr val="000000">
                      <a:alpha val="43137"/>
                    </a:srgbClr>
                  </a:outerShdw>
                </a:effectLst>
                <a:latin typeface="Times New Roman" pitchFamily="18" charset="0"/>
              </a:rPr>
              <a:t>40</a:t>
            </a:r>
          </a:p>
        </p:txBody>
      </p:sp>
      <p:sp>
        <p:nvSpPr>
          <p:cNvPr id="4161" name="AutoShape 129">
            <a:hlinkClick r:id="rId22" action="ppaction://hlinksldjump" highlightClick="1"/>
          </p:cNvPr>
          <p:cNvSpPr>
            <a:spLocks noChangeArrowheads="1"/>
          </p:cNvSpPr>
          <p:nvPr/>
        </p:nvSpPr>
        <p:spPr bwMode="auto">
          <a:xfrm>
            <a:off x="6732588" y="5084763"/>
            <a:ext cx="1222375" cy="1079500"/>
          </a:xfrm>
          <a:prstGeom prst="actionButtonBlank">
            <a:avLst/>
          </a:prstGeom>
          <a:solidFill>
            <a:srgbClr val="CC99FF"/>
          </a:solidFill>
          <a:ln w="9525">
            <a:solidFill>
              <a:srgbClr val="660066"/>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660066"/>
                  </a:solidFill>
                </a:ln>
                <a:solidFill>
                  <a:srgbClr val="7030A0"/>
                </a:solidFill>
                <a:effectLst>
                  <a:outerShdw blurRad="38100" dist="38100" dir="2700000" algn="tl">
                    <a:srgbClr val="000000">
                      <a:alpha val="43137"/>
                    </a:srgbClr>
                  </a:outerShdw>
                </a:effectLst>
                <a:latin typeface="Times New Roman" pitchFamily="18" charset="0"/>
              </a:rPr>
              <a:t>40</a:t>
            </a:r>
          </a:p>
        </p:txBody>
      </p:sp>
      <p:sp>
        <p:nvSpPr>
          <p:cNvPr id="4162" name="AutoShape 130">
            <a:hlinkClick r:id="rId23" action="ppaction://hlinksldjump" highlightClick="1"/>
          </p:cNvPr>
          <p:cNvSpPr>
            <a:spLocks noChangeArrowheads="1"/>
          </p:cNvSpPr>
          <p:nvPr/>
        </p:nvSpPr>
        <p:spPr bwMode="auto">
          <a:xfrm>
            <a:off x="7956550" y="765175"/>
            <a:ext cx="1079500" cy="1079500"/>
          </a:xfrm>
          <a:prstGeom prst="actionButtonBlank">
            <a:avLst/>
          </a:prstGeom>
          <a:solidFill>
            <a:srgbClr val="FFCCCC"/>
          </a:solidFill>
          <a:ln>
            <a:solidFill>
              <a:srgbClr val="C00000"/>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ru-RU" sz="3600" b="1"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rPr>
              <a:t>50</a:t>
            </a:r>
          </a:p>
        </p:txBody>
      </p:sp>
      <p:sp>
        <p:nvSpPr>
          <p:cNvPr id="4163" name="AutoShape 133">
            <a:hlinkClick r:id="rId24" action="ppaction://hlinksldjump" highlightClick="1"/>
          </p:cNvPr>
          <p:cNvSpPr>
            <a:spLocks noChangeArrowheads="1"/>
          </p:cNvSpPr>
          <p:nvPr/>
        </p:nvSpPr>
        <p:spPr bwMode="auto">
          <a:xfrm>
            <a:off x="7956550" y="1844675"/>
            <a:ext cx="1079500" cy="1079500"/>
          </a:xfrm>
          <a:prstGeom prst="actionButtonBlank">
            <a:avLst/>
          </a:prstGeom>
          <a:solidFill>
            <a:srgbClr val="FFCC66"/>
          </a:solidFill>
          <a:ln w="9525">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3300"/>
                  </a:solidFill>
                </a:ln>
                <a:solidFill>
                  <a:srgbClr val="FF6600"/>
                </a:solidFill>
                <a:effectLst>
                  <a:outerShdw blurRad="38100" dist="38100" dir="2700000" algn="tl">
                    <a:srgbClr val="000000">
                      <a:alpha val="43137"/>
                    </a:srgbClr>
                  </a:outerShdw>
                </a:effectLst>
                <a:latin typeface="Times New Roman" pitchFamily="18" charset="0"/>
              </a:rPr>
              <a:t>50</a:t>
            </a:r>
          </a:p>
        </p:txBody>
      </p:sp>
      <p:sp>
        <p:nvSpPr>
          <p:cNvPr id="4164" name="AutoShape 134">
            <a:hlinkClick r:id="rId25" action="ppaction://hlinksldjump" highlightClick="1"/>
          </p:cNvPr>
          <p:cNvSpPr>
            <a:spLocks noChangeArrowheads="1"/>
          </p:cNvSpPr>
          <p:nvPr/>
        </p:nvSpPr>
        <p:spPr bwMode="auto">
          <a:xfrm>
            <a:off x="7956550" y="2924175"/>
            <a:ext cx="1079500" cy="1079500"/>
          </a:xfrm>
          <a:prstGeom prst="actionButtonBlank">
            <a:avLst/>
          </a:prstGeom>
          <a:solidFill>
            <a:srgbClr val="FFFF66"/>
          </a:solid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FF6600"/>
                  </a:solidFill>
                </a:ln>
                <a:solidFill>
                  <a:srgbClr val="EEC100"/>
                </a:solidFill>
                <a:effectLst>
                  <a:outerShdw blurRad="38100" dist="38100" dir="2700000" algn="tl">
                    <a:srgbClr val="000000">
                      <a:alpha val="43137"/>
                    </a:srgbClr>
                  </a:outerShdw>
                </a:effectLst>
                <a:latin typeface="Times New Roman" pitchFamily="18" charset="0"/>
              </a:rPr>
              <a:t>50</a:t>
            </a:r>
          </a:p>
        </p:txBody>
      </p:sp>
      <p:sp>
        <p:nvSpPr>
          <p:cNvPr id="4165" name="AutoShape 135">
            <a:hlinkClick r:id="rId26" action="ppaction://hlinksldjump" highlightClick="1"/>
          </p:cNvPr>
          <p:cNvSpPr>
            <a:spLocks noChangeArrowheads="1"/>
          </p:cNvSpPr>
          <p:nvPr/>
        </p:nvSpPr>
        <p:spPr bwMode="auto">
          <a:xfrm>
            <a:off x="7956550" y="4005263"/>
            <a:ext cx="1079500" cy="1079500"/>
          </a:xfrm>
          <a:prstGeom prst="actionButtonBlank">
            <a:avLst/>
          </a:prstGeom>
          <a:solidFill>
            <a:schemeClr val="accent1">
              <a:lumMod val="40000"/>
              <a:lumOff val="60000"/>
            </a:schemeClr>
          </a:solidFill>
          <a:ln w="9525">
            <a:solidFill>
              <a:srgbClr val="008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003300"/>
                  </a:solidFill>
                </a:ln>
                <a:solidFill>
                  <a:srgbClr val="008000"/>
                </a:solidFill>
                <a:effectLst>
                  <a:outerShdw blurRad="38100" dist="38100" dir="2700000" algn="tl">
                    <a:srgbClr val="000000">
                      <a:alpha val="43137"/>
                    </a:srgbClr>
                  </a:outerShdw>
                </a:effectLst>
                <a:latin typeface="Times New Roman" pitchFamily="18" charset="0"/>
              </a:rPr>
              <a:t>50</a:t>
            </a:r>
          </a:p>
        </p:txBody>
      </p:sp>
      <p:sp>
        <p:nvSpPr>
          <p:cNvPr id="4166" name="AutoShape 136">
            <a:hlinkClick r:id="rId27" action="ppaction://hlinksldjump" highlightClick="1"/>
          </p:cNvPr>
          <p:cNvSpPr>
            <a:spLocks noChangeArrowheads="1"/>
          </p:cNvSpPr>
          <p:nvPr/>
        </p:nvSpPr>
        <p:spPr bwMode="auto">
          <a:xfrm>
            <a:off x="7956550" y="5084763"/>
            <a:ext cx="1079500" cy="1079500"/>
          </a:xfrm>
          <a:prstGeom prst="actionButtonBlank">
            <a:avLst/>
          </a:prstGeom>
          <a:solidFill>
            <a:srgbClr val="CC99FF"/>
          </a:solidFill>
          <a:ln w="9525">
            <a:solidFill>
              <a:srgbClr val="660066"/>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nchor="ctr"/>
          <a:lstStyle/>
          <a:p>
            <a:pPr algn="ctr"/>
            <a:r>
              <a:rPr lang="ru-RU" sz="3600" b="1" dirty="0">
                <a:ln>
                  <a:solidFill>
                    <a:srgbClr val="660066"/>
                  </a:solidFill>
                </a:ln>
                <a:solidFill>
                  <a:srgbClr val="7030A0"/>
                </a:solidFill>
                <a:effectLst>
                  <a:outerShdw blurRad="38100" dist="38100" dir="2700000" algn="tl">
                    <a:srgbClr val="000000">
                      <a:alpha val="43137"/>
                    </a:srgbClr>
                  </a:outerShdw>
                </a:effectLst>
                <a:latin typeface="Times New Roman" pitchFamily="18" charset="0"/>
              </a:rPr>
              <a:t>50</a:t>
            </a:r>
          </a:p>
        </p:txBody>
      </p:sp>
    </p:spTree>
  </p:cSld>
  <p:clrMapOvr>
    <a:masterClrMapping/>
  </p:clrMapOvr>
  <p:transition advClick="0">
    <p:diamond/>
  </p:transition>
  <p:timing>
    <p:tnLst>
      <p:par>
        <p:cTn id="1" dur="indefinite" restart="never" nodeType="tmRoot">
          <p:childTnLst>
            <p:seq concurrent="1" nextAc="seek">
              <p:cTn id="2" restart="whenNotActive" fill="hold" evtFilter="cancelBubble" nodeType="interactiveSeq">
                <p:stCondLst>
                  <p:cond evt="onClick" delay="0">
                    <p:tgtEl>
                      <p:spTgt spid="414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142"/>
                                        </p:tgtEl>
                                        <p:attrNameLst>
                                          <p:attrName>style.visibility</p:attrName>
                                        </p:attrNameLst>
                                      </p:cBhvr>
                                      <p:to>
                                        <p:strVal val="hidden"/>
                                      </p:to>
                                    </p:set>
                                  </p:childTnLst>
                                </p:cTn>
                              </p:par>
                            </p:childTnLst>
                          </p:cTn>
                        </p:par>
                      </p:childTnLst>
                    </p:cTn>
                  </p:par>
                </p:childTnLst>
              </p:cTn>
              <p:nextCondLst>
                <p:cond evt="onClick" delay="0">
                  <p:tgtEl>
                    <p:spTgt spid="4142"/>
                  </p:tgtEl>
                </p:cond>
              </p:nextCondLst>
            </p:seq>
            <p:seq concurrent="1" nextAc="seek">
              <p:cTn id="7" restart="whenNotActive" fill="hold" evtFilter="cancelBubble" nodeType="interactiveSeq">
                <p:stCondLst>
                  <p:cond evt="onClick" delay="0">
                    <p:tgtEl>
                      <p:spTgt spid="414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143"/>
                                        </p:tgtEl>
                                        <p:attrNameLst>
                                          <p:attrName>style.visibility</p:attrName>
                                        </p:attrNameLst>
                                      </p:cBhvr>
                                      <p:to>
                                        <p:strVal val="hidden"/>
                                      </p:to>
                                    </p:set>
                                  </p:childTnLst>
                                </p:cTn>
                              </p:par>
                            </p:childTnLst>
                          </p:cTn>
                        </p:par>
                      </p:childTnLst>
                    </p:cTn>
                  </p:par>
                </p:childTnLst>
              </p:cTn>
              <p:nextCondLst>
                <p:cond evt="onClick" delay="0">
                  <p:tgtEl>
                    <p:spTgt spid="4143"/>
                  </p:tgtEl>
                </p:cond>
              </p:nextCondLst>
            </p:seq>
            <p:seq concurrent="1" nextAc="seek">
              <p:cTn id="12" restart="whenNotActive" fill="hold" evtFilter="cancelBubble" nodeType="interactiveSeq">
                <p:stCondLst>
                  <p:cond evt="onClick" delay="0">
                    <p:tgtEl>
                      <p:spTgt spid="415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152"/>
                                        </p:tgtEl>
                                        <p:attrNameLst>
                                          <p:attrName>style.visibility</p:attrName>
                                        </p:attrNameLst>
                                      </p:cBhvr>
                                      <p:to>
                                        <p:strVal val="hidden"/>
                                      </p:to>
                                    </p:set>
                                  </p:childTnLst>
                                </p:cTn>
                              </p:par>
                            </p:childTnLst>
                          </p:cTn>
                        </p:par>
                      </p:childTnLst>
                    </p:cTn>
                  </p:par>
                </p:childTnLst>
              </p:cTn>
              <p:nextCondLst>
                <p:cond evt="onClick" delay="0">
                  <p:tgtEl>
                    <p:spTgt spid="4152"/>
                  </p:tgtEl>
                </p:cond>
              </p:nextCondLst>
            </p:seq>
            <p:seq concurrent="1" nextAc="seek">
              <p:cTn id="17" restart="whenNotActive" fill="hold" evtFilter="cancelBubble" nodeType="interactiveSeq">
                <p:stCondLst>
                  <p:cond evt="onClick" delay="0">
                    <p:tgtEl>
                      <p:spTgt spid="415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157"/>
                                        </p:tgtEl>
                                        <p:attrNameLst>
                                          <p:attrName>style.visibility</p:attrName>
                                        </p:attrNameLst>
                                      </p:cBhvr>
                                      <p:to>
                                        <p:strVal val="hidden"/>
                                      </p:to>
                                    </p:set>
                                  </p:childTnLst>
                                </p:cTn>
                              </p:par>
                            </p:childTnLst>
                          </p:cTn>
                        </p:par>
                      </p:childTnLst>
                    </p:cTn>
                  </p:par>
                </p:childTnLst>
              </p:cTn>
              <p:nextCondLst>
                <p:cond evt="onClick" delay="0">
                  <p:tgtEl>
                    <p:spTgt spid="4157"/>
                  </p:tgtEl>
                </p:cond>
              </p:nextCondLst>
            </p:seq>
            <p:seq concurrent="1" nextAc="seek">
              <p:cTn id="22" restart="whenNotActive" fill="hold" evtFilter="cancelBubble" nodeType="interactiveSeq">
                <p:stCondLst>
                  <p:cond evt="onClick" delay="0">
                    <p:tgtEl>
                      <p:spTgt spid="414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144"/>
                                        </p:tgtEl>
                                        <p:attrNameLst>
                                          <p:attrName>style.visibility</p:attrName>
                                        </p:attrNameLst>
                                      </p:cBhvr>
                                      <p:to>
                                        <p:strVal val="hidden"/>
                                      </p:to>
                                    </p:set>
                                  </p:childTnLst>
                                </p:cTn>
                              </p:par>
                            </p:childTnLst>
                          </p:cTn>
                        </p:par>
                      </p:childTnLst>
                    </p:cTn>
                  </p:par>
                </p:childTnLst>
              </p:cTn>
              <p:nextCondLst>
                <p:cond evt="onClick" delay="0">
                  <p:tgtEl>
                    <p:spTgt spid="4144"/>
                  </p:tgtEl>
                </p:cond>
              </p:nextCondLst>
            </p:seq>
            <p:seq concurrent="1" nextAc="seek">
              <p:cTn id="27" restart="whenNotActive" fill="hold" evtFilter="cancelBubble" nodeType="interactiveSeq">
                <p:stCondLst>
                  <p:cond evt="onClick" delay="0">
                    <p:tgtEl>
                      <p:spTgt spid="414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4148"/>
                                        </p:tgtEl>
                                        <p:attrNameLst>
                                          <p:attrName>style.visibility</p:attrName>
                                        </p:attrNameLst>
                                      </p:cBhvr>
                                      <p:to>
                                        <p:strVal val="hidden"/>
                                      </p:to>
                                    </p:set>
                                  </p:childTnLst>
                                </p:cTn>
                              </p:par>
                            </p:childTnLst>
                          </p:cTn>
                        </p:par>
                      </p:childTnLst>
                    </p:cTn>
                  </p:par>
                </p:childTnLst>
              </p:cTn>
              <p:nextCondLst>
                <p:cond evt="onClick" delay="0">
                  <p:tgtEl>
                    <p:spTgt spid="4148"/>
                  </p:tgtEl>
                </p:cond>
              </p:nextCondLst>
            </p:seq>
            <p:seq concurrent="1" nextAc="seek">
              <p:cTn id="32" restart="whenNotActive" fill="hold" evtFilter="cancelBubble" nodeType="interactiveSeq">
                <p:stCondLst>
                  <p:cond evt="onClick" delay="0">
                    <p:tgtEl>
                      <p:spTgt spid="415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153"/>
                                        </p:tgtEl>
                                        <p:attrNameLst>
                                          <p:attrName>style.visibility</p:attrName>
                                        </p:attrNameLst>
                                      </p:cBhvr>
                                      <p:to>
                                        <p:strVal val="hidden"/>
                                      </p:to>
                                    </p:set>
                                  </p:childTnLst>
                                </p:cTn>
                              </p:par>
                            </p:childTnLst>
                          </p:cTn>
                        </p:par>
                      </p:childTnLst>
                    </p:cTn>
                  </p:par>
                </p:childTnLst>
              </p:cTn>
              <p:nextCondLst>
                <p:cond evt="onClick" delay="0">
                  <p:tgtEl>
                    <p:spTgt spid="4153"/>
                  </p:tgtEl>
                </p:cond>
              </p:nextCondLst>
            </p:seq>
            <p:seq concurrent="1" nextAc="seek">
              <p:cTn id="37" restart="whenNotActive" fill="hold" evtFilter="cancelBubble" nodeType="interactiveSeq">
                <p:stCondLst>
                  <p:cond evt="onClick" delay="0">
                    <p:tgtEl>
                      <p:spTgt spid="415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4158"/>
                                        </p:tgtEl>
                                        <p:attrNameLst>
                                          <p:attrName>style.visibility</p:attrName>
                                        </p:attrNameLst>
                                      </p:cBhvr>
                                      <p:to>
                                        <p:strVal val="hidden"/>
                                      </p:to>
                                    </p:set>
                                  </p:childTnLst>
                                </p:cTn>
                              </p:par>
                            </p:childTnLst>
                          </p:cTn>
                        </p:par>
                      </p:childTnLst>
                    </p:cTn>
                  </p:par>
                </p:childTnLst>
              </p:cTn>
              <p:nextCondLst>
                <p:cond evt="onClick" delay="0">
                  <p:tgtEl>
                    <p:spTgt spid="4158"/>
                  </p:tgtEl>
                </p:cond>
              </p:nextCondLst>
            </p:seq>
            <p:seq concurrent="1" nextAc="seek">
              <p:cTn id="42" restart="whenNotActive" fill="hold" evtFilter="cancelBubble" nodeType="interactiveSeq">
                <p:stCondLst>
                  <p:cond evt="onClick" delay="0">
                    <p:tgtEl>
                      <p:spTgt spid="416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163"/>
                                        </p:tgtEl>
                                        <p:attrNameLst>
                                          <p:attrName>style.visibility</p:attrName>
                                        </p:attrNameLst>
                                      </p:cBhvr>
                                      <p:to>
                                        <p:strVal val="hidden"/>
                                      </p:to>
                                    </p:set>
                                  </p:childTnLst>
                                </p:cTn>
                              </p:par>
                            </p:childTnLst>
                          </p:cTn>
                        </p:par>
                      </p:childTnLst>
                    </p:cTn>
                  </p:par>
                </p:childTnLst>
              </p:cTn>
              <p:nextCondLst>
                <p:cond evt="onClick" delay="0">
                  <p:tgtEl>
                    <p:spTgt spid="4163"/>
                  </p:tgtEl>
                </p:cond>
              </p:nextCondLst>
            </p:seq>
            <p:seq concurrent="1" nextAc="seek">
              <p:cTn id="47" restart="whenNotActive" fill="hold" evtFilter="cancelBubble" nodeType="interactiveSeq">
                <p:stCondLst>
                  <p:cond evt="onClick" delay="0">
                    <p:tgtEl>
                      <p:spTgt spid="4145"/>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4145"/>
                                        </p:tgtEl>
                                        <p:attrNameLst>
                                          <p:attrName>style.visibility</p:attrName>
                                        </p:attrNameLst>
                                      </p:cBhvr>
                                      <p:to>
                                        <p:strVal val="hidden"/>
                                      </p:to>
                                    </p:set>
                                  </p:childTnLst>
                                </p:cTn>
                              </p:par>
                            </p:childTnLst>
                          </p:cTn>
                        </p:par>
                      </p:childTnLst>
                    </p:cTn>
                  </p:par>
                </p:childTnLst>
              </p:cTn>
              <p:nextCondLst>
                <p:cond evt="onClick" delay="0">
                  <p:tgtEl>
                    <p:spTgt spid="4145"/>
                  </p:tgtEl>
                </p:cond>
              </p:nextCondLst>
            </p:seq>
            <p:seq concurrent="1" nextAc="seek">
              <p:cTn id="52" restart="whenNotActive" fill="hold" evtFilter="cancelBubble" nodeType="interactiveSeq">
                <p:stCondLst>
                  <p:cond evt="onClick" delay="0">
                    <p:tgtEl>
                      <p:spTgt spid="4149"/>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149"/>
                                        </p:tgtEl>
                                        <p:attrNameLst>
                                          <p:attrName>style.visibility</p:attrName>
                                        </p:attrNameLst>
                                      </p:cBhvr>
                                      <p:to>
                                        <p:strVal val="hidden"/>
                                      </p:to>
                                    </p:set>
                                  </p:childTnLst>
                                </p:cTn>
                              </p:par>
                            </p:childTnLst>
                          </p:cTn>
                        </p:par>
                      </p:childTnLst>
                    </p:cTn>
                  </p:par>
                </p:childTnLst>
              </p:cTn>
              <p:nextCondLst>
                <p:cond evt="onClick" delay="0">
                  <p:tgtEl>
                    <p:spTgt spid="4149"/>
                  </p:tgtEl>
                </p:cond>
              </p:nextCondLst>
            </p:seq>
            <p:seq concurrent="1" nextAc="seek">
              <p:cTn id="57" restart="whenNotActive" fill="hold" evtFilter="cancelBubble" nodeType="interactiveSeq">
                <p:stCondLst>
                  <p:cond evt="onClick" delay="0">
                    <p:tgtEl>
                      <p:spTgt spid="4154"/>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4154"/>
                                        </p:tgtEl>
                                        <p:attrNameLst>
                                          <p:attrName>style.visibility</p:attrName>
                                        </p:attrNameLst>
                                      </p:cBhvr>
                                      <p:to>
                                        <p:strVal val="hidden"/>
                                      </p:to>
                                    </p:set>
                                  </p:childTnLst>
                                </p:cTn>
                              </p:par>
                            </p:childTnLst>
                          </p:cTn>
                        </p:par>
                      </p:childTnLst>
                    </p:cTn>
                  </p:par>
                </p:childTnLst>
              </p:cTn>
              <p:nextCondLst>
                <p:cond evt="onClick" delay="0">
                  <p:tgtEl>
                    <p:spTgt spid="4154"/>
                  </p:tgtEl>
                </p:cond>
              </p:nextCondLst>
            </p:seq>
            <p:seq concurrent="1" nextAc="seek">
              <p:cTn id="62" restart="whenNotActive" fill="hold" evtFilter="cancelBubble" nodeType="interactiveSeq">
                <p:stCondLst>
                  <p:cond evt="onClick" delay="0">
                    <p:tgtEl>
                      <p:spTgt spid="415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159"/>
                                        </p:tgtEl>
                                        <p:attrNameLst>
                                          <p:attrName>style.visibility</p:attrName>
                                        </p:attrNameLst>
                                      </p:cBhvr>
                                      <p:to>
                                        <p:strVal val="hidden"/>
                                      </p:to>
                                    </p:set>
                                  </p:childTnLst>
                                </p:cTn>
                              </p:par>
                            </p:childTnLst>
                          </p:cTn>
                        </p:par>
                      </p:childTnLst>
                    </p:cTn>
                  </p:par>
                </p:childTnLst>
              </p:cTn>
              <p:nextCondLst>
                <p:cond evt="onClick" delay="0">
                  <p:tgtEl>
                    <p:spTgt spid="4159"/>
                  </p:tgtEl>
                </p:cond>
              </p:nextCondLst>
            </p:seq>
            <p:seq concurrent="1" nextAc="seek">
              <p:cTn id="67" restart="whenNotActive" fill="hold" evtFilter="cancelBubble" nodeType="interactiveSeq">
                <p:stCondLst>
                  <p:cond evt="onClick" delay="0">
                    <p:tgtEl>
                      <p:spTgt spid="4164"/>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4164"/>
                                        </p:tgtEl>
                                        <p:attrNameLst>
                                          <p:attrName>style.visibility</p:attrName>
                                        </p:attrNameLst>
                                      </p:cBhvr>
                                      <p:to>
                                        <p:strVal val="hidden"/>
                                      </p:to>
                                    </p:set>
                                  </p:childTnLst>
                                </p:cTn>
                              </p:par>
                            </p:childTnLst>
                          </p:cTn>
                        </p:par>
                      </p:childTnLst>
                    </p:cTn>
                  </p:par>
                </p:childTnLst>
              </p:cTn>
              <p:nextCondLst>
                <p:cond evt="onClick" delay="0">
                  <p:tgtEl>
                    <p:spTgt spid="4164"/>
                  </p:tgtEl>
                </p:cond>
              </p:nextCondLst>
            </p:seq>
            <p:seq concurrent="1" nextAc="seek">
              <p:cTn id="72" restart="whenNotActive" fill="hold" evtFilter="cancelBubble" nodeType="interactiveSeq">
                <p:stCondLst>
                  <p:cond evt="onClick" delay="0">
                    <p:tgtEl>
                      <p:spTgt spid="414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4146"/>
                                        </p:tgtEl>
                                        <p:attrNameLst>
                                          <p:attrName>style.visibility</p:attrName>
                                        </p:attrNameLst>
                                      </p:cBhvr>
                                      <p:to>
                                        <p:strVal val="hidden"/>
                                      </p:to>
                                    </p:set>
                                  </p:childTnLst>
                                </p:cTn>
                              </p:par>
                            </p:childTnLst>
                          </p:cTn>
                        </p:par>
                      </p:childTnLst>
                    </p:cTn>
                  </p:par>
                </p:childTnLst>
              </p:cTn>
              <p:nextCondLst>
                <p:cond evt="onClick" delay="0">
                  <p:tgtEl>
                    <p:spTgt spid="4146"/>
                  </p:tgtEl>
                </p:cond>
              </p:nextCondLst>
            </p:seq>
            <p:seq concurrent="1" nextAc="seek">
              <p:cTn id="77" restart="whenNotActive" fill="hold" evtFilter="cancelBubble" nodeType="interactiveSeq">
                <p:stCondLst>
                  <p:cond evt="onClick" delay="0">
                    <p:tgtEl>
                      <p:spTgt spid="4150"/>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4150"/>
                                        </p:tgtEl>
                                        <p:attrNameLst>
                                          <p:attrName>style.visibility</p:attrName>
                                        </p:attrNameLst>
                                      </p:cBhvr>
                                      <p:to>
                                        <p:strVal val="hidden"/>
                                      </p:to>
                                    </p:set>
                                  </p:childTnLst>
                                </p:cTn>
                              </p:par>
                            </p:childTnLst>
                          </p:cTn>
                        </p:par>
                      </p:childTnLst>
                    </p:cTn>
                  </p:par>
                </p:childTnLst>
              </p:cTn>
              <p:nextCondLst>
                <p:cond evt="onClick" delay="0">
                  <p:tgtEl>
                    <p:spTgt spid="4150"/>
                  </p:tgtEl>
                </p:cond>
              </p:nextCondLst>
            </p:seq>
            <p:seq concurrent="1" nextAc="seek">
              <p:cTn id="82" restart="whenNotActive" fill="hold" evtFilter="cancelBubble" nodeType="interactiveSeq">
                <p:stCondLst>
                  <p:cond evt="onClick" delay="0">
                    <p:tgtEl>
                      <p:spTgt spid="4155"/>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4155"/>
                                        </p:tgtEl>
                                        <p:attrNameLst>
                                          <p:attrName>style.visibility</p:attrName>
                                        </p:attrNameLst>
                                      </p:cBhvr>
                                      <p:to>
                                        <p:strVal val="hidden"/>
                                      </p:to>
                                    </p:set>
                                  </p:childTnLst>
                                </p:cTn>
                              </p:par>
                            </p:childTnLst>
                          </p:cTn>
                        </p:par>
                      </p:childTnLst>
                    </p:cTn>
                  </p:par>
                </p:childTnLst>
              </p:cTn>
              <p:nextCondLst>
                <p:cond evt="onClick" delay="0">
                  <p:tgtEl>
                    <p:spTgt spid="4155"/>
                  </p:tgtEl>
                </p:cond>
              </p:nextCondLst>
            </p:seq>
            <p:seq concurrent="1" nextAc="seek">
              <p:cTn id="87" restart="whenNotActive" fill="hold" evtFilter="cancelBubble" nodeType="interactiveSeq">
                <p:stCondLst>
                  <p:cond evt="onClick" delay="0">
                    <p:tgtEl>
                      <p:spTgt spid="416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4160"/>
                                        </p:tgtEl>
                                        <p:attrNameLst>
                                          <p:attrName>style.visibility</p:attrName>
                                        </p:attrNameLst>
                                      </p:cBhvr>
                                      <p:to>
                                        <p:strVal val="hidden"/>
                                      </p:to>
                                    </p:set>
                                  </p:childTnLst>
                                </p:cTn>
                              </p:par>
                            </p:childTnLst>
                          </p:cTn>
                        </p:par>
                      </p:childTnLst>
                    </p:cTn>
                  </p:par>
                </p:childTnLst>
              </p:cTn>
              <p:nextCondLst>
                <p:cond evt="onClick" delay="0">
                  <p:tgtEl>
                    <p:spTgt spid="4160"/>
                  </p:tgtEl>
                </p:cond>
              </p:nextCondLst>
            </p:seq>
            <p:seq concurrent="1" nextAc="seek">
              <p:cTn id="92" restart="whenNotActive" fill="hold" evtFilter="cancelBubble" nodeType="interactiveSeq">
                <p:stCondLst>
                  <p:cond evt="onClick" delay="0">
                    <p:tgtEl>
                      <p:spTgt spid="4165"/>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4165"/>
                                        </p:tgtEl>
                                        <p:attrNameLst>
                                          <p:attrName>style.visibility</p:attrName>
                                        </p:attrNameLst>
                                      </p:cBhvr>
                                      <p:to>
                                        <p:strVal val="hidden"/>
                                      </p:to>
                                    </p:set>
                                  </p:childTnLst>
                                </p:cTn>
                              </p:par>
                            </p:childTnLst>
                          </p:cTn>
                        </p:par>
                      </p:childTnLst>
                    </p:cTn>
                  </p:par>
                </p:childTnLst>
              </p:cTn>
              <p:nextCondLst>
                <p:cond evt="onClick" delay="0">
                  <p:tgtEl>
                    <p:spTgt spid="4165"/>
                  </p:tgtEl>
                </p:cond>
              </p:nextCondLst>
            </p:seq>
            <p:seq concurrent="1" nextAc="seek">
              <p:cTn id="97" restart="whenNotActive" fill="hold" evtFilter="cancelBubble" nodeType="interactiveSeq">
                <p:stCondLst>
                  <p:cond evt="onClick" delay="0">
                    <p:tgtEl>
                      <p:spTgt spid="4147"/>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4147"/>
                                        </p:tgtEl>
                                        <p:attrNameLst>
                                          <p:attrName>style.visibility</p:attrName>
                                        </p:attrNameLst>
                                      </p:cBhvr>
                                      <p:to>
                                        <p:strVal val="hidden"/>
                                      </p:to>
                                    </p:set>
                                  </p:childTnLst>
                                </p:cTn>
                              </p:par>
                            </p:childTnLst>
                          </p:cTn>
                        </p:par>
                      </p:childTnLst>
                    </p:cTn>
                  </p:par>
                </p:childTnLst>
              </p:cTn>
              <p:nextCondLst>
                <p:cond evt="onClick" delay="0">
                  <p:tgtEl>
                    <p:spTgt spid="4147"/>
                  </p:tgtEl>
                </p:cond>
              </p:nextCondLst>
            </p:seq>
            <p:seq concurrent="1" nextAc="seek">
              <p:cTn id="102" restart="whenNotActive" fill="hold" evtFilter="cancelBubble" nodeType="interactiveSeq">
                <p:stCondLst>
                  <p:cond evt="onClick" delay="0">
                    <p:tgtEl>
                      <p:spTgt spid="4151"/>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4151"/>
                                        </p:tgtEl>
                                        <p:attrNameLst>
                                          <p:attrName>style.visibility</p:attrName>
                                        </p:attrNameLst>
                                      </p:cBhvr>
                                      <p:to>
                                        <p:strVal val="hidden"/>
                                      </p:to>
                                    </p:set>
                                  </p:childTnLst>
                                </p:cTn>
                              </p:par>
                            </p:childTnLst>
                          </p:cTn>
                        </p:par>
                      </p:childTnLst>
                    </p:cTn>
                  </p:par>
                </p:childTnLst>
              </p:cTn>
              <p:nextCondLst>
                <p:cond evt="onClick" delay="0">
                  <p:tgtEl>
                    <p:spTgt spid="4151"/>
                  </p:tgtEl>
                </p:cond>
              </p:nextCondLst>
            </p:seq>
            <p:seq concurrent="1" nextAc="seek">
              <p:cTn id="107" restart="whenNotActive" fill="hold" evtFilter="cancelBubble" nodeType="interactiveSeq">
                <p:stCondLst>
                  <p:cond evt="onClick" delay="0">
                    <p:tgtEl>
                      <p:spTgt spid="4156"/>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4156"/>
                                        </p:tgtEl>
                                        <p:attrNameLst>
                                          <p:attrName>style.visibility</p:attrName>
                                        </p:attrNameLst>
                                      </p:cBhvr>
                                      <p:to>
                                        <p:strVal val="hidden"/>
                                      </p:to>
                                    </p:set>
                                  </p:childTnLst>
                                </p:cTn>
                              </p:par>
                            </p:childTnLst>
                          </p:cTn>
                        </p:par>
                      </p:childTnLst>
                    </p:cTn>
                  </p:par>
                </p:childTnLst>
              </p:cTn>
              <p:nextCondLst>
                <p:cond evt="onClick" delay="0">
                  <p:tgtEl>
                    <p:spTgt spid="4156"/>
                  </p:tgtEl>
                </p:cond>
              </p:nextCondLst>
            </p:seq>
            <p:seq concurrent="1" nextAc="seek">
              <p:cTn id="112" restart="whenNotActive" fill="hold" evtFilter="cancelBubble" nodeType="interactiveSeq">
                <p:stCondLst>
                  <p:cond evt="onClick" delay="0">
                    <p:tgtEl>
                      <p:spTgt spid="4161"/>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4161"/>
                                        </p:tgtEl>
                                        <p:attrNameLst>
                                          <p:attrName>style.visibility</p:attrName>
                                        </p:attrNameLst>
                                      </p:cBhvr>
                                      <p:to>
                                        <p:strVal val="hidden"/>
                                      </p:to>
                                    </p:set>
                                  </p:childTnLst>
                                </p:cTn>
                              </p:par>
                            </p:childTnLst>
                          </p:cTn>
                        </p:par>
                      </p:childTnLst>
                    </p:cTn>
                  </p:par>
                </p:childTnLst>
              </p:cTn>
              <p:nextCondLst>
                <p:cond evt="onClick" delay="0">
                  <p:tgtEl>
                    <p:spTgt spid="4161"/>
                  </p:tgtEl>
                </p:cond>
              </p:nextCondLst>
            </p:seq>
            <p:seq concurrent="1" nextAc="seek">
              <p:cTn id="117" restart="whenNotActive" fill="hold" evtFilter="cancelBubble" nodeType="interactiveSeq">
                <p:stCondLst>
                  <p:cond evt="onClick" delay="0">
                    <p:tgtEl>
                      <p:spTgt spid="4166"/>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0" nodeType="clickEffect">
                                  <p:stCondLst>
                                    <p:cond delay="0"/>
                                  </p:stCondLst>
                                  <p:childTnLst>
                                    <p:set>
                                      <p:cBhvr>
                                        <p:cTn id="121" dur="1" fill="hold">
                                          <p:stCondLst>
                                            <p:cond delay="0"/>
                                          </p:stCondLst>
                                        </p:cTn>
                                        <p:tgtEl>
                                          <p:spTgt spid="4166"/>
                                        </p:tgtEl>
                                        <p:attrNameLst>
                                          <p:attrName>style.visibility</p:attrName>
                                        </p:attrNameLst>
                                      </p:cBhvr>
                                      <p:to>
                                        <p:strVal val="hidden"/>
                                      </p:to>
                                    </p:set>
                                  </p:childTnLst>
                                </p:cTn>
                              </p:par>
                            </p:childTnLst>
                          </p:cTn>
                        </p:par>
                      </p:childTnLst>
                    </p:cTn>
                  </p:par>
                </p:childTnLst>
              </p:cTn>
              <p:nextCondLst>
                <p:cond evt="onClick" delay="0">
                  <p:tgtEl>
                    <p:spTgt spid="4166"/>
                  </p:tgtEl>
                </p:cond>
              </p:nextCondLst>
            </p:seq>
            <p:seq concurrent="1" nextAc="seek">
              <p:cTn id="122" restart="whenNotActive" fill="hold" evtFilter="cancelBubble" nodeType="interactiveSeq">
                <p:stCondLst>
                  <p:cond evt="onClick" delay="0">
                    <p:tgtEl>
                      <p:spTgt spid="4162"/>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4162"/>
                                        </p:tgtEl>
                                        <p:attrNameLst>
                                          <p:attrName>style.visibility</p:attrName>
                                        </p:attrNameLst>
                                      </p:cBhvr>
                                      <p:to>
                                        <p:strVal val="hidden"/>
                                      </p:to>
                                    </p:set>
                                  </p:childTnLst>
                                </p:cTn>
                              </p:par>
                            </p:childTnLst>
                          </p:cTn>
                        </p:par>
                      </p:childTnLst>
                    </p:cTn>
                  </p:par>
                </p:childTnLst>
              </p:cTn>
              <p:nextCondLst>
                <p:cond evt="onClick" delay="0">
                  <p:tgtEl>
                    <p:spTgt spid="4162"/>
                  </p:tgtEl>
                </p:cond>
              </p:nextCondLst>
            </p:seq>
          </p:childTnLst>
        </p:cTn>
      </p:par>
    </p:tnLst>
    <p:bldLst>
      <p:bldP spid="4142" grpId="0" animBg="1"/>
      <p:bldP spid="4143" grpId="0" animBg="1"/>
      <p:bldP spid="4144" grpId="0" animBg="1"/>
      <p:bldP spid="4145" grpId="0" animBg="1"/>
      <p:bldP spid="4146" grpId="0" animBg="1"/>
      <p:bldP spid="4147" grpId="0" animBg="1"/>
      <p:bldP spid="4148" grpId="0" animBg="1"/>
      <p:bldP spid="4149" grpId="0" animBg="1"/>
      <p:bldP spid="4150" grpId="0" animBg="1"/>
      <p:bldP spid="4151" grpId="0" animBg="1"/>
      <p:bldP spid="4152" grpId="0" animBg="1"/>
      <p:bldP spid="4153" grpId="0" animBg="1"/>
      <p:bldP spid="4154" grpId="0" animBg="1"/>
      <p:bldP spid="4155" grpId="0" animBg="1"/>
      <p:bldP spid="4156" grpId="0" animBg="1"/>
      <p:bldP spid="4157" grpId="0" animBg="1"/>
      <p:bldP spid="4158" grpId="0" animBg="1"/>
      <p:bldP spid="4159" grpId="0" animBg="1"/>
      <p:bldP spid="4160" grpId="0" animBg="1"/>
      <p:bldP spid="4161" grpId="0" animBg="1"/>
      <p:bldP spid="4162" grpId="0" animBg="1"/>
      <p:bldP spid="4163" grpId="0" animBg="1"/>
      <p:bldP spid="4164" grpId="0" animBg="1"/>
      <p:bldP spid="4165" grpId="0" animBg="1"/>
      <p:bldP spid="416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214678" y="428604"/>
            <a:ext cx="2719206" cy="584775"/>
          </a:xfrm>
          <a:prstGeom prst="rect">
            <a:avLst/>
          </a:prstGeom>
        </p:spPr>
        <p:txBody>
          <a:bodyPr wrap="none">
            <a:spAutoFit/>
          </a:bodyPr>
          <a:lstStyle/>
          <a:p>
            <a:pPr algn="ctr"/>
            <a:r>
              <a:rPr lang="de-DE" sz="3200" dirty="0" err="1"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St.James</a:t>
            </a:r>
            <a:r>
              <a:rPr lang="de-DE" sz="3200" dirty="0"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 Park</a:t>
            </a:r>
            <a:endParaRPr lang="ru-RU" sz="3200" dirty="0">
              <a:ln>
                <a:solidFill>
                  <a:srgbClr val="00B050"/>
                </a:solidFill>
              </a:ln>
              <a:solidFill>
                <a:schemeClr val="bg2">
                  <a:lumMod val="60000"/>
                  <a:lumOff val="40000"/>
                </a:schemeClr>
              </a:solidFill>
              <a:effectLst>
                <a:outerShdw blurRad="38100" dist="38100" dir="2700000" algn="tl">
                  <a:srgbClr val="000000">
                    <a:alpha val="43137"/>
                  </a:srgbClr>
                </a:outerShdw>
              </a:effectLst>
            </a:endParaRPr>
          </a:p>
        </p:txBody>
      </p:sp>
      <p:pic>
        <p:nvPicPr>
          <p:cNvPr id="4" name="Picture 6" descr="Kurfuerstendamm (2)"/>
          <p:cNvPicPr>
            <a:picLocks noChangeAspect="1" noChangeArrowheads="1"/>
          </p:cNvPicPr>
          <p:nvPr/>
        </p:nvPicPr>
        <p:blipFill>
          <a:blip r:embed="rId3"/>
          <a:stretch>
            <a:fillRect/>
          </a:stretch>
        </p:blipFill>
        <p:spPr bwMode="auto">
          <a:xfrm>
            <a:off x="2143108" y="1857364"/>
            <a:ext cx="4848926" cy="349598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справка 5">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285984" y="857232"/>
            <a:ext cx="4572000"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err="1" smtClean="0">
                <a:solidFill>
                  <a:srgbClr val="C00000"/>
                </a:solidFill>
                <a:effectLst>
                  <a:outerShdw blurRad="38100" dist="38100" dir="2700000" algn="tl">
                    <a:srgbClr val="000000">
                      <a:alpha val="43137"/>
                    </a:srgbClr>
                  </a:outerShdw>
                </a:effectLst>
              </a:rPr>
              <a:t>Kultur</a:t>
            </a:r>
            <a:r>
              <a:rPr lang="ru-RU" sz="3600" dirty="0" smtClean="0">
                <a:solidFill>
                  <a:srgbClr val="C00000"/>
                </a:solidFill>
                <a:effectLst>
                  <a:outerShdw blurRad="38100" dist="38100" dir="2700000" algn="tl">
                    <a:srgbClr val="000000">
                      <a:alpha val="43137"/>
                    </a:srgbClr>
                  </a:outerShdw>
                </a:effectLst>
              </a:rPr>
              <a:t> - 50</a:t>
            </a:r>
            <a:endParaRPr lang="ru-RU" sz="3600" dirty="0"/>
          </a:p>
        </p:txBody>
      </p:sp>
      <p:sp>
        <p:nvSpPr>
          <p:cNvPr id="8" name="Прямоугольник 7"/>
          <p:cNvSpPr/>
          <p:nvPr/>
        </p:nvSpPr>
        <p:spPr>
          <a:xfrm>
            <a:off x="2285984" y="857232"/>
            <a:ext cx="4714908" cy="1034129"/>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3300"/>
                </a:solidFill>
                <a:effectLst>
                  <a:outerShdw blurRad="38100" dist="38100" dir="2700000" algn="tl">
                    <a:srgbClr val="000000">
                      <a:alpha val="43137"/>
                    </a:srgbClr>
                  </a:outerShdw>
                </a:effectLst>
              </a:rPr>
              <a:t>Parks, Gardens</a:t>
            </a:r>
            <a:r>
              <a:rPr lang="ru-RU" sz="3600" dirty="0" smtClean="0">
                <a:ln>
                  <a:solidFill>
                    <a:srgbClr val="CC3300"/>
                  </a:solidFill>
                </a:ln>
                <a:solidFill>
                  <a:srgbClr val="FF3300"/>
                </a:solidFill>
                <a:effectLst>
                  <a:outerShdw blurRad="38100" dist="38100" dir="2700000" algn="tl">
                    <a:srgbClr val="000000">
                      <a:alpha val="43137"/>
                    </a:srgbClr>
                  </a:outerShdw>
                </a:effectLst>
              </a:rPr>
              <a:t> - </a:t>
            </a:r>
            <a:r>
              <a:rPr lang="en-US" sz="3600" dirty="0" smtClean="0">
                <a:ln>
                  <a:solidFill>
                    <a:srgbClr val="CC3300"/>
                  </a:solidFill>
                </a:ln>
                <a:solidFill>
                  <a:srgbClr val="FF3300"/>
                </a:solidFill>
                <a:effectLst>
                  <a:outerShdw blurRad="38100" dist="38100" dir="2700000" algn="tl">
                    <a:srgbClr val="000000">
                      <a:alpha val="43137"/>
                    </a:srgbClr>
                  </a:outerShdw>
                </a:effectLst>
              </a:rPr>
              <a:t>5</a:t>
            </a:r>
            <a:r>
              <a:rPr lang="ru-RU" sz="3600" dirty="0" smtClean="0">
                <a:ln>
                  <a:solidFill>
                    <a:srgbClr val="CC3300"/>
                  </a:solidFill>
                </a:ln>
                <a:solidFill>
                  <a:srgbClr val="FF3300"/>
                </a:solidFill>
                <a:effectLst>
                  <a:outerShdw blurRad="38100" dist="38100" dir="2700000" algn="tl">
                    <a:srgbClr val="000000">
                      <a:alpha val="43137"/>
                    </a:srgbClr>
                  </a:outerShdw>
                </a:effectLst>
              </a:rPr>
              <a:t>0</a:t>
            </a:r>
            <a:endParaRPr lang="ru-RU" sz="3600" dirty="0">
              <a:ln>
                <a:solidFill>
                  <a:srgbClr val="CC3300"/>
                </a:solidFill>
              </a:ln>
              <a:solidFill>
                <a:srgbClr val="FF3300"/>
              </a:solidFill>
            </a:endParaRPr>
          </a:p>
        </p:txBody>
      </p:sp>
      <p:sp>
        <p:nvSpPr>
          <p:cNvPr id="9" name="Прямоугольник 8"/>
          <p:cNvSpPr/>
          <p:nvPr/>
        </p:nvSpPr>
        <p:spPr>
          <a:xfrm>
            <a:off x="1357290" y="2714620"/>
            <a:ext cx="6500858" cy="1077218"/>
          </a:xfrm>
          <a:prstGeom prst="rect">
            <a:avLst/>
          </a:prstGeom>
        </p:spPr>
        <p:txBody>
          <a:bodyPr wrap="square">
            <a:spAutoFit/>
          </a:bodyPr>
          <a:lstStyle/>
          <a:p>
            <a:pPr algn="ctr"/>
            <a:r>
              <a:rPr lang="en-US" sz="3200" dirty="0" smtClean="0">
                <a:solidFill>
                  <a:srgbClr val="0033CC"/>
                </a:solidFill>
              </a:rPr>
              <a:t>The park has no lakes, no buildings and few monuments.</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071802" y="428604"/>
            <a:ext cx="2992935" cy="584775"/>
          </a:xfrm>
          <a:prstGeom prst="rect">
            <a:avLst/>
          </a:prstGeom>
        </p:spPr>
        <p:txBody>
          <a:bodyPr wrap="none">
            <a:spAutoFit/>
          </a:bodyPr>
          <a:lstStyle/>
          <a:p>
            <a:pPr algn="ctr"/>
            <a:r>
              <a:rPr lang="de-DE" sz="3200" dirty="0" err="1" smtClean="0">
                <a:ln>
                  <a:solidFill>
                    <a:srgbClr val="660066"/>
                  </a:solidFill>
                </a:ln>
                <a:solidFill>
                  <a:srgbClr val="CC00FF"/>
                </a:solidFill>
                <a:effectLst>
                  <a:outerShdw blurRad="38100" dist="38100" dir="2700000" algn="tl">
                    <a:srgbClr val="000000">
                      <a:alpha val="43137"/>
                    </a:srgbClr>
                  </a:outerShdw>
                </a:effectLst>
              </a:rPr>
              <a:t>the</a:t>
            </a:r>
            <a:r>
              <a:rPr lang="de-DE" sz="3200" dirty="0" smtClean="0">
                <a:ln>
                  <a:solidFill>
                    <a:srgbClr val="660066"/>
                  </a:solidFill>
                </a:ln>
                <a:solidFill>
                  <a:srgbClr val="CC00FF"/>
                </a:solidFill>
                <a:effectLst>
                  <a:outerShdw blurRad="38100" dist="38100" dir="2700000" algn="tl">
                    <a:srgbClr val="000000">
                      <a:alpha val="43137"/>
                    </a:srgbClr>
                  </a:outerShdw>
                </a:effectLst>
              </a:rPr>
              <a:t> Green Park</a:t>
            </a:r>
            <a:endParaRPr lang="ru-RU" sz="3200" dirty="0">
              <a:ln>
                <a:solidFill>
                  <a:srgbClr val="660066"/>
                </a:solidFill>
              </a:ln>
              <a:solidFill>
                <a:srgbClr val="CC00FF"/>
              </a:solidFill>
              <a:effectLst>
                <a:outerShdw blurRad="38100" dist="38100" dir="2700000" algn="tl">
                  <a:srgbClr val="000000">
                    <a:alpha val="43137"/>
                  </a:srgbClr>
                </a:outerShdw>
              </a:effectLst>
            </a:endParaRPr>
          </a:p>
        </p:txBody>
      </p:sp>
      <p:pic>
        <p:nvPicPr>
          <p:cNvPr id="4" name="Picture 8" descr="potsdamer-platz-20040601_dx_1334"/>
          <p:cNvPicPr>
            <a:picLocks noGrp="1" noChangeAspect="1" noChangeArrowheads="1"/>
          </p:cNvPicPr>
          <p:nvPr>
            <p:ph sz="half" idx="4294967295"/>
          </p:nvPr>
        </p:nvPicPr>
        <p:blipFill>
          <a:blip r:embed="rId3"/>
          <a:stretch>
            <a:fillRect/>
          </a:stretch>
        </p:blipFill>
        <p:spPr>
          <a:xfrm>
            <a:off x="2071670" y="1857364"/>
            <a:ext cx="4893067" cy="3254763"/>
          </a:xfrm>
          <a:ln w="38100" cap="sq">
            <a:solidFill>
              <a:srgbClr val="990099"/>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285984" y="857232"/>
            <a:ext cx="4572000" cy="1034129"/>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6600"/>
                </a:solidFill>
                <a:effectLst>
                  <a:outerShdw blurRad="38100" dist="38100" dir="2700000" algn="tl">
                    <a:srgbClr val="000000">
                      <a:alpha val="43137"/>
                    </a:srgbClr>
                  </a:outerShdw>
                </a:effectLst>
              </a:rPr>
              <a:t>History</a:t>
            </a:r>
            <a:r>
              <a:rPr lang="ru-RU" sz="3600" dirty="0" smtClean="0">
                <a:ln>
                  <a:solidFill>
                    <a:srgbClr val="CC3300"/>
                  </a:solidFill>
                </a:ln>
                <a:solidFill>
                  <a:srgbClr val="FF6600"/>
                </a:solidFill>
                <a:effectLst>
                  <a:outerShdw blurRad="38100" dist="38100" dir="2700000" algn="tl">
                    <a:srgbClr val="000000">
                      <a:alpha val="43137"/>
                    </a:srgbClr>
                  </a:outerShdw>
                </a:effectLst>
              </a:rPr>
              <a:t> - 10</a:t>
            </a:r>
            <a:endParaRPr lang="ru-RU" sz="3600" dirty="0">
              <a:ln>
                <a:solidFill>
                  <a:srgbClr val="CC3300"/>
                </a:solidFill>
              </a:ln>
              <a:solidFill>
                <a:srgbClr val="FF6600"/>
              </a:solidFill>
            </a:endParaRPr>
          </a:p>
        </p:txBody>
      </p:sp>
      <p:sp>
        <p:nvSpPr>
          <p:cNvPr id="5" name="Прямоугольник 4"/>
          <p:cNvSpPr/>
          <p:nvPr/>
        </p:nvSpPr>
        <p:spPr>
          <a:xfrm>
            <a:off x="1857356" y="2571744"/>
            <a:ext cx="5572148" cy="2554545"/>
          </a:xfrm>
          <a:prstGeom prst="rect">
            <a:avLst/>
          </a:prstGeom>
        </p:spPr>
        <p:txBody>
          <a:bodyPr wrap="square">
            <a:spAutoFit/>
          </a:bodyPr>
          <a:lstStyle/>
          <a:p>
            <a:pPr algn="ctr"/>
            <a:r>
              <a:rPr lang="en-US" sz="3200" dirty="0" smtClean="0">
                <a:solidFill>
                  <a:srgbClr val="0033CC"/>
                </a:solidFill>
              </a:rPr>
              <a:t>It is a monument in Trafalgar Square built to commemorate the death of Admiral Nelson at the Battle of Trafalgar in 1805.</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68313" y="692150"/>
            <a:ext cx="8229600" cy="4525963"/>
          </a:xfrm>
        </p:spPr>
        <p:txBody>
          <a:bodyPr/>
          <a:lstStyle/>
          <a:p>
            <a:pPr eaLnBrk="1" hangingPunct="1">
              <a:buFont typeface="Wingdings" pitchFamily="2" charset="2"/>
              <a:buNone/>
              <a:defRPr/>
            </a:pPr>
            <a:endParaRPr lang="ru-RU" sz="3600" dirty="0" smtClean="0">
              <a:latin typeface="Times New Roman" pitchFamily="18" charset="0"/>
            </a:endParaRPr>
          </a:p>
          <a:p>
            <a:pPr eaLnBrk="1" hangingPunct="1">
              <a:buFont typeface="Wingdings" pitchFamily="2" charset="2"/>
              <a:buNone/>
              <a:defRPr/>
            </a:pPr>
            <a:r>
              <a:rPr lang="ru-RU" sz="3600" dirty="0" smtClean="0">
                <a:latin typeface="Times New Roman" pitchFamily="18" charset="0"/>
              </a:rPr>
              <a:t>      </a:t>
            </a:r>
            <a:endParaRPr lang="ru-RU" sz="3600" b="1" dirty="0" smtClean="0">
              <a:latin typeface="Times New Roman" pitchFamily="18" charset="0"/>
            </a:endParaRPr>
          </a:p>
        </p:txBody>
      </p:sp>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000364" y="428604"/>
            <a:ext cx="3169458" cy="584775"/>
          </a:xfrm>
          <a:prstGeom prst="rect">
            <a:avLst/>
          </a:prstGeom>
        </p:spPr>
        <p:txBody>
          <a:bodyPr wrap="none">
            <a:spAutoFit/>
          </a:bodyPr>
          <a:lstStyle/>
          <a:p>
            <a:pPr algn="ctr"/>
            <a:r>
              <a:rPr lang="de-DE" sz="3200" dirty="0" err="1" smtClean="0">
                <a:ln>
                  <a:solidFill>
                    <a:srgbClr val="FF0000"/>
                  </a:solidFill>
                </a:ln>
                <a:solidFill>
                  <a:srgbClr val="FF9933"/>
                </a:solidFill>
                <a:effectLst>
                  <a:outerShdw blurRad="38100" dist="38100" dir="2700000" algn="tl">
                    <a:srgbClr val="000000">
                      <a:alpha val="43137"/>
                    </a:srgbClr>
                  </a:outerShdw>
                </a:effectLst>
              </a:rPr>
              <a:t>Nelson‘s</a:t>
            </a:r>
            <a:r>
              <a:rPr lang="de-DE" sz="3200" dirty="0" smtClean="0">
                <a:ln>
                  <a:solidFill>
                    <a:srgbClr val="FF0000"/>
                  </a:solidFill>
                </a:ln>
                <a:solidFill>
                  <a:srgbClr val="FF9933"/>
                </a:solidFill>
                <a:effectLst>
                  <a:outerShdw blurRad="38100" dist="38100" dir="2700000" algn="tl">
                    <a:srgbClr val="000000">
                      <a:alpha val="43137"/>
                    </a:srgbClr>
                  </a:outerShdw>
                </a:effectLst>
              </a:rPr>
              <a:t> </a:t>
            </a:r>
            <a:r>
              <a:rPr lang="de-DE" sz="3200" dirty="0" err="1" smtClean="0">
                <a:ln>
                  <a:solidFill>
                    <a:srgbClr val="FF0000"/>
                  </a:solidFill>
                </a:ln>
                <a:solidFill>
                  <a:srgbClr val="FF9933"/>
                </a:solidFill>
                <a:effectLst>
                  <a:outerShdw blurRad="38100" dist="38100" dir="2700000" algn="tl">
                    <a:srgbClr val="000000">
                      <a:alpha val="43137"/>
                    </a:srgbClr>
                  </a:outerShdw>
                </a:effectLst>
              </a:rPr>
              <a:t>Column</a:t>
            </a:r>
            <a:endParaRPr lang="ru-RU" sz="3200" dirty="0">
              <a:ln>
                <a:solidFill>
                  <a:srgbClr val="FF0000"/>
                </a:solidFill>
              </a:ln>
              <a:solidFill>
                <a:srgbClr val="FF9933"/>
              </a:solidFill>
              <a:effectLst>
                <a:outerShdw blurRad="38100" dist="38100" dir="2700000" algn="tl">
                  <a:srgbClr val="000000">
                    <a:alpha val="43137"/>
                  </a:srgbClr>
                </a:outerShdw>
              </a:effectLst>
            </a:endParaRPr>
          </a:p>
        </p:txBody>
      </p:sp>
      <p:pic>
        <p:nvPicPr>
          <p:cNvPr id="5" name="Picture 7" descr="5214_137139946473_679446473_3246087_5383410_n"/>
          <p:cNvPicPr>
            <a:picLocks noChangeAspect="1" noChangeArrowheads="1"/>
          </p:cNvPicPr>
          <p:nvPr/>
        </p:nvPicPr>
        <p:blipFill>
          <a:blip r:embed="rId3"/>
          <a:stretch>
            <a:fillRect/>
          </a:stretch>
        </p:blipFill>
        <p:spPr bwMode="auto">
          <a:xfrm>
            <a:off x="3071802" y="1714488"/>
            <a:ext cx="3055958" cy="3929090"/>
          </a:xfrm>
          <a:prstGeom prst="rect">
            <a:avLst/>
          </a:prstGeom>
          <a:noFill/>
          <a:ln w="38100" cap="sq">
            <a:solidFill>
              <a:srgbClr val="FF9900"/>
            </a:solidFill>
            <a:miter lim="800000"/>
            <a:headEnd/>
            <a:tailEnd/>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справка 5">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285984" y="857232"/>
            <a:ext cx="4572000" cy="1034129"/>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6600"/>
                </a:solidFill>
                <a:effectLst>
                  <a:outerShdw blurRad="38100" dist="38100" dir="2700000" algn="tl">
                    <a:srgbClr val="000000">
                      <a:alpha val="43137"/>
                    </a:srgbClr>
                  </a:outerShdw>
                </a:effectLst>
              </a:rPr>
              <a:t>History</a:t>
            </a:r>
            <a:r>
              <a:rPr lang="ru-RU" sz="3600" dirty="0" smtClean="0">
                <a:ln>
                  <a:solidFill>
                    <a:srgbClr val="CC3300"/>
                  </a:solidFill>
                </a:ln>
                <a:solidFill>
                  <a:srgbClr val="FF6600"/>
                </a:solidFill>
                <a:effectLst>
                  <a:outerShdw blurRad="38100" dist="38100" dir="2700000" algn="tl">
                    <a:srgbClr val="000000">
                      <a:alpha val="43137"/>
                    </a:srgbClr>
                  </a:outerShdw>
                </a:effectLst>
              </a:rPr>
              <a:t> - </a:t>
            </a:r>
            <a:r>
              <a:rPr lang="en-US" sz="3600" dirty="0" smtClean="0">
                <a:ln>
                  <a:solidFill>
                    <a:srgbClr val="CC3300"/>
                  </a:solidFill>
                </a:ln>
                <a:solidFill>
                  <a:srgbClr val="FF6600"/>
                </a:solidFill>
                <a:effectLst>
                  <a:outerShdw blurRad="38100" dist="38100" dir="2700000" algn="tl">
                    <a:srgbClr val="000000">
                      <a:alpha val="43137"/>
                    </a:srgbClr>
                  </a:outerShdw>
                </a:effectLst>
              </a:rPr>
              <a:t>2</a:t>
            </a:r>
            <a:r>
              <a:rPr lang="ru-RU" sz="3600" dirty="0" smtClean="0">
                <a:ln>
                  <a:solidFill>
                    <a:srgbClr val="CC3300"/>
                  </a:solidFill>
                </a:ln>
                <a:solidFill>
                  <a:srgbClr val="FF6600"/>
                </a:solidFill>
                <a:effectLst>
                  <a:outerShdw blurRad="38100" dist="38100" dir="2700000" algn="tl">
                    <a:srgbClr val="000000">
                      <a:alpha val="43137"/>
                    </a:srgbClr>
                  </a:outerShdw>
                </a:effectLst>
              </a:rPr>
              <a:t>0</a:t>
            </a:r>
            <a:endParaRPr lang="ru-RU" sz="3600" dirty="0">
              <a:ln>
                <a:solidFill>
                  <a:srgbClr val="CC3300"/>
                </a:solidFill>
              </a:ln>
              <a:solidFill>
                <a:srgbClr val="FF6600"/>
              </a:solidFill>
            </a:endParaRPr>
          </a:p>
        </p:txBody>
      </p:sp>
      <p:sp>
        <p:nvSpPr>
          <p:cNvPr id="28673" name="Rectangle 1"/>
          <p:cNvSpPr>
            <a:spLocks noChangeArrowheads="1"/>
          </p:cNvSpPr>
          <p:nvPr/>
        </p:nvSpPr>
        <p:spPr bwMode="auto">
          <a:xfrm>
            <a:off x="1928794" y="2571744"/>
            <a:ext cx="521497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GB" sz="3200" dirty="0" smtClean="0">
                <a:solidFill>
                  <a:srgbClr val="0033CC"/>
                </a:solidFill>
              </a:rPr>
              <a:t>The Clock Tower known the world over. </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786182" y="428604"/>
            <a:ext cx="1568827" cy="584775"/>
          </a:xfrm>
          <a:prstGeom prst="rect">
            <a:avLst/>
          </a:prstGeom>
        </p:spPr>
        <p:txBody>
          <a:bodyPr wrap="none">
            <a:spAutoFit/>
          </a:bodyPr>
          <a:lstStyle/>
          <a:p>
            <a:pPr algn="ctr"/>
            <a:r>
              <a:rPr lang="de-DE" sz="3200" dirty="0" smtClean="0">
                <a:ln>
                  <a:solidFill>
                    <a:srgbClr val="0033CC"/>
                  </a:solidFill>
                </a:ln>
                <a:solidFill>
                  <a:srgbClr val="00B0F0"/>
                </a:solidFill>
                <a:effectLst>
                  <a:outerShdw blurRad="38100" dist="38100" dir="2700000" algn="tl">
                    <a:srgbClr val="000000">
                      <a:alpha val="43137"/>
                    </a:srgbClr>
                  </a:outerShdw>
                </a:effectLst>
              </a:rPr>
              <a:t>Big Ben</a:t>
            </a:r>
            <a:endParaRPr lang="ru-RU" sz="3200" dirty="0">
              <a:ln>
                <a:solidFill>
                  <a:srgbClr val="0033CC"/>
                </a:solidFill>
              </a:ln>
              <a:solidFill>
                <a:srgbClr val="00B0F0"/>
              </a:solidFill>
              <a:effectLst>
                <a:outerShdw blurRad="38100" dist="38100" dir="2700000" algn="tl">
                  <a:srgbClr val="000000">
                    <a:alpha val="43137"/>
                  </a:srgbClr>
                </a:outerShdw>
              </a:effectLst>
            </a:endParaRPr>
          </a:p>
        </p:txBody>
      </p:sp>
      <p:pic>
        <p:nvPicPr>
          <p:cNvPr id="4" name="Picture 6" descr="Franzoesischer_Dom"/>
          <p:cNvPicPr>
            <a:picLocks noChangeAspect="1" noChangeArrowheads="1"/>
          </p:cNvPicPr>
          <p:nvPr/>
        </p:nvPicPr>
        <p:blipFill>
          <a:blip r:embed="rId3"/>
          <a:stretch>
            <a:fillRect/>
          </a:stretch>
        </p:blipFill>
        <p:spPr bwMode="auto">
          <a:xfrm>
            <a:off x="3071802" y="1643050"/>
            <a:ext cx="3014351" cy="385765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справка 5">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285984" y="857232"/>
            <a:ext cx="4572000" cy="1034129"/>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6600"/>
                </a:solidFill>
                <a:effectLst>
                  <a:outerShdw blurRad="38100" dist="38100" dir="2700000" algn="tl">
                    <a:srgbClr val="000000">
                      <a:alpha val="43137"/>
                    </a:srgbClr>
                  </a:outerShdw>
                </a:effectLst>
              </a:rPr>
              <a:t>History</a:t>
            </a:r>
            <a:r>
              <a:rPr lang="ru-RU" sz="3600" dirty="0" smtClean="0">
                <a:ln>
                  <a:solidFill>
                    <a:srgbClr val="CC3300"/>
                  </a:solidFill>
                </a:ln>
                <a:solidFill>
                  <a:srgbClr val="FF6600"/>
                </a:solidFill>
                <a:effectLst>
                  <a:outerShdw blurRad="38100" dist="38100" dir="2700000" algn="tl">
                    <a:srgbClr val="000000">
                      <a:alpha val="43137"/>
                    </a:srgbClr>
                  </a:outerShdw>
                </a:effectLst>
              </a:rPr>
              <a:t> - </a:t>
            </a:r>
            <a:r>
              <a:rPr lang="en-US" sz="3600" dirty="0" smtClean="0">
                <a:ln>
                  <a:solidFill>
                    <a:srgbClr val="CC3300"/>
                  </a:solidFill>
                </a:ln>
                <a:solidFill>
                  <a:srgbClr val="FF6600"/>
                </a:solidFill>
                <a:effectLst>
                  <a:outerShdw blurRad="38100" dist="38100" dir="2700000" algn="tl">
                    <a:srgbClr val="000000">
                      <a:alpha val="43137"/>
                    </a:srgbClr>
                  </a:outerShdw>
                </a:effectLst>
              </a:rPr>
              <a:t>3</a:t>
            </a:r>
            <a:r>
              <a:rPr lang="ru-RU" sz="3600" dirty="0" smtClean="0">
                <a:ln>
                  <a:solidFill>
                    <a:srgbClr val="CC3300"/>
                  </a:solidFill>
                </a:ln>
                <a:solidFill>
                  <a:srgbClr val="FF6600"/>
                </a:solidFill>
                <a:effectLst>
                  <a:outerShdw blurRad="38100" dist="38100" dir="2700000" algn="tl">
                    <a:srgbClr val="000000">
                      <a:alpha val="43137"/>
                    </a:srgbClr>
                  </a:outerShdw>
                </a:effectLst>
              </a:rPr>
              <a:t>0</a:t>
            </a:r>
            <a:endParaRPr lang="ru-RU" sz="3600" dirty="0">
              <a:ln>
                <a:solidFill>
                  <a:srgbClr val="CC3300"/>
                </a:solidFill>
              </a:ln>
              <a:solidFill>
                <a:srgbClr val="FF6600"/>
              </a:solidFill>
            </a:endParaRPr>
          </a:p>
        </p:txBody>
      </p:sp>
      <p:sp>
        <p:nvSpPr>
          <p:cNvPr id="7" name="Прямоугольник 6"/>
          <p:cNvSpPr/>
          <p:nvPr/>
        </p:nvSpPr>
        <p:spPr>
          <a:xfrm>
            <a:off x="1214414" y="2786058"/>
            <a:ext cx="6715172" cy="2554545"/>
          </a:xfrm>
          <a:prstGeom prst="rect">
            <a:avLst/>
          </a:prstGeom>
        </p:spPr>
        <p:txBody>
          <a:bodyPr wrap="square">
            <a:spAutoFit/>
          </a:bodyPr>
          <a:lstStyle/>
          <a:p>
            <a:pPr algn="ctr"/>
            <a:r>
              <a:rPr lang="en-US" sz="3200" dirty="0" smtClean="0">
                <a:solidFill>
                  <a:srgbClr val="0033CC"/>
                </a:solidFill>
              </a:rPr>
              <a:t>It is a historic castle on the north bank of the River Thames. It was used as a fortress, a royal residence and a prison. Now it is a museum of amour.</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468313" y="692150"/>
            <a:ext cx="8229600" cy="4525963"/>
          </a:xfrm>
        </p:spPr>
        <p:txBody>
          <a:bodyPr/>
          <a:lstStyle/>
          <a:p>
            <a:pPr eaLnBrk="1" hangingPunct="1">
              <a:buFont typeface="Wingdings" pitchFamily="2" charset="2"/>
              <a:buNone/>
              <a:defRPr/>
            </a:pPr>
            <a:endParaRPr lang="ru-RU" sz="3600" dirty="0" smtClean="0">
              <a:latin typeface="Times New Roman" pitchFamily="18" charset="0"/>
            </a:endParaRPr>
          </a:p>
          <a:p>
            <a:pPr eaLnBrk="1" hangingPunct="1">
              <a:buFont typeface="Wingdings" pitchFamily="2" charset="2"/>
              <a:buNone/>
              <a:defRPr/>
            </a:pPr>
            <a:r>
              <a:rPr lang="ru-RU" sz="3600" dirty="0" smtClean="0">
                <a:latin typeface="Times New Roman" pitchFamily="18" charset="0"/>
              </a:rPr>
              <a:t>      </a:t>
            </a:r>
            <a:endParaRPr lang="ru-RU" sz="3600" b="1" dirty="0" smtClean="0">
              <a:latin typeface="Times New Roman" pitchFamily="18" charset="0"/>
            </a:endParaRPr>
          </a:p>
        </p:txBody>
      </p:sp>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71736" y="428604"/>
            <a:ext cx="4034887" cy="584775"/>
          </a:xfrm>
          <a:prstGeom prst="rect">
            <a:avLst/>
          </a:prstGeom>
        </p:spPr>
        <p:txBody>
          <a:bodyPr wrap="none">
            <a:spAutoFit/>
          </a:bodyPr>
          <a:lstStyle/>
          <a:p>
            <a:pPr algn="ctr"/>
            <a:r>
              <a:rPr lang="de-DE" sz="3200" dirty="0" err="1" smtClean="0">
                <a:ln>
                  <a:solidFill>
                    <a:srgbClr val="800000"/>
                  </a:solidFill>
                </a:ln>
                <a:solidFill>
                  <a:srgbClr val="CC3300"/>
                </a:solidFill>
                <a:effectLst>
                  <a:outerShdw blurRad="38100" dist="38100" dir="2700000" algn="tl">
                    <a:srgbClr val="000000">
                      <a:alpha val="43137"/>
                    </a:srgbClr>
                  </a:outerShdw>
                </a:effectLst>
              </a:rPr>
              <a:t>the</a:t>
            </a:r>
            <a:r>
              <a:rPr lang="de-DE" sz="3200" dirty="0" smtClean="0">
                <a:ln>
                  <a:solidFill>
                    <a:srgbClr val="800000"/>
                  </a:solidFill>
                </a:ln>
                <a:solidFill>
                  <a:srgbClr val="CC3300"/>
                </a:solidFill>
                <a:effectLst>
                  <a:outerShdw blurRad="38100" dist="38100" dir="2700000" algn="tl">
                    <a:srgbClr val="000000">
                      <a:alpha val="43137"/>
                    </a:srgbClr>
                  </a:outerShdw>
                </a:effectLst>
              </a:rPr>
              <a:t> Tower of London</a:t>
            </a:r>
            <a:endParaRPr lang="ru-RU" sz="3200" dirty="0">
              <a:ln>
                <a:solidFill>
                  <a:srgbClr val="800000"/>
                </a:solidFill>
              </a:ln>
              <a:solidFill>
                <a:srgbClr val="CC3300"/>
              </a:solidFill>
              <a:effectLst>
                <a:outerShdw blurRad="38100" dist="38100" dir="2700000" algn="tl">
                  <a:srgbClr val="000000">
                    <a:alpha val="43137"/>
                  </a:srgbClr>
                </a:outerShdw>
              </a:effectLst>
            </a:endParaRPr>
          </a:p>
        </p:txBody>
      </p:sp>
      <p:pic>
        <p:nvPicPr>
          <p:cNvPr id="7" name="Picture 8" descr="berliner-dom"/>
          <p:cNvPicPr>
            <a:picLocks noChangeAspect="1" noChangeArrowheads="1"/>
          </p:cNvPicPr>
          <p:nvPr/>
        </p:nvPicPr>
        <p:blipFill>
          <a:blip r:embed="rId3"/>
          <a:stretch>
            <a:fillRect/>
          </a:stretch>
        </p:blipFill>
        <p:spPr bwMode="auto">
          <a:xfrm>
            <a:off x="2173408" y="1643050"/>
            <a:ext cx="4848000" cy="36360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85984" y="857232"/>
            <a:ext cx="4572000" cy="1034129"/>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6600"/>
                </a:solidFill>
                <a:effectLst>
                  <a:outerShdw blurRad="38100" dist="38100" dir="2700000" algn="tl">
                    <a:srgbClr val="000000">
                      <a:alpha val="43137"/>
                    </a:srgbClr>
                  </a:outerShdw>
                </a:effectLst>
              </a:rPr>
              <a:t>History</a:t>
            </a:r>
            <a:r>
              <a:rPr lang="ru-RU" sz="3600" dirty="0" smtClean="0">
                <a:ln>
                  <a:solidFill>
                    <a:srgbClr val="CC3300"/>
                  </a:solidFill>
                </a:ln>
                <a:solidFill>
                  <a:srgbClr val="FF6600"/>
                </a:solidFill>
                <a:effectLst>
                  <a:outerShdw blurRad="38100" dist="38100" dir="2700000" algn="tl">
                    <a:srgbClr val="000000">
                      <a:alpha val="43137"/>
                    </a:srgbClr>
                  </a:outerShdw>
                </a:effectLst>
              </a:rPr>
              <a:t> - </a:t>
            </a:r>
            <a:r>
              <a:rPr lang="en-US" sz="3600" dirty="0" smtClean="0">
                <a:ln>
                  <a:solidFill>
                    <a:srgbClr val="CC3300"/>
                  </a:solidFill>
                </a:ln>
                <a:solidFill>
                  <a:srgbClr val="FF6600"/>
                </a:solidFill>
                <a:effectLst>
                  <a:outerShdw blurRad="38100" dist="38100" dir="2700000" algn="tl">
                    <a:srgbClr val="000000">
                      <a:alpha val="43137"/>
                    </a:srgbClr>
                  </a:outerShdw>
                </a:effectLst>
              </a:rPr>
              <a:t>4</a:t>
            </a:r>
            <a:r>
              <a:rPr lang="ru-RU" sz="3600" dirty="0" smtClean="0">
                <a:ln>
                  <a:solidFill>
                    <a:srgbClr val="CC3300"/>
                  </a:solidFill>
                </a:ln>
                <a:solidFill>
                  <a:srgbClr val="FF6600"/>
                </a:solidFill>
                <a:effectLst>
                  <a:outerShdw blurRad="38100" dist="38100" dir="2700000" algn="tl">
                    <a:srgbClr val="000000">
                      <a:alpha val="43137"/>
                    </a:srgbClr>
                  </a:outerShdw>
                </a:effectLst>
              </a:rPr>
              <a:t>0</a:t>
            </a:r>
            <a:endParaRPr lang="ru-RU" sz="3600" dirty="0">
              <a:ln>
                <a:solidFill>
                  <a:srgbClr val="CC3300"/>
                </a:solidFill>
              </a:ln>
              <a:solidFill>
                <a:srgbClr val="FF6600"/>
              </a:solidFill>
            </a:endParaRPr>
          </a:p>
        </p:txBody>
      </p:sp>
      <p:sp>
        <p:nvSpPr>
          <p:cNvPr id="8" name="Прямоугольник 7"/>
          <p:cNvSpPr/>
          <p:nvPr/>
        </p:nvSpPr>
        <p:spPr>
          <a:xfrm>
            <a:off x="1500166" y="2786058"/>
            <a:ext cx="6215090" cy="2062103"/>
          </a:xfrm>
          <a:prstGeom prst="rect">
            <a:avLst/>
          </a:prstGeom>
        </p:spPr>
        <p:txBody>
          <a:bodyPr wrap="square">
            <a:spAutoFit/>
          </a:bodyPr>
          <a:lstStyle/>
          <a:p>
            <a:pPr algn="ctr"/>
            <a:r>
              <a:rPr lang="en-US" sz="3200" dirty="0" smtClean="0">
                <a:solidFill>
                  <a:srgbClr val="0033CC"/>
                </a:solidFill>
              </a:rPr>
              <a:t>It is the greatest of English churches. It was built by the famous English architect Sir Christopher Wren (1632-1723)</a:t>
            </a:r>
            <a:r>
              <a:rPr lang="de-DE" sz="3200" dirty="0" smtClean="0">
                <a:solidFill>
                  <a:srgbClr val="0033CC"/>
                </a:solidFill>
              </a:rPr>
              <a:t>.</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Управляющая кнопка: домой 8">
            <a:hlinkClick r:id="rId3"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справка 9">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285984" y="857232"/>
            <a:ext cx="4572000" cy="1034129"/>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800000"/>
                  </a:solidFill>
                </a:ln>
                <a:solidFill>
                  <a:srgbClr val="C00000"/>
                </a:solidFill>
                <a:effectLst>
                  <a:outerShdw blurRad="38100" dist="38100" dir="2700000" algn="tl">
                    <a:srgbClr val="000000">
                      <a:alpha val="43137"/>
                    </a:srgbClr>
                  </a:outerShdw>
                </a:effectLst>
              </a:rPr>
              <a:t>Museums</a:t>
            </a:r>
            <a:r>
              <a:rPr lang="ru-RU" sz="3600" dirty="0" smtClean="0">
                <a:ln>
                  <a:solidFill>
                    <a:srgbClr val="800000"/>
                  </a:solidFill>
                </a:ln>
                <a:solidFill>
                  <a:srgbClr val="C00000"/>
                </a:solidFill>
                <a:effectLst>
                  <a:outerShdw blurRad="38100" dist="38100" dir="2700000" algn="tl">
                    <a:srgbClr val="000000">
                      <a:alpha val="43137"/>
                    </a:srgbClr>
                  </a:outerShdw>
                </a:effectLst>
              </a:rPr>
              <a:t> - 10</a:t>
            </a:r>
            <a:endParaRPr lang="ru-RU" sz="3600" dirty="0">
              <a:ln>
                <a:solidFill>
                  <a:srgbClr val="800000"/>
                </a:solidFill>
              </a:ln>
            </a:endParaRPr>
          </a:p>
        </p:txBody>
      </p:sp>
      <p:sp>
        <p:nvSpPr>
          <p:cNvPr id="8" name="Прямоугольник 7"/>
          <p:cNvSpPr/>
          <p:nvPr/>
        </p:nvSpPr>
        <p:spPr>
          <a:xfrm>
            <a:off x="1071538" y="2357430"/>
            <a:ext cx="7072362" cy="2062103"/>
          </a:xfrm>
          <a:prstGeom prst="rect">
            <a:avLst/>
          </a:prstGeom>
        </p:spPr>
        <p:txBody>
          <a:bodyPr wrap="square">
            <a:spAutoFit/>
          </a:bodyPr>
          <a:lstStyle/>
          <a:p>
            <a:pPr algn="ctr"/>
            <a:r>
              <a:rPr lang="en-US" sz="3200" dirty="0" smtClean="0">
                <a:solidFill>
                  <a:srgbClr val="0033CC"/>
                </a:solidFill>
                <a:ea typeface="Tahoma" pitchFamily="34" charset="0"/>
                <a:cs typeface="Tahoma" pitchFamily="34" charset="0"/>
              </a:rPr>
              <a:t>The museum was founded during the First World War in 1917 and intended as a record of the war effort and sacrifice of Britain and her Empire.</a:t>
            </a:r>
            <a:endParaRPr lang="ru-RU" sz="3200" dirty="0">
              <a:solidFill>
                <a:srgbClr val="0033CC"/>
              </a:solidFill>
              <a:ea typeface="Tahoma" pitchFamily="34" charset="0"/>
              <a:cs typeface="Tahoma" pitchFamily="34" charset="0"/>
            </a:endParaRPr>
          </a:p>
        </p:txBody>
      </p:sp>
    </p:spTree>
  </p:cSld>
  <p:clrMapOvr>
    <a:masterClrMapping/>
  </p:clrMapOvr>
  <p:transition advClick="0">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786050" y="428604"/>
            <a:ext cx="3552191" cy="584775"/>
          </a:xfrm>
          <a:prstGeom prst="rect">
            <a:avLst/>
          </a:prstGeom>
        </p:spPr>
        <p:txBody>
          <a:bodyPr wrap="none">
            <a:spAutoFit/>
          </a:bodyPr>
          <a:lstStyle/>
          <a:p>
            <a:pPr algn="ctr"/>
            <a:r>
              <a:rPr lang="de-DE" sz="3200" dirty="0" err="1" smtClean="0">
                <a:ln>
                  <a:solidFill>
                    <a:srgbClr val="FF0000"/>
                  </a:solidFill>
                </a:ln>
                <a:solidFill>
                  <a:srgbClr val="FF9933"/>
                </a:solidFill>
                <a:effectLst>
                  <a:outerShdw blurRad="38100" dist="38100" dir="2700000" algn="tl">
                    <a:srgbClr val="000000">
                      <a:alpha val="43137"/>
                    </a:srgbClr>
                  </a:outerShdw>
                </a:effectLst>
              </a:rPr>
              <a:t>St.Paul‘s</a:t>
            </a:r>
            <a:r>
              <a:rPr lang="de-DE" sz="3200" dirty="0" smtClean="0">
                <a:ln>
                  <a:solidFill>
                    <a:srgbClr val="FF0000"/>
                  </a:solidFill>
                </a:ln>
                <a:solidFill>
                  <a:srgbClr val="FF9933"/>
                </a:solidFill>
                <a:effectLst>
                  <a:outerShdw blurRad="38100" dist="38100" dir="2700000" algn="tl">
                    <a:srgbClr val="000000">
                      <a:alpha val="43137"/>
                    </a:srgbClr>
                  </a:outerShdw>
                </a:effectLst>
              </a:rPr>
              <a:t> </a:t>
            </a:r>
            <a:r>
              <a:rPr lang="de-DE" sz="3200" dirty="0" err="1" smtClean="0">
                <a:ln>
                  <a:solidFill>
                    <a:srgbClr val="FF0000"/>
                  </a:solidFill>
                </a:ln>
                <a:solidFill>
                  <a:srgbClr val="FF9933"/>
                </a:solidFill>
                <a:effectLst>
                  <a:outerShdw blurRad="38100" dist="38100" dir="2700000" algn="tl">
                    <a:srgbClr val="000000">
                      <a:alpha val="43137"/>
                    </a:srgbClr>
                  </a:outerShdw>
                </a:effectLst>
              </a:rPr>
              <a:t>Cathedral</a:t>
            </a:r>
            <a:endParaRPr lang="ru-RU" sz="3200" dirty="0">
              <a:ln>
                <a:solidFill>
                  <a:srgbClr val="FF0000"/>
                </a:solidFill>
              </a:ln>
              <a:solidFill>
                <a:srgbClr val="FF9933"/>
              </a:solidFill>
              <a:effectLst>
                <a:outerShdw blurRad="38100" dist="38100" dir="2700000" algn="tl">
                  <a:srgbClr val="000000">
                    <a:alpha val="43137"/>
                  </a:srgbClr>
                </a:outerShdw>
              </a:effectLst>
            </a:endParaRPr>
          </a:p>
        </p:txBody>
      </p:sp>
      <p:pic>
        <p:nvPicPr>
          <p:cNvPr id="4" name="Picture 7" descr="Marienkirche"/>
          <p:cNvPicPr>
            <a:picLocks noGrp="1" noChangeAspect="1" noChangeArrowheads="1"/>
          </p:cNvPicPr>
          <p:nvPr>
            <p:ph sz="half" idx="4294967295"/>
          </p:nvPr>
        </p:nvPicPr>
        <p:blipFill>
          <a:blip r:embed="rId3"/>
          <a:stretch>
            <a:fillRect/>
          </a:stretch>
        </p:blipFill>
        <p:spPr>
          <a:xfrm>
            <a:off x="2374953" y="1714488"/>
            <a:ext cx="4400000" cy="3564000"/>
          </a:xfrm>
          <a:ln w="38100" cap="sq">
            <a:solidFill>
              <a:srgbClr val="FF6600"/>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85984" y="857232"/>
            <a:ext cx="4572000" cy="1034129"/>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CC3300"/>
                  </a:solidFill>
                </a:ln>
                <a:solidFill>
                  <a:srgbClr val="FF6600"/>
                </a:solidFill>
                <a:effectLst>
                  <a:outerShdw blurRad="38100" dist="38100" dir="2700000" algn="tl">
                    <a:srgbClr val="000000">
                      <a:alpha val="43137"/>
                    </a:srgbClr>
                  </a:outerShdw>
                </a:effectLst>
              </a:rPr>
              <a:t>History</a:t>
            </a:r>
            <a:r>
              <a:rPr lang="ru-RU" sz="3600" dirty="0" smtClean="0">
                <a:ln>
                  <a:solidFill>
                    <a:srgbClr val="CC3300"/>
                  </a:solidFill>
                </a:ln>
                <a:solidFill>
                  <a:srgbClr val="FF6600"/>
                </a:solidFill>
                <a:effectLst>
                  <a:outerShdw blurRad="38100" dist="38100" dir="2700000" algn="tl">
                    <a:srgbClr val="000000">
                      <a:alpha val="43137"/>
                    </a:srgbClr>
                  </a:outerShdw>
                </a:effectLst>
              </a:rPr>
              <a:t> - </a:t>
            </a:r>
            <a:r>
              <a:rPr lang="en-US" sz="3600" dirty="0" smtClean="0">
                <a:ln>
                  <a:solidFill>
                    <a:srgbClr val="CC3300"/>
                  </a:solidFill>
                </a:ln>
                <a:solidFill>
                  <a:srgbClr val="FF6600"/>
                </a:solidFill>
                <a:effectLst>
                  <a:outerShdw blurRad="38100" dist="38100" dir="2700000" algn="tl">
                    <a:srgbClr val="000000">
                      <a:alpha val="43137"/>
                    </a:srgbClr>
                  </a:outerShdw>
                </a:effectLst>
              </a:rPr>
              <a:t>5</a:t>
            </a:r>
            <a:r>
              <a:rPr lang="ru-RU" sz="3600" dirty="0" smtClean="0">
                <a:ln>
                  <a:solidFill>
                    <a:srgbClr val="CC3300"/>
                  </a:solidFill>
                </a:ln>
                <a:solidFill>
                  <a:srgbClr val="FF6600"/>
                </a:solidFill>
                <a:effectLst>
                  <a:outerShdw blurRad="38100" dist="38100" dir="2700000" algn="tl">
                    <a:srgbClr val="000000">
                      <a:alpha val="43137"/>
                    </a:srgbClr>
                  </a:outerShdw>
                </a:effectLst>
              </a:rPr>
              <a:t>0</a:t>
            </a:r>
            <a:endParaRPr lang="ru-RU" sz="3600" dirty="0">
              <a:ln>
                <a:solidFill>
                  <a:srgbClr val="CC3300"/>
                </a:solidFill>
              </a:ln>
              <a:solidFill>
                <a:srgbClr val="FF6600"/>
              </a:solidFill>
            </a:endParaRPr>
          </a:p>
        </p:txBody>
      </p:sp>
      <p:sp>
        <p:nvSpPr>
          <p:cNvPr id="22529" name="Rectangle 1"/>
          <p:cNvSpPr>
            <a:spLocks noChangeArrowheads="1"/>
          </p:cNvSpPr>
          <p:nvPr/>
        </p:nvSpPr>
        <p:spPr bwMode="auto">
          <a:xfrm>
            <a:off x="714348" y="2714620"/>
            <a:ext cx="764497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dirty="0" smtClean="0">
                <a:solidFill>
                  <a:srgbClr val="0033CC"/>
                </a:solidFill>
              </a:rPr>
              <a:t>It is the traditional place of coronation and burial site for English, later British and later still (and currently) monarchs of the Commonwealth Realms. </a:t>
            </a:r>
            <a:endParaRPr kumimoji="0" lang="de-DE" sz="3200" b="0" i="0" u="none" strike="noStrike" cap="none" normalizeH="0" baseline="0" dirty="0" smtClean="0">
              <a:ln>
                <a:noFill/>
              </a:ln>
              <a:solidFill>
                <a:srgbClr val="0033CC"/>
              </a:solidFill>
              <a:effectLst/>
              <a:latin typeface="+mn-lt"/>
              <a:cs typeface="Arial" pitchFamily="34" charset="0"/>
            </a:endParaRPr>
          </a:p>
        </p:txBody>
      </p:sp>
    </p:spTree>
  </p:cSld>
  <p:clrMapOvr>
    <a:masterClrMapping/>
  </p:clrMapOvr>
  <p:transition advClick="0">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786050" y="428604"/>
            <a:ext cx="3464346" cy="584775"/>
          </a:xfrm>
          <a:prstGeom prst="rect">
            <a:avLst/>
          </a:prstGeom>
        </p:spPr>
        <p:txBody>
          <a:bodyPr wrap="none">
            <a:spAutoFit/>
          </a:bodyPr>
          <a:lstStyle/>
          <a:p>
            <a:pPr algn="ctr"/>
            <a:r>
              <a:rPr lang="de-DE" sz="3200" dirty="0" smtClean="0">
                <a:ln>
                  <a:solidFill>
                    <a:srgbClr val="008000"/>
                  </a:solidFill>
                </a:ln>
                <a:solidFill>
                  <a:schemeClr val="bg2">
                    <a:lumMod val="60000"/>
                    <a:lumOff val="40000"/>
                  </a:schemeClr>
                </a:solidFill>
                <a:effectLst>
                  <a:outerShdw blurRad="38100" dist="38100" dir="2700000" algn="tl">
                    <a:srgbClr val="000000">
                      <a:alpha val="43137"/>
                    </a:srgbClr>
                  </a:outerShdw>
                </a:effectLst>
              </a:rPr>
              <a:t>Westminster </a:t>
            </a:r>
            <a:r>
              <a:rPr lang="de-DE" sz="3200" dirty="0" err="1" smtClean="0">
                <a:ln>
                  <a:solidFill>
                    <a:srgbClr val="008000"/>
                  </a:solidFill>
                </a:ln>
                <a:solidFill>
                  <a:schemeClr val="bg2">
                    <a:lumMod val="60000"/>
                    <a:lumOff val="40000"/>
                  </a:schemeClr>
                </a:solidFill>
                <a:effectLst>
                  <a:outerShdw blurRad="38100" dist="38100" dir="2700000" algn="tl">
                    <a:srgbClr val="000000">
                      <a:alpha val="43137"/>
                    </a:srgbClr>
                  </a:outerShdw>
                </a:effectLst>
              </a:rPr>
              <a:t>Abby</a:t>
            </a:r>
            <a:endParaRPr lang="ru-RU" sz="3200" dirty="0">
              <a:ln>
                <a:solidFill>
                  <a:srgbClr val="008000"/>
                </a:solidFill>
              </a:ln>
              <a:solidFill>
                <a:schemeClr val="bg2">
                  <a:lumMod val="60000"/>
                  <a:lumOff val="40000"/>
                </a:schemeClr>
              </a:solidFill>
              <a:effectLst>
                <a:outerShdw blurRad="38100" dist="38100" dir="2700000" algn="tl">
                  <a:srgbClr val="000000">
                    <a:alpha val="43137"/>
                  </a:srgbClr>
                </a:outerShdw>
              </a:effectLst>
            </a:endParaRPr>
          </a:p>
        </p:txBody>
      </p:sp>
      <p:pic>
        <p:nvPicPr>
          <p:cNvPr id="4" name="Picture 7" descr="220px-Ged%C3%A4chtniskirche1"/>
          <p:cNvPicPr>
            <a:picLocks noGrp="1" noChangeAspect="1" noChangeArrowheads="1"/>
          </p:cNvPicPr>
          <p:nvPr>
            <p:ph sz="half" idx="4294967295"/>
          </p:nvPr>
        </p:nvPicPr>
        <p:blipFill>
          <a:blip r:embed="rId3"/>
          <a:stretch>
            <a:fillRect/>
          </a:stretch>
        </p:blipFill>
        <p:spPr>
          <a:xfrm>
            <a:off x="2571736" y="1714488"/>
            <a:ext cx="3993672" cy="3706834"/>
          </a:xfrm>
          <a:ln w="38100" cap="sq">
            <a:solidFill>
              <a:srgbClr val="00B050"/>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143108" y="857232"/>
            <a:ext cx="4857784" cy="1034129"/>
          </a:xfrm>
          <a:prstGeom prst="rect">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algn="ctr">
              <a:spcBef>
                <a:spcPct val="20000"/>
              </a:spcBef>
              <a:buClr>
                <a:schemeClr val="hlink"/>
              </a:buClr>
              <a:buSzPct val="80000"/>
            </a:pPr>
            <a:r>
              <a:rPr lang="en-US" sz="3600" dirty="0" smtClean="0">
                <a:ln>
                  <a:solidFill>
                    <a:srgbClr val="008000"/>
                  </a:solidFill>
                </a:ln>
                <a:solidFill>
                  <a:srgbClr val="00B050"/>
                </a:solidFill>
                <a:effectLst>
                  <a:outerShdw blurRad="38100" dist="38100" dir="2700000" algn="tl">
                    <a:srgbClr val="000000">
                      <a:alpha val="43137"/>
                    </a:srgbClr>
                  </a:outerShdw>
                </a:effectLst>
              </a:rPr>
              <a:t>Streets, Squares</a:t>
            </a:r>
            <a:r>
              <a:rPr lang="ru-RU" sz="3600" dirty="0" smtClean="0">
                <a:ln>
                  <a:solidFill>
                    <a:srgbClr val="008000"/>
                  </a:solidFill>
                </a:ln>
                <a:solidFill>
                  <a:srgbClr val="00B050"/>
                </a:solidFill>
                <a:effectLst>
                  <a:outerShdw blurRad="38100" dist="38100" dir="2700000" algn="tl">
                    <a:srgbClr val="000000">
                      <a:alpha val="43137"/>
                    </a:srgbClr>
                  </a:outerShdw>
                </a:effectLst>
              </a:rPr>
              <a:t> - 10</a:t>
            </a:r>
            <a:endParaRPr lang="ru-RU" sz="3600" dirty="0">
              <a:ln>
                <a:solidFill>
                  <a:srgbClr val="008000"/>
                </a:solidFill>
              </a:ln>
              <a:solidFill>
                <a:srgbClr val="00B050"/>
              </a:solidFill>
            </a:endParaRPr>
          </a:p>
        </p:txBody>
      </p:sp>
      <p:sp>
        <p:nvSpPr>
          <p:cNvPr id="5" name="Прямоугольник 4"/>
          <p:cNvSpPr/>
          <p:nvPr/>
        </p:nvSpPr>
        <p:spPr>
          <a:xfrm>
            <a:off x="1428728" y="2643182"/>
            <a:ext cx="6429420" cy="3046988"/>
          </a:xfrm>
          <a:prstGeom prst="rect">
            <a:avLst/>
          </a:prstGeom>
        </p:spPr>
        <p:txBody>
          <a:bodyPr wrap="square">
            <a:spAutoFit/>
          </a:bodyPr>
          <a:lstStyle/>
          <a:p>
            <a:pPr algn="ctr"/>
            <a:r>
              <a:rPr lang="en-US" sz="3200" dirty="0" smtClean="0">
                <a:solidFill>
                  <a:srgbClr val="0033CC"/>
                </a:solidFill>
              </a:rPr>
              <a:t>Colloquially known in the United Kingdom as “Number 10”, it is the official residence and office of the First Lord of the Treasury of the United Kingdom or the Prime Minister.</a:t>
            </a:r>
            <a:endParaRPr lang="ru-RU"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786050" y="428604"/>
            <a:ext cx="3560205" cy="584775"/>
          </a:xfrm>
          <a:prstGeom prst="rect">
            <a:avLst/>
          </a:prstGeom>
        </p:spPr>
        <p:txBody>
          <a:bodyPr wrap="none">
            <a:spAutoFit/>
          </a:bodyPr>
          <a:lstStyle/>
          <a:p>
            <a:pPr algn="ctr"/>
            <a:r>
              <a:rPr lang="de-DE" sz="3200" dirty="0" smtClean="0">
                <a:ln>
                  <a:solidFill>
                    <a:srgbClr val="FF0000"/>
                  </a:solidFill>
                </a:ln>
                <a:solidFill>
                  <a:srgbClr val="FF9933"/>
                </a:solidFill>
                <a:effectLst>
                  <a:outerShdw blurRad="38100" dist="38100" dir="2700000" algn="tl">
                    <a:srgbClr val="000000">
                      <a:alpha val="43137"/>
                    </a:srgbClr>
                  </a:outerShdw>
                </a:effectLst>
              </a:rPr>
              <a:t>10 Downing Street</a:t>
            </a:r>
            <a:endParaRPr lang="ru-RU" sz="3200" dirty="0">
              <a:ln>
                <a:solidFill>
                  <a:srgbClr val="FF0000"/>
                </a:solidFill>
              </a:ln>
              <a:solidFill>
                <a:srgbClr val="FF9933"/>
              </a:solidFill>
              <a:effectLst>
                <a:outerShdw blurRad="38100" dist="38100" dir="2700000" algn="tl">
                  <a:srgbClr val="000000">
                    <a:alpha val="43137"/>
                  </a:srgbClr>
                </a:outerShdw>
              </a:effectLst>
            </a:endParaRPr>
          </a:p>
        </p:txBody>
      </p:sp>
      <p:pic>
        <p:nvPicPr>
          <p:cNvPr id="4" name="Picture 6" descr="Reichstag"/>
          <p:cNvPicPr>
            <a:picLocks noChangeAspect="1" noChangeArrowheads="1"/>
          </p:cNvPicPr>
          <p:nvPr/>
        </p:nvPicPr>
        <p:blipFill>
          <a:blip r:embed="rId3"/>
          <a:stretch>
            <a:fillRect/>
          </a:stretch>
        </p:blipFill>
        <p:spPr bwMode="auto">
          <a:xfrm>
            <a:off x="1857356" y="1571612"/>
            <a:ext cx="5375711" cy="307183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285984" y="857232"/>
            <a:ext cx="4572000" cy="1034129"/>
          </a:xfrm>
          <a:prstGeom prst="rect">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008000"/>
                  </a:solidFill>
                </a:ln>
                <a:solidFill>
                  <a:srgbClr val="00B050"/>
                </a:solidFill>
                <a:effectLst>
                  <a:outerShdw blurRad="38100" dist="38100" dir="2700000" algn="tl">
                    <a:srgbClr val="000000">
                      <a:alpha val="43137"/>
                    </a:srgbClr>
                  </a:outerShdw>
                </a:effectLst>
              </a:rPr>
              <a:t>Streets, Squares</a:t>
            </a:r>
            <a:r>
              <a:rPr lang="ru-RU" sz="3600" dirty="0" smtClean="0">
                <a:ln>
                  <a:solidFill>
                    <a:srgbClr val="008000"/>
                  </a:solidFill>
                </a:ln>
                <a:solidFill>
                  <a:srgbClr val="00B050"/>
                </a:solidFill>
                <a:effectLst>
                  <a:outerShdw blurRad="38100" dist="38100" dir="2700000" algn="tl">
                    <a:srgbClr val="000000">
                      <a:alpha val="43137"/>
                    </a:srgbClr>
                  </a:outerShdw>
                </a:effectLst>
              </a:rPr>
              <a:t> - </a:t>
            </a:r>
            <a:r>
              <a:rPr lang="en-US" sz="3600" dirty="0" smtClean="0">
                <a:ln>
                  <a:solidFill>
                    <a:srgbClr val="008000"/>
                  </a:solidFill>
                </a:ln>
                <a:solidFill>
                  <a:srgbClr val="00B050"/>
                </a:solidFill>
                <a:effectLst>
                  <a:outerShdw blurRad="38100" dist="38100" dir="2700000" algn="tl">
                    <a:srgbClr val="000000">
                      <a:alpha val="43137"/>
                    </a:srgbClr>
                  </a:outerShdw>
                </a:effectLst>
              </a:rPr>
              <a:t>2</a:t>
            </a:r>
            <a:r>
              <a:rPr lang="ru-RU" sz="3600" dirty="0" smtClean="0">
                <a:ln>
                  <a:solidFill>
                    <a:srgbClr val="008000"/>
                  </a:solidFill>
                </a:ln>
                <a:solidFill>
                  <a:srgbClr val="00B050"/>
                </a:solidFill>
                <a:effectLst>
                  <a:outerShdw blurRad="38100" dist="38100" dir="2700000" algn="tl">
                    <a:srgbClr val="000000">
                      <a:alpha val="43137"/>
                    </a:srgbClr>
                  </a:outerShdw>
                </a:effectLst>
              </a:rPr>
              <a:t>0</a:t>
            </a:r>
            <a:endParaRPr lang="ru-RU" sz="3600" dirty="0">
              <a:ln>
                <a:solidFill>
                  <a:srgbClr val="008000"/>
                </a:solidFill>
              </a:ln>
              <a:solidFill>
                <a:srgbClr val="00B050"/>
              </a:solidFill>
            </a:endParaRPr>
          </a:p>
        </p:txBody>
      </p:sp>
      <p:sp>
        <p:nvSpPr>
          <p:cNvPr id="18433" name="Rectangle 1"/>
          <p:cNvSpPr>
            <a:spLocks noChangeArrowheads="1"/>
          </p:cNvSpPr>
          <p:nvPr/>
        </p:nvSpPr>
        <p:spPr bwMode="auto">
          <a:xfrm>
            <a:off x="500034" y="2571744"/>
            <a:ext cx="807249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dirty="0" smtClean="0">
                <a:solidFill>
                  <a:srgbClr val="0033CC"/>
                </a:solidFill>
              </a:rPr>
              <a:t>Its centre is Nelson's Column, which is guarded by four lion statues at its base.</a:t>
            </a:r>
            <a:endParaRPr kumimoji="0" lang="de-DE" sz="3200" b="0" i="0" u="none" strike="noStrike" cap="none" normalizeH="0" baseline="0" dirty="0" smtClean="0">
              <a:ln>
                <a:noFill/>
              </a:ln>
              <a:solidFill>
                <a:srgbClr val="0033CC"/>
              </a:solidFill>
              <a:effectLst/>
              <a:latin typeface="+mn-lt"/>
              <a:cs typeface="Arial" pitchFamily="34" charset="0"/>
            </a:endParaRPr>
          </a:p>
        </p:txBody>
      </p:sp>
    </p:spTree>
  </p:cSld>
  <p:clrMapOvr>
    <a:masterClrMapping/>
  </p:clrMapOvr>
  <p:transition advClick="0">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000364" y="428604"/>
            <a:ext cx="3160289" cy="584775"/>
          </a:xfrm>
          <a:prstGeom prst="rect">
            <a:avLst/>
          </a:prstGeom>
        </p:spPr>
        <p:txBody>
          <a:bodyPr wrap="none">
            <a:spAutoFit/>
          </a:bodyPr>
          <a:lstStyle/>
          <a:p>
            <a:pPr algn="ctr"/>
            <a:r>
              <a:rPr lang="de-DE" sz="3200" dirty="0" err="1" smtClean="0">
                <a:ln>
                  <a:solidFill>
                    <a:srgbClr val="FFC000"/>
                  </a:solidFill>
                </a:ln>
                <a:solidFill>
                  <a:srgbClr val="FFFF00"/>
                </a:solidFill>
                <a:effectLst>
                  <a:outerShdw blurRad="38100" dist="38100" dir="2700000" algn="tl">
                    <a:srgbClr val="000000">
                      <a:alpha val="43137"/>
                    </a:srgbClr>
                  </a:outerShdw>
                </a:effectLst>
              </a:rPr>
              <a:t>Trafalgar</a:t>
            </a:r>
            <a:r>
              <a:rPr lang="de-DE" sz="3200" dirty="0" smtClean="0">
                <a:ln>
                  <a:solidFill>
                    <a:srgbClr val="FFC000"/>
                  </a:solidFill>
                </a:ln>
                <a:solidFill>
                  <a:srgbClr val="FFFF00"/>
                </a:solidFill>
                <a:effectLst>
                  <a:outerShdw blurRad="38100" dist="38100" dir="2700000" algn="tl">
                    <a:srgbClr val="000000">
                      <a:alpha val="43137"/>
                    </a:srgbClr>
                  </a:outerShdw>
                </a:effectLst>
              </a:rPr>
              <a:t> Square</a:t>
            </a:r>
            <a:endParaRPr lang="ru-RU" sz="3200" dirty="0">
              <a:ln>
                <a:solidFill>
                  <a:srgbClr val="FFC000"/>
                </a:solidFill>
              </a:ln>
              <a:solidFill>
                <a:srgbClr val="FFFF00"/>
              </a:solidFill>
              <a:effectLst>
                <a:outerShdw blurRad="38100" dist="38100" dir="2700000" algn="tl">
                  <a:srgbClr val="000000">
                    <a:alpha val="43137"/>
                  </a:srgbClr>
                </a:outerShdw>
              </a:effectLst>
            </a:endParaRPr>
          </a:p>
        </p:txBody>
      </p:sp>
      <p:pic>
        <p:nvPicPr>
          <p:cNvPr id="4" name="Picture 6" descr="Humboldt-Universität"/>
          <p:cNvPicPr>
            <a:picLocks noChangeAspect="1" noChangeArrowheads="1"/>
          </p:cNvPicPr>
          <p:nvPr/>
        </p:nvPicPr>
        <p:blipFill>
          <a:blip r:embed="rId3"/>
          <a:stretch>
            <a:fillRect/>
          </a:stretch>
        </p:blipFill>
        <p:spPr bwMode="auto">
          <a:xfrm>
            <a:off x="2143108" y="1714488"/>
            <a:ext cx="4798822" cy="3492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85984" y="857232"/>
            <a:ext cx="4572000" cy="1034129"/>
          </a:xfrm>
          <a:prstGeom prst="rect">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008000"/>
                  </a:solidFill>
                </a:ln>
                <a:solidFill>
                  <a:srgbClr val="00B050"/>
                </a:solidFill>
                <a:effectLst>
                  <a:outerShdw blurRad="38100" dist="38100" dir="2700000" algn="tl">
                    <a:srgbClr val="000000">
                      <a:alpha val="43137"/>
                    </a:srgbClr>
                  </a:outerShdw>
                </a:effectLst>
              </a:rPr>
              <a:t>Streets, Squares</a:t>
            </a:r>
            <a:r>
              <a:rPr lang="ru-RU" sz="3600" dirty="0" smtClean="0">
                <a:ln>
                  <a:solidFill>
                    <a:srgbClr val="008000"/>
                  </a:solidFill>
                </a:ln>
                <a:solidFill>
                  <a:srgbClr val="00B050"/>
                </a:solidFill>
                <a:effectLst>
                  <a:outerShdw blurRad="38100" dist="38100" dir="2700000" algn="tl">
                    <a:srgbClr val="000000">
                      <a:alpha val="43137"/>
                    </a:srgbClr>
                  </a:outerShdw>
                </a:effectLst>
              </a:rPr>
              <a:t> - </a:t>
            </a:r>
            <a:r>
              <a:rPr lang="en-US" sz="3600" dirty="0" smtClean="0">
                <a:ln>
                  <a:solidFill>
                    <a:srgbClr val="008000"/>
                  </a:solidFill>
                </a:ln>
                <a:solidFill>
                  <a:srgbClr val="00B050"/>
                </a:solidFill>
                <a:effectLst>
                  <a:outerShdw blurRad="38100" dist="38100" dir="2700000" algn="tl">
                    <a:srgbClr val="000000">
                      <a:alpha val="43137"/>
                    </a:srgbClr>
                  </a:outerShdw>
                </a:effectLst>
              </a:rPr>
              <a:t>3</a:t>
            </a:r>
            <a:r>
              <a:rPr lang="ru-RU" sz="3600" dirty="0" smtClean="0">
                <a:ln>
                  <a:solidFill>
                    <a:srgbClr val="008000"/>
                  </a:solidFill>
                </a:ln>
                <a:solidFill>
                  <a:srgbClr val="00B050"/>
                </a:solidFill>
                <a:effectLst>
                  <a:outerShdw blurRad="38100" dist="38100" dir="2700000" algn="tl">
                    <a:srgbClr val="000000">
                      <a:alpha val="43137"/>
                    </a:srgbClr>
                  </a:outerShdw>
                </a:effectLst>
              </a:rPr>
              <a:t>0</a:t>
            </a:r>
            <a:endParaRPr lang="ru-RU" sz="3600" dirty="0">
              <a:ln>
                <a:solidFill>
                  <a:srgbClr val="008000"/>
                </a:solidFill>
              </a:ln>
              <a:solidFill>
                <a:srgbClr val="00B050"/>
              </a:solidFill>
            </a:endParaRPr>
          </a:p>
        </p:txBody>
      </p:sp>
      <p:sp>
        <p:nvSpPr>
          <p:cNvPr id="16385" name="Rectangle 1"/>
          <p:cNvSpPr>
            <a:spLocks noChangeArrowheads="1"/>
          </p:cNvSpPr>
          <p:nvPr/>
        </p:nvSpPr>
        <p:spPr bwMode="auto">
          <a:xfrm>
            <a:off x="1500166" y="2500306"/>
            <a:ext cx="607223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dirty="0" smtClean="0">
                <a:solidFill>
                  <a:srgbClr val="0033CC"/>
                </a:solidFill>
              </a:rPr>
              <a:t>There are 548 shops in this Street; it is Europe’s busiest shopping street, as well as the most dense.</a:t>
            </a:r>
            <a:endParaRPr kumimoji="0" lang="de-DE" sz="3200" b="0" i="0" u="none" strike="noStrike" cap="none" normalizeH="0" baseline="0" dirty="0" smtClean="0">
              <a:ln>
                <a:noFill/>
              </a:ln>
              <a:solidFill>
                <a:srgbClr val="0033CC"/>
              </a:solidFill>
              <a:effectLst/>
              <a:latin typeface="+mn-lt"/>
              <a:cs typeface="Arial" pitchFamily="34" charset="0"/>
            </a:endParaRPr>
          </a:p>
        </p:txBody>
      </p:sp>
    </p:spTree>
  </p:cSld>
  <p:clrMapOvr>
    <a:masterClrMapping/>
  </p:clrMapOvr>
  <p:transition advClick="0">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286116" y="428604"/>
            <a:ext cx="2613216" cy="584775"/>
          </a:xfrm>
          <a:prstGeom prst="rect">
            <a:avLst/>
          </a:prstGeom>
        </p:spPr>
        <p:txBody>
          <a:bodyPr wrap="none">
            <a:spAutoFit/>
          </a:bodyPr>
          <a:lstStyle/>
          <a:p>
            <a:pPr algn="ctr"/>
            <a:r>
              <a:rPr lang="de-DE" sz="3200" dirty="0" smtClean="0">
                <a:ln>
                  <a:solidFill>
                    <a:srgbClr val="008000"/>
                  </a:solidFill>
                </a:ln>
                <a:solidFill>
                  <a:schemeClr val="bg2">
                    <a:lumMod val="60000"/>
                    <a:lumOff val="40000"/>
                  </a:schemeClr>
                </a:solidFill>
                <a:effectLst>
                  <a:outerShdw blurRad="38100" dist="38100" dir="2700000" algn="tl">
                    <a:srgbClr val="000000">
                      <a:alpha val="43137"/>
                    </a:srgbClr>
                  </a:outerShdw>
                </a:effectLst>
              </a:rPr>
              <a:t>Oxford Street</a:t>
            </a:r>
            <a:endParaRPr lang="ru-RU" sz="3200" dirty="0">
              <a:ln>
                <a:solidFill>
                  <a:srgbClr val="008000"/>
                </a:solidFill>
              </a:ln>
              <a:solidFill>
                <a:schemeClr val="bg2">
                  <a:lumMod val="60000"/>
                  <a:lumOff val="40000"/>
                </a:schemeClr>
              </a:solidFill>
              <a:effectLst>
                <a:outerShdw blurRad="38100" dist="38100" dir="2700000" algn="tl">
                  <a:srgbClr val="000000">
                    <a:alpha val="43137"/>
                  </a:srgbClr>
                </a:outerShdw>
              </a:effectLst>
            </a:endParaRPr>
          </a:p>
        </p:txBody>
      </p:sp>
      <p:pic>
        <p:nvPicPr>
          <p:cNvPr id="4" name="Picture 6" descr="Siegessaeule"/>
          <p:cNvPicPr>
            <a:picLocks noChangeAspect="1" noChangeArrowheads="1"/>
          </p:cNvPicPr>
          <p:nvPr/>
        </p:nvPicPr>
        <p:blipFill>
          <a:blip r:embed="rId3"/>
          <a:stretch>
            <a:fillRect/>
          </a:stretch>
        </p:blipFill>
        <p:spPr bwMode="auto">
          <a:xfrm>
            <a:off x="2000232" y="1571612"/>
            <a:ext cx="5136000" cy="3852000"/>
          </a:xfrm>
          <a:prstGeom prst="rect">
            <a:avLst/>
          </a:prstGeom>
          <a:ln w="38100" cap="sq">
            <a:solidFill>
              <a:srgbClr val="33CC33"/>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85984" y="857232"/>
            <a:ext cx="4572000" cy="1034129"/>
          </a:xfrm>
          <a:prstGeom prst="rect">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008000"/>
                  </a:solidFill>
                </a:ln>
                <a:solidFill>
                  <a:srgbClr val="00B050"/>
                </a:solidFill>
                <a:effectLst>
                  <a:outerShdw blurRad="38100" dist="38100" dir="2700000" algn="tl">
                    <a:srgbClr val="000000">
                      <a:alpha val="43137"/>
                    </a:srgbClr>
                  </a:outerShdw>
                </a:effectLst>
              </a:rPr>
              <a:t>Streets, Squares</a:t>
            </a:r>
            <a:r>
              <a:rPr lang="ru-RU" sz="3600" dirty="0" smtClean="0">
                <a:ln>
                  <a:solidFill>
                    <a:srgbClr val="008000"/>
                  </a:solidFill>
                </a:ln>
                <a:solidFill>
                  <a:srgbClr val="00B050"/>
                </a:solidFill>
                <a:effectLst>
                  <a:outerShdw blurRad="38100" dist="38100" dir="2700000" algn="tl">
                    <a:srgbClr val="000000">
                      <a:alpha val="43137"/>
                    </a:srgbClr>
                  </a:outerShdw>
                </a:effectLst>
              </a:rPr>
              <a:t> - </a:t>
            </a:r>
            <a:r>
              <a:rPr lang="en-US" sz="3600" dirty="0" smtClean="0">
                <a:ln>
                  <a:solidFill>
                    <a:srgbClr val="008000"/>
                  </a:solidFill>
                </a:ln>
                <a:solidFill>
                  <a:srgbClr val="00B050"/>
                </a:solidFill>
                <a:effectLst>
                  <a:outerShdw blurRad="38100" dist="38100" dir="2700000" algn="tl">
                    <a:srgbClr val="000000">
                      <a:alpha val="43137"/>
                    </a:srgbClr>
                  </a:outerShdw>
                </a:effectLst>
              </a:rPr>
              <a:t>4</a:t>
            </a:r>
            <a:r>
              <a:rPr lang="ru-RU" sz="3600" dirty="0" smtClean="0">
                <a:ln>
                  <a:solidFill>
                    <a:srgbClr val="008000"/>
                  </a:solidFill>
                </a:ln>
                <a:solidFill>
                  <a:srgbClr val="00B050"/>
                </a:solidFill>
                <a:effectLst>
                  <a:outerShdw blurRad="38100" dist="38100" dir="2700000" algn="tl">
                    <a:srgbClr val="000000">
                      <a:alpha val="43137"/>
                    </a:srgbClr>
                  </a:outerShdw>
                </a:effectLst>
              </a:rPr>
              <a:t>0</a:t>
            </a:r>
            <a:endParaRPr lang="ru-RU" sz="3600" dirty="0">
              <a:ln>
                <a:solidFill>
                  <a:srgbClr val="008000"/>
                </a:solidFill>
              </a:ln>
              <a:solidFill>
                <a:srgbClr val="00B050"/>
              </a:solidFill>
            </a:endParaRPr>
          </a:p>
        </p:txBody>
      </p:sp>
      <p:sp>
        <p:nvSpPr>
          <p:cNvPr id="7" name="Прямоугольник 6"/>
          <p:cNvSpPr/>
          <p:nvPr/>
        </p:nvSpPr>
        <p:spPr>
          <a:xfrm>
            <a:off x="1214414" y="2857496"/>
            <a:ext cx="6858048" cy="2062103"/>
          </a:xfrm>
          <a:prstGeom prst="rect">
            <a:avLst/>
          </a:prstGeom>
        </p:spPr>
        <p:txBody>
          <a:bodyPr wrap="square">
            <a:spAutoFit/>
          </a:bodyPr>
          <a:lstStyle/>
          <a:p>
            <a:pPr algn="ctr"/>
            <a:r>
              <a:rPr lang="en-US" sz="3200" dirty="0" smtClean="0">
                <a:solidFill>
                  <a:srgbClr val="0033CC"/>
                </a:solidFill>
              </a:rPr>
              <a:t>It was the home of the British press until the 1980s. Now it</a:t>
            </a:r>
            <a:r>
              <a:rPr lang="en-US" sz="3200" i="1" dirty="0" smtClean="0">
                <a:solidFill>
                  <a:srgbClr val="0033CC"/>
                </a:solidFill>
              </a:rPr>
              <a:t> </a:t>
            </a:r>
            <a:r>
              <a:rPr lang="en-US" sz="3200" dirty="0" smtClean="0">
                <a:solidFill>
                  <a:srgbClr val="0033CC"/>
                </a:solidFill>
              </a:rPr>
              <a:t>continues to be used as a metonym for the British national press.</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defRPr/>
            </a:pPr>
            <a:endParaRPr lang="ru-RU" dirty="0" smtClean="0"/>
          </a:p>
          <a:p>
            <a:pPr eaLnBrk="1" hangingPunct="1">
              <a:buFont typeface="Wingdings" pitchFamily="2" charset="2"/>
              <a:buNone/>
              <a:defRPr/>
            </a:pPr>
            <a:endParaRPr lang="ru-RU" dirty="0" smtClean="0"/>
          </a:p>
          <a:p>
            <a:pPr eaLnBrk="1" hangingPunct="1">
              <a:buFont typeface="Wingdings" pitchFamily="2" charset="2"/>
              <a:buNone/>
              <a:defRPr/>
            </a:pPr>
            <a:endParaRPr lang="ru-RU" dirty="0" smtClean="0"/>
          </a:p>
        </p:txBody>
      </p:sp>
      <p:sp>
        <p:nvSpPr>
          <p:cNvPr id="6" name="Управляющая кнопка: домой 5">
            <a:hlinkClick r:id="rId3"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357422" y="428604"/>
            <a:ext cx="4424994" cy="584775"/>
          </a:xfrm>
          <a:prstGeom prst="rect">
            <a:avLst/>
          </a:prstGeom>
        </p:spPr>
        <p:txBody>
          <a:bodyPr wrap="none">
            <a:spAutoFit/>
          </a:bodyPr>
          <a:lstStyle/>
          <a:p>
            <a:pPr algn="ctr"/>
            <a:r>
              <a:rPr lang="de-DE" sz="3200" dirty="0" smtClean="0">
                <a:ln>
                  <a:solidFill>
                    <a:srgbClr val="660066"/>
                  </a:solidFill>
                </a:ln>
                <a:solidFill>
                  <a:srgbClr val="CC00FF"/>
                </a:solidFill>
                <a:effectLst>
                  <a:outerShdw blurRad="38100" dist="38100" dir="2700000" algn="tl">
                    <a:srgbClr val="000000">
                      <a:alpha val="43137"/>
                    </a:srgbClr>
                  </a:outerShdw>
                </a:effectLst>
              </a:rPr>
              <a:t>Imperial War Museum  </a:t>
            </a:r>
            <a:endParaRPr lang="ru-RU" sz="3200" dirty="0">
              <a:ln>
                <a:solidFill>
                  <a:srgbClr val="660066"/>
                </a:solidFill>
              </a:ln>
              <a:solidFill>
                <a:srgbClr val="CC00FF"/>
              </a:solidFill>
              <a:effectLst>
                <a:outerShdw blurRad="38100" dist="38100" dir="2700000" algn="tl">
                  <a:srgbClr val="000000">
                    <a:alpha val="43137"/>
                  </a:srgbClr>
                </a:outerShdw>
              </a:effectLst>
            </a:endParaRPr>
          </a:p>
        </p:txBody>
      </p:sp>
      <p:pic>
        <p:nvPicPr>
          <p:cNvPr id="8" name="Picture 7" descr="pergamon-museum-berlin-d1653"/>
          <p:cNvPicPr>
            <a:picLocks noChangeAspect="1" noChangeArrowheads="1"/>
          </p:cNvPicPr>
          <p:nvPr/>
        </p:nvPicPr>
        <p:blipFill>
          <a:blip r:embed="rId4"/>
          <a:stretch>
            <a:fillRect/>
          </a:stretch>
        </p:blipFill>
        <p:spPr bwMode="auto">
          <a:xfrm>
            <a:off x="2143108" y="1895363"/>
            <a:ext cx="4851702" cy="3638777"/>
          </a:xfrm>
          <a:prstGeom prst="rect">
            <a:avLst/>
          </a:prstGeom>
          <a:noFill/>
          <a:ln w="38100" cap="sq">
            <a:solidFill>
              <a:srgbClr val="990099"/>
            </a:solidFill>
            <a:miter lim="800000"/>
            <a:headEnd/>
            <a:tailEnd/>
          </a:ln>
          <a:effectLst>
            <a:outerShdw blurRad="50800" dist="38100" dir="2700000" algn="tl" rotWithShape="0">
              <a:srgbClr val="000000">
                <a:alpha val="43000"/>
              </a:srgbClr>
            </a:outerShdw>
          </a:effectLst>
        </p:spPr>
      </p:pic>
    </p:spTree>
  </p:cSld>
  <p:clrMapOvr>
    <a:masterClrMapping/>
  </p:clrMapOvr>
  <p:transition spd="med" advClick="0">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428992" y="428604"/>
            <a:ext cx="2276201" cy="584775"/>
          </a:xfrm>
          <a:prstGeom prst="rect">
            <a:avLst/>
          </a:prstGeom>
        </p:spPr>
        <p:txBody>
          <a:bodyPr wrap="none">
            <a:spAutoFit/>
          </a:bodyPr>
          <a:lstStyle/>
          <a:p>
            <a:pPr algn="ctr"/>
            <a:r>
              <a:rPr lang="de-DE" sz="3200" dirty="0" smtClean="0">
                <a:ln>
                  <a:solidFill>
                    <a:srgbClr val="0033CC"/>
                  </a:solidFill>
                </a:ln>
                <a:solidFill>
                  <a:srgbClr val="00B0F0"/>
                </a:solidFill>
                <a:effectLst>
                  <a:outerShdw blurRad="38100" dist="38100" dir="2700000" algn="tl">
                    <a:srgbClr val="000000">
                      <a:alpha val="43137"/>
                    </a:srgbClr>
                  </a:outerShdw>
                </a:effectLst>
              </a:rPr>
              <a:t>Fleet Street</a:t>
            </a:r>
            <a:endParaRPr lang="ru-RU" sz="3200" dirty="0">
              <a:ln>
                <a:solidFill>
                  <a:srgbClr val="0033CC"/>
                </a:solidFill>
              </a:ln>
              <a:solidFill>
                <a:srgbClr val="00B0F0"/>
              </a:solidFill>
              <a:effectLst>
                <a:outerShdw blurRad="38100" dist="38100" dir="2700000" algn="tl">
                  <a:srgbClr val="000000">
                    <a:alpha val="43137"/>
                  </a:srgbClr>
                </a:outerShdw>
              </a:effectLst>
            </a:endParaRPr>
          </a:p>
        </p:txBody>
      </p:sp>
      <p:pic>
        <p:nvPicPr>
          <p:cNvPr id="4" name="Picture 6" descr="Treptow_Ehrenmal"/>
          <p:cNvPicPr>
            <a:picLocks noChangeAspect="1" noChangeArrowheads="1"/>
          </p:cNvPicPr>
          <p:nvPr/>
        </p:nvPicPr>
        <p:blipFill>
          <a:blip r:embed="rId3"/>
          <a:stretch>
            <a:fillRect/>
          </a:stretch>
        </p:blipFill>
        <p:spPr bwMode="auto">
          <a:xfrm>
            <a:off x="2071670" y="1785926"/>
            <a:ext cx="4944000" cy="235060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85984" y="857232"/>
            <a:ext cx="4572000" cy="1034129"/>
          </a:xfrm>
          <a:prstGeom prst="rect">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008000"/>
                  </a:solidFill>
                </a:ln>
                <a:solidFill>
                  <a:srgbClr val="00B050"/>
                </a:solidFill>
                <a:effectLst>
                  <a:outerShdw blurRad="38100" dist="38100" dir="2700000" algn="tl">
                    <a:srgbClr val="000000">
                      <a:alpha val="43137"/>
                    </a:srgbClr>
                  </a:outerShdw>
                </a:effectLst>
              </a:rPr>
              <a:t>Streets, Squares</a:t>
            </a:r>
            <a:r>
              <a:rPr lang="ru-RU" sz="3600" dirty="0" smtClean="0">
                <a:ln>
                  <a:solidFill>
                    <a:srgbClr val="008000"/>
                  </a:solidFill>
                </a:ln>
                <a:solidFill>
                  <a:srgbClr val="00B050"/>
                </a:solidFill>
                <a:effectLst>
                  <a:outerShdw blurRad="38100" dist="38100" dir="2700000" algn="tl">
                    <a:srgbClr val="000000">
                      <a:alpha val="43137"/>
                    </a:srgbClr>
                  </a:outerShdw>
                </a:effectLst>
              </a:rPr>
              <a:t> - </a:t>
            </a:r>
            <a:r>
              <a:rPr lang="en-US" sz="3600" dirty="0" smtClean="0">
                <a:ln>
                  <a:solidFill>
                    <a:srgbClr val="008000"/>
                  </a:solidFill>
                </a:ln>
                <a:solidFill>
                  <a:srgbClr val="00B050"/>
                </a:solidFill>
                <a:effectLst>
                  <a:outerShdw blurRad="38100" dist="38100" dir="2700000" algn="tl">
                    <a:srgbClr val="000000">
                      <a:alpha val="43137"/>
                    </a:srgbClr>
                  </a:outerShdw>
                </a:effectLst>
              </a:rPr>
              <a:t>5</a:t>
            </a:r>
            <a:r>
              <a:rPr lang="ru-RU" sz="3600" dirty="0" smtClean="0">
                <a:ln>
                  <a:solidFill>
                    <a:srgbClr val="008000"/>
                  </a:solidFill>
                </a:ln>
                <a:solidFill>
                  <a:srgbClr val="00B050"/>
                </a:solidFill>
                <a:effectLst>
                  <a:outerShdw blurRad="38100" dist="38100" dir="2700000" algn="tl">
                    <a:srgbClr val="000000">
                      <a:alpha val="43137"/>
                    </a:srgbClr>
                  </a:outerShdw>
                </a:effectLst>
              </a:rPr>
              <a:t>0</a:t>
            </a:r>
            <a:endParaRPr lang="ru-RU" sz="3600" dirty="0">
              <a:ln>
                <a:solidFill>
                  <a:srgbClr val="008000"/>
                </a:solidFill>
              </a:ln>
              <a:solidFill>
                <a:srgbClr val="00B050"/>
              </a:solidFill>
            </a:endParaRPr>
          </a:p>
        </p:txBody>
      </p:sp>
      <p:sp>
        <p:nvSpPr>
          <p:cNvPr id="12289" name="Rectangle 1"/>
          <p:cNvSpPr>
            <a:spLocks noChangeArrowheads="1"/>
          </p:cNvSpPr>
          <p:nvPr/>
        </p:nvSpPr>
        <p:spPr bwMode="auto">
          <a:xfrm>
            <a:off x="1142976" y="2571744"/>
            <a:ext cx="664373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dirty="0" smtClean="0">
                <a:solidFill>
                  <a:srgbClr val="0033CC"/>
                </a:solidFill>
              </a:rPr>
              <a:t>It is a famous road junction and public space of London’s West End in the City of Westminster.</a:t>
            </a:r>
            <a:endParaRPr kumimoji="0" lang="de-DE" sz="3200" b="0" i="0" u="none" strike="noStrike" cap="none" normalizeH="0" baseline="0" dirty="0" smtClean="0">
              <a:ln>
                <a:noFill/>
              </a:ln>
              <a:solidFill>
                <a:srgbClr val="0033CC"/>
              </a:solidFill>
              <a:effectLst/>
              <a:latin typeface="+mn-lt"/>
              <a:cs typeface="Arial" pitchFamily="34" charset="0"/>
            </a:endParaRPr>
          </a:p>
        </p:txBody>
      </p:sp>
    </p:spTree>
  </p:cSld>
  <p:clrMapOvr>
    <a:masterClrMapping/>
  </p:clrMapOvr>
  <p:transition advClick="0">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071802" y="428604"/>
            <a:ext cx="3031599" cy="584775"/>
          </a:xfrm>
          <a:prstGeom prst="rect">
            <a:avLst/>
          </a:prstGeom>
        </p:spPr>
        <p:txBody>
          <a:bodyPr wrap="none">
            <a:spAutoFit/>
          </a:bodyPr>
          <a:lstStyle/>
          <a:p>
            <a:pPr algn="ctr"/>
            <a:r>
              <a:rPr lang="de-DE" sz="3200" dirty="0" err="1" smtClean="0">
                <a:ln>
                  <a:solidFill>
                    <a:srgbClr val="008000"/>
                  </a:solidFill>
                </a:ln>
                <a:solidFill>
                  <a:schemeClr val="bg2">
                    <a:lumMod val="60000"/>
                    <a:lumOff val="40000"/>
                  </a:schemeClr>
                </a:solidFill>
                <a:effectLst>
                  <a:outerShdw blurRad="38100" dist="38100" dir="2700000" algn="tl">
                    <a:srgbClr val="000000">
                      <a:alpha val="43137"/>
                    </a:srgbClr>
                  </a:outerShdw>
                </a:effectLst>
              </a:rPr>
              <a:t>Piccadilly</a:t>
            </a:r>
            <a:r>
              <a:rPr lang="de-DE" sz="3200" dirty="0" smtClean="0">
                <a:ln>
                  <a:solidFill>
                    <a:srgbClr val="008000"/>
                  </a:solidFill>
                </a:ln>
                <a:solidFill>
                  <a:schemeClr val="bg2">
                    <a:lumMod val="60000"/>
                    <a:lumOff val="40000"/>
                  </a:schemeClr>
                </a:solidFill>
                <a:effectLst>
                  <a:outerShdw blurRad="38100" dist="38100" dir="2700000" algn="tl">
                    <a:srgbClr val="000000">
                      <a:alpha val="43137"/>
                    </a:srgbClr>
                  </a:outerShdw>
                </a:effectLst>
              </a:rPr>
              <a:t> Circus</a:t>
            </a:r>
            <a:endParaRPr lang="ru-RU" sz="3200" dirty="0">
              <a:ln>
                <a:solidFill>
                  <a:srgbClr val="008000"/>
                </a:solidFill>
              </a:ln>
              <a:solidFill>
                <a:schemeClr val="bg2">
                  <a:lumMod val="60000"/>
                  <a:lumOff val="40000"/>
                </a:schemeClr>
              </a:solidFill>
              <a:effectLst>
                <a:outerShdw blurRad="38100" dist="38100" dir="2700000" algn="tl">
                  <a:srgbClr val="000000">
                    <a:alpha val="43137"/>
                  </a:srgbClr>
                </a:outerShdw>
              </a:effectLst>
            </a:endParaRPr>
          </a:p>
        </p:txBody>
      </p:sp>
      <p:pic>
        <p:nvPicPr>
          <p:cNvPr id="4" name="Picture 7" descr="tv-tower-panorama-nikolai-kirche"/>
          <p:cNvPicPr>
            <a:picLocks noChangeAspect="1" noChangeArrowheads="1"/>
          </p:cNvPicPr>
          <p:nvPr/>
        </p:nvPicPr>
        <p:blipFill>
          <a:blip r:embed="rId3"/>
          <a:stretch>
            <a:fillRect/>
          </a:stretch>
        </p:blipFill>
        <p:spPr bwMode="auto">
          <a:xfrm>
            <a:off x="3071802" y="1643050"/>
            <a:ext cx="3023544" cy="4155055"/>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071670" y="857232"/>
            <a:ext cx="4929222" cy="1034129"/>
          </a:xfrm>
          <a:prstGeom prst="rect">
            <a:avLst/>
          </a:prstGeo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sz="3600" dirty="0" smtClean="0">
                <a:ln>
                  <a:solidFill>
                    <a:srgbClr val="660066"/>
                  </a:solidFill>
                </a:ln>
                <a:solidFill>
                  <a:srgbClr val="990099"/>
                </a:solidFill>
                <a:effectLst>
                  <a:outerShdw blurRad="38100" dist="38100" dir="2700000" algn="tl">
                    <a:srgbClr val="000000">
                      <a:alpha val="43137"/>
                    </a:srgbClr>
                  </a:outerShdw>
                </a:effectLst>
              </a:rPr>
              <a:t>Entertainment</a:t>
            </a:r>
            <a:r>
              <a:rPr lang="ru-RU" sz="3600" dirty="0" smtClean="0">
                <a:ln>
                  <a:solidFill>
                    <a:srgbClr val="660066"/>
                  </a:solidFill>
                </a:ln>
                <a:solidFill>
                  <a:srgbClr val="990099"/>
                </a:solidFill>
                <a:effectLst>
                  <a:outerShdw blurRad="38100" dist="38100" dir="2700000" algn="tl">
                    <a:srgbClr val="000000">
                      <a:alpha val="43137"/>
                    </a:srgbClr>
                  </a:outerShdw>
                </a:effectLst>
              </a:rPr>
              <a:t> - 10</a:t>
            </a:r>
            <a:endParaRPr lang="ru-RU" sz="3600" dirty="0">
              <a:ln>
                <a:solidFill>
                  <a:srgbClr val="660066"/>
                </a:solidFill>
              </a:ln>
              <a:solidFill>
                <a:srgbClr val="990099"/>
              </a:solidFill>
            </a:endParaRPr>
          </a:p>
        </p:txBody>
      </p:sp>
      <p:sp>
        <p:nvSpPr>
          <p:cNvPr id="10241" name="Rectangle 1"/>
          <p:cNvSpPr>
            <a:spLocks noChangeArrowheads="1"/>
          </p:cNvSpPr>
          <p:nvPr/>
        </p:nvSpPr>
        <p:spPr bwMode="auto">
          <a:xfrm>
            <a:off x="1214414" y="2571744"/>
            <a:ext cx="671514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dirty="0" smtClean="0">
                <a:solidFill>
                  <a:srgbClr val="0033CC"/>
                </a:solidFill>
              </a:rPr>
              <a:t>Today it houses a collection of 755 species of animals, with 15,104 individuals, making it one of the largest collections in the United Kingdom.</a:t>
            </a:r>
            <a:endParaRPr kumimoji="0" lang="de-DE" sz="3200" b="0" i="0" u="none" strike="noStrike" cap="none" normalizeH="0" baseline="0" dirty="0" smtClean="0">
              <a:ln>
                <a:noFill/>
              </a:ln>
              <a:solidFill>
                <a:srgbClr val="0033CC"/>
              </a:solidFill>
              <a:effectLst/>
              <a:latin typeface="+mn-lt"/>
              <a:cs typeface="Arial" pitchFamily="34" charset="0"/>
            </a:endParaRPr>
          </a:p>
        </p:txBody>
      </p:sp>
    </p:spTree>
  </p:cSld>
  <p:clrMapOvr>
    <a:masterClrMapping/>
  </p:clrMapOvr>
  <p:transition advClick="0">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143372" y="428604"/>
            <a:ext cx="848502" cy="584775"/>
          </a:xfrm>
          <a:prstGeom prst="rect">
            <a:avLst/>
          </a:prstGeom>
        </p:spPr>
        <p:txBody>
          <a:bodyPr wrap="none">
            <a:spAutoFit/>
          </a:bodyPr>
          <a:lstStyle/>
          <a:p>
            <a:pPr algn="ctr"/>
            <a:r>
              <a:rPr lang="de-DE" sz="3200" dirty="0" smtClean="0">
                <a:ln>
                  <a:solidFill>
                    <a:srgbClr val="800000"/>
                  </a:solidFill>
                </a:ln>
                <a:solidFill>
                  <a:srgbClr val="CC3300"/>
                </a:solidFill>
                <a:effectLst>
                  <a:outerShdw blurRad="38100" dist="38100" dir="2700000" algn="tl">
                    <a:srgbClr val="000000">
                      <a:alpha val="43137"/>
                    </a:srgbClr>
                  </a:outerShdw>
                </a:effectLst>
              </a:rPr>
              <a:t>Zoo</a:t>
            </a:r>
            <a:endParaRPr lang="ru-RU" sz="3200" dirty="0">
              <a:ln>
                <a:solidFill>
                  <a:srgbClr val="800000"/>
                </a:solidFill>
              </a:ln>
              <a:solidFill>
                <a:srgbClr val="CC3300"/>
              </a:solidFill>
              <a:effectLst>
                <a:outerShdw blurRad="38100" dist="38100" dir="2700000" algn="tl">
                  <a:srgbClr val="000000">
                    <a:alpha val="43137"/>
                  </a:srgbClr>
                </a:outerShdw>
              </a:effectLst>
            </a:endParaRPr>
          </a:p>
        </p:txBody>
      </p:sp>
      <p:pic>
        <p:nvPicPr>
          <p:cNvPr id="4" name="Picture 7" descr="Brandenburger%20Tor2"/>
          <p:cNvPicPr>
            <a:picLocks noGrp="1" noChangeAspect="1" noChangeArrowheads="1"/>
          </p:cNvPicPr>
          <p:nvPr>
            <p:ph sz="half" idx="4294967295"/>
          </p:nvPr>
        </p:nvPicPr>
        <p:blipFill>
          <a:blip r:embed="rId3"/>
          <a:srcRect t="12149" b="10905"/>
          <a:stretch>
            <a:fillRect/>
          </a:stretch>
        </p:blipFill>
        <p:spPr>
          <a:xfrm>
            <a:off x="2143108" y="1643050"/>
            <a:ext cx="4861776" cy="3214710"/>
          </a:xfrm>
          <a:ln w="38100" cap="sq">
            <a:solidFill>
              <a:srgbClr val="CC3300"/>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071670" y="857232"/>
            <a:ext cx="4929222" cy="1034129"/>
          </a:xfrm>
          <a:prstGeom prst="rect">
            <a:avLst/>
          </a:prstGeo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sz="3600" dirty="0" smtClean="0">
                <a:ln>
                  <a:solidFill>
                    <a:srgbClr val="660066"/>
                  </a:solidFill>
                </a:ln>
                <a:solidFill>
                  <a:srgbClr val="990099"/>
                </a:solidFill>
                <a:effectLst>
                  <a:outerShdw blurRad="38100" dist="38100" dir="2700000" algn="tl">
                    <a:srgbClr val="000000">
                      <a:alpha val="43137"/>
                    </a:srgbClr>
                  </a:outerShdw>
                </a:effectLst>
              </a:rPr>
              <a:t>Entertainment</a:t>
            </a:r>
            <a:r>
              <a:rPr lang="ru-RU" sz="3600" dirty="0" smtClean="0">
                <a:ln>
                  <a:solidFill>
                    <a:srgbClr val="660066"/>
                  </a:solidFill>
                </a:ln>
                <a:solidFill>
                  <a:srgbClr val="990099"/>
                </a:solidFill>
                <a:effectLst>
                  <a:outerShdw blurRad="38100" dist="38100" dir="2700000" algn="tl">
                    <a:srgbClr val="000000">
                      <a:alpha val="43137"/>
                    </a:srgbClr>
                  </a:outerShdw>
                </a:effectLst>
              </a:rPr>
              <a:t> - </a:t>
            </a:r>
            <a:r>
              <a:rPr lang="en-US" sz="3600" dirty="0" smtClean="0">
                <a:ln>
                  <a:solidFill>
                    <a:srgbClr val="660066"/>
                  </a:solidFill>
                </a:ln>
                <a:solidFill>
                  <a:srgbClr val="990099"/>
                </a:solidFill>
                <a:effectLst>
                  <a:outerShdw blurRad="38100" dist="38100" dir="2700000" algn="tl">
                    <a:srgbClr val="000000">
                      <a:alpha val="43137"/>
                    </a:srgbClr>
                  </a:outerShdw>
                </a:effectLst>
              </a:rPr>
              <a:t>2</a:t>
            </a:r>
            <a:r>
              <a:rPr lang="ru-RU" sz="3600" dirty="0" smtClean="0">
                <a:ln>
                  <a:solidFill>
                    <a:srgbClr val="660066"/>
                  </a:solidFill>
                </a:ln>
                <a:solidFill>
                  <a:srgbClr val="990099"/>
                </a:solidFill>
                <a:effectLst>
                  <a:outerShdw blurRad="38100" dist="38100" dir="2700000" algn="tl">
                    <a:srgbClr val="000000">
                      <a:alpha val="43137"/>
                    </a:srgbClr>
                  </a:outerShdw>
                </a:effectLst>
              </a:rPr>
              <a:t>0</a:t>
            </a:r>
            <a:endParaRPr lang="ru-RU" sz="3600" dirty="0">
              <a:ln>
                <a:solidFill>
                  <a:srgbClr val="660066"/>
                </a:solidFill>
              </a:ln>
              <a:solidFill>
                <a:srgbClr val="990099"/>
              </a:solidFill>
            </a:endParaRPr>
          </a:p>
        </p:txBody>
      </p:sp>
      <p:sp>
        <p:nvSpPr>
          <p:cNvPr id="7" name="Прямоугольник 6"/>
          <p:cNvSpPr/>
          <p:nvPr/>
        </p:nvSpPr>
        <p:spPr>
          <a:xfrm>
            <a:off x="1285852" y="2786058"/>
            <a:ext cx="6572296" cy="2062103"/>
          </a:xfrm>
          <a:prstGeom prst="rect">
            <a:avLst/>
          </a:prstGeom>
        </p:spPr>
        <p:txBody>
          <a:bodyPr wrap="square">
            <a:spAutoFit/>
          </a:bodyPr>
          <a:lstStyle/>
          <a:p>
            <a:pPr algn="ctr"/>
            <a:r>
              <a:rPr lang="en-US" sz="3200" dirty="0" smtClean="0">
                <a:solidFill>
                  <a:srgbClr val="0033CC"/>
                </a:solidFill>
              </a:rPr>
              <a:t>It is a 135-metre (443 ft) tall observation wheel situated on the banks of the River Thames in the British capital.</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143240" y="428604"/>
            <a:ext cx="2779928" cy="584775"/>
          </a:xfrm>
          <a:prstGeom prst="rect">
            <a:avLst/>
          </a:prstGeom>
        </p:spPr>
        <p:txBody>
          <a:bodyPr wrap="none">
            <a:spAutoFit/>
          </a:bodyPr>
          <a:lstStyle/>
          <a:p>
            <a:pPr algn="ctr"/>
            <a:r>
              <a:rPr lang="de-DE" sz="3200" dirty="0" smtClean="0">
                <a:ln>
                  <a:solidFill>
                    <a:srgbClr val="0033CC"/>
                  </a:solidFill>
                </a:ln>
                <a:solidFill>
                  <a:srgbClr val="00B0F0"/>
                </a:solidFill>
                <a:effectLst>
                  <a:outerShdw blurRad="38100" dist="38100" dir="2700000" algn="tl">
                    <a:srgbClr val="000000">
                      <a:alpha val="43137"/>
                    </a:srgbClr>
                  </a:outerShdw>
                </a:effectLst>
              </a:rPr>
              <a:t>Eye of London</a:t>
            </a:r>
            <a:endParaRPr lang="ru-RU" sz="3200" dirty="0">
              <a:ln>
                <a:solidFill>
                  <a:srgbClr val="0033CC"/>
                </a:solidFill>
              </a:ln>
              <a:solidFill>
                <a:srgbClr val="00B0F0"/>
              </a:solidFill>
              <a:effectLst>
                <a:outerShdw blurRad="38100" dist="38100" dir="2700000" algn="tl">
                  <a:srgbClr val="000000">
                    <a:alpha val="43137"/>
                  </a:srgbClr>
                </a:outerShdw>
              </a:effectLst>
            </a:endParaRPr>
          </a:p>
        </p:txBody>
      </p:sp>
      <p:pic>
        <p:nvPicPr>
          <p:cNvPr id="4" name="Picture 7" descr="fernsehturm"/>
          <p:cNvPicPr>
            <a:picLocks noGrp="1" noChangeAspect="1" noChangeArrowheads="1"/>
          </p:cNvPicPr>
          <p:nvPr>
            <p:ph sz="half" idx="4294967295"/>
          </p:nvPr>
        </p:nvPicPr>
        <p:blipFill>
          <a:blip r:embed="rId3"/>
          <a:stretch>
            <a:fillRect/>
          </a:stretch>
        </p:blipFill>
        <p:spPr>
          <a:xfrm>
            <a:off x="2214546" y="1571612"/>
            <a:ext cx="4629911" cy="3472433"/>
          </a:xfrm>
          <a:ln w="38100" cap="sq">
            <a:solidFill>
              <a:srgbClr val="002060"/>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071670" y="857232"/>
            <a:ext cx="4929222" cy="1034129"/>
          </a:xfrm>
          <a:prstGeom prst="rect">
            <a:avLst/>
          </a:prstGeo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sz="3600" dirty="0" smtClean="0">
                <a:ln>
                  <a:solidFill>
                    <a:srgbClr val="660066"/>
                  </a:solidFill>
                </a:ln>
                <a:solidFill>
                  <a:srgbClr val="990099"/>
                </a:solidFill>
                <a:effectLst>
                  <a:outerShdw blurRad="38100" dist="38100" dir="2700000" algn="tl">
                    <a:srgbClr val="000000">
                      <a:alpha val="43137"/>
                    </a:srgbClr>
                  </a:outerShdw>
                </a:effectLst>
              </a:rPr>
              <a:t>Entertainment</a:t>
            </a:r>
            <a:r>
              <a:rPr lang="ru-RU" sz="3600" dirty="0" smtClean="0">
                <a:ln>
                  <a:solidFill>
                    <a:srgbClr val="660066"/>
                  </a:solidFill>
                </a:ln>
                <a:solidFill>
                  <a:srgbClr val="990099"/>
                </a:solidFill>
                <a:effectLst>
                  <a:outerShdw blurRad="38100" dist="38100" dir="2700000" algn="tl">
                    <a:srgbClr val="000000">
                      <a:alpha val="43137"/>
                    </a:srgbClr>
                  </a:outerShdw>
                </a:effectLst>
              </a:rPr>
              <a:t> - </a:t>
            </a:r>
            <a:r>
              <a:rPr lang="en-US" sz="3600" dirty="0" smtClean="0">
                <a:ln>
                  <a:solidFill>
                    <a:srgbClr val="660066"/>
                  </a:solidFill>
                </a:ln>
                <a:solidFill>
                  <a:srgbClr val="990099"/>
                </a:solidFill>
                <a:effectLst>
                  <a:outerShdw blurRad="38100" dist="38100" dir="2700000" algn="tl">
                    <a:srgbClr val="000000">
                      <a:alpha val="43137"/>
                    </a:srgbClr>
                  </a:outerShdw>
                </a:effectLst>
              </a:rPr>
              <a:t>3</a:t>
            </a:r>
            <a:r>
              <a:rPr lang="ru-RU" sz="3600" dirty="0" smtClean="0">
                <a:ln>
                  <a:solidFill>
                    <a:srgbClr val="660066"/>
                  </a:solidFill>
                </a:ln>
                <a:solidFill>
                  <a:srgbClr val="990099"/>
                </a:solidFill>
                <a:effectLst>
                  <a:outerShdw blurRad="38100" dist="38100" dir="2700000" algn="tl">
                    <a:srgbClr val="000000">
                      <a:alpha val="43137"/>
                    </a:srgbClr>
                  </a:outerShdw>
                </a:effectLst>
              </a:rPr>
              <a:t>0</a:t>
            </a:r>
            <a:endParaRPr lang="ru-RU" sz="3600" dirty="0">
              <a:ln>
                <a:solidFill>
                  <a:srgbClr val="660066"/>
                </a:solidFill>
              </a:ln>
              <a:solidFill>
                <a:srgbClr val="990099"/>
              </a:solidFill>
            </a:endParaRPr>
          </a:p>
        </p:txBody>
      </p:sp>
      <p:sp>
        <p:nvSpPr>
          <p:cNvPr id="7" name="Прямоугольник 6"/>
          <p:cNvSpPr/>
          <p:nvPr/>
        </p:nvSpPr>
        <p:spPr>
          <a:xfrm>
            <a:off x="1142976" y="2571744"/>
            <a:ext cx="6858048" cy="1077218"/>
          </a:xfrm>
          <a:prstGeom prst="rect">
            <a:avLst/>
          </a:prstGeom>
        </p:spPr>
        <p:txBody>
          <a:bodyPr wrap="square">
            <a:spAutoFit/>
          </a:bodyPr>
          <a:lstStyle/>
          <a:p>
            <a:pPr algn="ctr"/>
            <a:r>
              <a:rPr lang="en-US" sz="3200" dirty="0" smtClean="0">
                <a:solidFill>
                  <a:srgbClr val="0033CC"/>
                </a:solidFill>
              </a:rPr>
              <a:t>It is famous for recreating famous people, or celebrities, in wax.</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786050" y="428604"/>
            <a:ext cx="3498458" cy="584775"/>
          </a:xfrm>
          <a:prstGeom prst="rect">
            <a:avLst/>
          </a:prstGeom>
        </p:spPr>
        <p:txBody>
          <a:bodyPr wrap="none">
            <a:spAutoFit/>
          </a:bodyPr>
          <a:lstStyle/>
          <a:p>
            <a:pPr algn="ctr"/>
            <a:r>
              <a:rPr lang="de-DE" sz="3200" dirty="0" smtClean="0">
                <a:ln>
                  <a:solidFill>
                    <a:srgbClr val="FFC000"/>
                  </a:solidFill>
                </a:ln>
                <a:solidFill>
                  <a:srgbClr val="FFFF00"/>
                </a:solidFill>
                <a:effectLst>
                  <a:outerShdw blurRad="38100" dist="38100" dir="2700000" algn="tl">
                    <a:srgbClr val="000000">
                      <a:alpha val="43137"/>
                    </a:srgbClr>
                  </a:outerShdw>
                </a:effectLst>
              </a:rPr>
              <a:t>Madame Tussauds</a:t>
            </a:r>
            <a:endParaRPr lang="ru-RU" sz="3200" dirty="0">
              <a:ln>
                <a:solidFill>
                  <a:srgbClr val="FFC000"/>
                </a:solidFill>
              </a:ln>
              <a:solidFill>
                <a:srgbClr val="FFFF00"/>
              </a:solidFill>
              <a:effectLst>
                <a:outerShdw blurRad="38100" dist="38100" dir="2700000" algn="tl">
                  <a:srgbClr val="000000">
                    <a:alpha val="43137"/>
                  </a:srgbClr>
                </a:outerShdw>
              </a:effectLst>
            </a:endParaRPr>
          </a:p>
        </p:txBody>
      </p:sp>
      <p:pic>
        <p:nvPicPr>
          <p:cNvPr id="4" name="Picture 7" descr="800px-Rotes_Rathaus"/>
          <p:cNvPicPr>
            <a:picLocks noGrp="1" noChangeAspect="1" noChangeArrowheads="1"/>
          </p:cNvPicPr>
          <p:nvPr>
            <p:ph sz="half" idx="4294967295"/>
          </p:nvPr>
        </p:nvPicPr>
        <p:blipFill>
          <a:blip r:embed="rId3"/>
          <a:stretch>
            <a:fillRect/>
          </a:stretch>
        </p:blipFill>
        <p:spPr>
          <a:xfrm>
            <a:off x="2285984" y="1643050"/>
            <a:ext cx="4667283" cy="3500462"/>
          </a:xfrm>
          <a:ln w="38100" cap="sq">
            <a:solidFill>
              <a:srgbClr val="FFC000"/>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071670" y="857232"/>
            <a:ext cx="4929222" cy="1034129"/>
          </a:xfrm>
          <a:prstGeom prst="rect">
            <a:avLst/>
          </a:prstGeo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sz="3600" dirty="0" smtClean="0">
                <a:ln>
                  <a:solidFill>
                    <a:srgbClr val="660066"/>
                  </a:solidFill>
                </a:ln>
                <a:solidFill>
                  <a:srgbClr val="990099"/>
                </a:solidFill>
                <a:effectLst>
                  <a:outerShdw blurRad="38100" dist="38100" dir="2700000" algn="tl">
                    <a:srgbClr val="000000">
                      <a:alpha val="43137"/>
                    </a:srgbClr>
                  </a:outerShdw>
                </a:effectLst>
              </a:rPr>
              <a:t>Entertainment</a:t>
            </a:r>
            <a:r>
              <a:rPr lang="ru-RU" sz="3600" dirty="0" smtClean="0">
                <a:ln>
                  <a:solidFill>
                    <a:srgbClr val="660066"/>
                  </a:solidFill>
                </a:ln>
                <a:solidFill>
                  <a:srgbClr val="990099"/>
                </a:solidFill>
                <a:effectLst>
                  <a:outerShdw blurRad="38100" dist="38100" dir="2700000" algn="tl">
                    <a:srgbClr val="000000">
                      <a:alpha val="43137"/>
                    </a:srgbClr>
                  </a:outerShdw>
                </a:effectLst>
              </a:rPr>
              <a:t> - </a:t>
            </a:r>
            <a:r>
              <a:rPr lang="en-US" sz="3600" dirty="0" smtClean="0">
                <a:ln>
                  <a:solidFill>
                    <a:srgbClr val="660066"/>
                  </a:solidFill>
                </a:ln>
                <a:solidFill>
                  <a:srgbClr val="990099"/>
                </a:solidFill>
                <a:effectLst>
                  <a:outerShdw blurRad="38100" dist="38100" dir="2700000" algn="tl">
                    <a:srgbClr val="000000">
                      <a:alpha val="43137"/>
                    </a:srgbClr>
                  </a:outerShdw>
                </a:effectLst>
              </a:rPr>
              <a:t>4</a:t>
            </a:r>
            <a:r>
              <a:rPr lang="ru-RU" sz="3600" dirty="0" smtClean="0">
                <a:ln>
                  <a:solidFill>
                    <a:srgbClr val="660066"/>
                  </a:solidFill>
                </a:ln>
                <a:solidFill>
                  <a:srgbClr val="990099"/>
                </a:solidFill>
                <a:effectLst>
                  <a:outerShdw blurRad="38100" dist="38100" dir="2700000" algn="tl">
                    <a:srgbClr val="000000">
                      <a:alpha val="43137"/>
                    </a:srgbClr>
                  </a:outerShdw>
                </a:effectLst>
              </a:rPr>
              <a:t>0</a:t>
            </a:r>
            <a:endParaRPr lang="ru-RU" sz="3600" dirty="0">
              <a:ln>
                <a:solidFill>
                  <a:srgbClr val="660066"/>
                </a:solidFill>
              </a:ln>
              <a:solidFill>
                <a:srgbClr val="990099"/>
              </a:solidFill>
            </a:endParaRPr>
          </a:p>
        </p:txBody>
      </p:sp>
      <p:sp>
        <p:nvSpPr>
          <p:cNvPr id="8" name="Прямоугольник 7"/>
          <p:cNvSpPr/>
          <p:nvPr/>
        </p:nvSpPr>
        <p:spPr>
          <a:xfrm>
            <a:off x="928662" y="2571744"/>
            <a:ext cx="7215238" cy="1077218"/>
          </a:xfrm>
          <a:prstGeom prst="rect">
            <a:avLst/>
          </a:prstGeom>
        </p:spPr>
        <p:txBody>
          <a:bodyPr wrap="square">
            <a:spAutoFit/>
          </a:bodyPr>
          <a:lstStyle/>
          <a:p>
            <a:pPr algn="ctr"/>
            <a:r>
              <a:rPr lang="en-US" sz="3200" dirty="0" smtClean="0">
                <a:solidFill>
                  <a:srgbClr val="0033CC"/>
                </a:solidFill>
              </a:rPr>
              <a:t>It was built in 1599 by Shakespeare’s playing company.</a:t>
            </a:r>
            <a:endParaRPr lang="ru-RU" sz="3200" dirty="0">
              <a:solidFill>
                <a:srgbClr val="0033CC"/>
              </a:solidFill>
            </a:endParaRPr>
          </a:p>
        </p:txBody>
      </p:sp>
    </p:spTree>
  </p:cSld>
  <p:clrMapOvr>
    <a:masterClrMapping/>
  </p:clrMapOvr>
  <p:transition advClick="0">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468313" y="692150"/>
            <a:ext cx="8229600" cy="4525963"/>
          </a:xfrm>
        </p:spPr>
        <p:txBody>
          <a:bodyPr/>
          <a:lstStyle/>
          <a:p>
            <a:pPr eaLnBrk="1" hangingPunct="1">
              <a:buFont typeface="Wingdings" pitchFamily="2" charset="2"/>
              <a:buNone/>
              <a:defRPr/>
            </a:pPr>
            <a:endParaRPr lang="ru-RU" dirty="0" smtClean="0"/>
          </a:p>
          <a:p>
            <a:pPr eaLnBrk="1" hangingPunct="1">
              <a:buFont typeface="Wingdings" pitchFamily="2" charset="2"/>
              <a:buNone/>
              <a:defRPr/>
            </a:pPr>
            <a:endParaRPr lang="ru-RU" dirty="0" smtClean="0"/>
          </a:p>
          <a:p>
            <a:pPr eaLnBrk="1" hangingPunct="1">
              <a:buFont typeface="Wingdings" pitchFamily="2" charset="2"/>
              <a:buNone/>
              <a:defRPr/>
            </a:pPr>
            <a:endParaRPr lang="ru-RU" dirty="0" smtClean="0">
              <a:latin typeface="Times New Roman" pitchFamily="18" charset="0"/>
            </a:endParaRPr>
          </a:p>
        </p:txBody>
      </p:sp>
      <p:sp>
        <p:nvSpPr>
          <p:cNvPr id="98309" name="Rectangle 5"/>
          <p:cNvSpPr>
            <a:spLocks noChangeArrowheads="1"/>
          </p:cNvSpPr>
          <p:nvPr/>
        </p:nvSpPr>
        <p:spPr bwMode="auto">
          <a:xfrm>
            <a:off x="468313" y="69215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None/>
              <a:defRPr/>
            </a:pPr>
            <a:endParaRPr lang="ru-RU" sz="3200">
              <a:effectLst>
                <a:outerShdw blurRad="38100" dist="38100" dir="2700000" algn="tl">
                  <a:srgbClr val="000000"/>
                </a:outerShdw>
              </a:effectLst>
              <a:latin typeface="Times New Roman" pitchFamily="18" charset="0"/>
            </a:endParaRPr>
          </a:p>
        </p:txBody>
      </p:sp>
      <p:sp>
        <p:nvSpPr>
          <p:cNvPr id="7" name="Прямоугольник 6"/>
          <p:cNvSpPr/>
          <p:nvPr/>
        </p:nvSpPr>
        <p:spPr>
          <a:xfrm>
            <a:off x="1214414" y="2357430"/>
            <a:ext cx="7072362" cy="1077218"/>
          </a:xfrm>
          <a:prstGeom prst="rect">
            <a:avLst/>
          </a:prstGeom>
        </p:spPr>
        <p:txBody>
          <a:bodyPr wrap="square">
            <a:spAutoFit/>
          </a:bodyPr>
          <a:lstStyle/>
          <a:p>
            <a:pPr algn="ctr"/>
            <a:r>
              <a:rPr lang="en-US" sz="3200" dirty="0" smtClean="0">
                <a:solidFill>
                  <a:srgbClr val="0033CC"/>
                </a:solidFill>
              </a:rPr>
              <a:t>It contains one of the finest collections of pictures in the world.</a:t>
            </a:r>
            <a:endParaRPr lang="ru-RU" sz="3200" dirty="0">
              <a:solidFill>
                <a:srgbClr val="0033CC"/>
              </a:solidFill>
            </a:endParaRPr>
          </a:p>
        </p:txBody>
      </p:sp>
      <p:sp>
        <p:nvSpPr>
          <p:cNvPr id="8" name="Управляющая кнопка: домой 7">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справка 8">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285984" y="857232"/>
            <a:ext cx="4572000" cy="1034129"/>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ln>
                  <a:solidFill>
                    <a:srgbClr val="800000"/>
                  </a:solidFill>
                </a:ln>
                <a:effectLst>
                  <a:outerShdw blurRad="38100" dist="38100" dir="2700000" algn="tl">
                    <a:srgbClr val="000000"/>
                  </a:outerShdw>
                </a:effectLst>
              </a:rPr>
              <a:t>      </a:t>
            </a:r>
            <a:r>
              <a:rPr lang="en-US" sz="3600" dirty="0" smtClean="0">
                <a:ln>
                  <a:solidFill>
                    <a:srgbClr val="800000"/>
                  </a:solidFill>
                </a:ln>
                <a:solidFill>
                  <a:srgbClr val="C00000"/>
                </a:solidFill>
                <a:effectLst>
                  <a:outerShdw blurRad="38100" dist="38100" dir="2700000" algn="tl">
                    <a:srgbClr val="000000">
                      <a:alpha val="43137"/>
                    </a:srgbClr>
                  </a:outerShdw>
                </a:effectLst>
              </a:rPr>
              <a:t>Museums</a:t>
            </a:r>
            <a:r>
              <a:rPr lang="ru-RU" sz="3600" dirty="0" smtClean="0">
                <a:ln>
                  <a:solidFill>
                    <a:srgbClr val="800000"/>
                  </a:solidFill>
                </a:ln>
                <a:solidFill>
                  <a:srgbClr val="C00000"/>
                </a:solidFill>
                <a:effectLst>
                  <a:outerShdw blurRad="38100" dist="38100" dir="2700000" algn="tl">
                    <a:srgbClr val="000000">
                      <a:alpha val="43137"/>
                    </a:srgbClr>
                  </a:outerShdw>
                </a:effectLst>
              </a:rPr>
              <a:t> - </a:t>
            </a:r>
            <a:r>
              <a:rPr lang="en-US" sz="3600" dirty="0" smtClean="0">
                <a:ln>
                  <a:solidFill>
                    <a:srgbClr val="800000"/>
                  </a:solidFill>
                </a:ln>
                <a:solidFill>
                  <a:srgbClr val="C00000"/>
                </a:solidFill>
                <a:effectLst>
                  <a:outerShdw blurRad="38100" dist="38100" dir="2700000" algn="tl">
                    <a:srgbClr val="000000">
                      <a:alpha val="43137"/>
                    </a:srgbClr>
                  </a:outerShdw>
                </a:effectLst>
              </a:rPr>
              <a:t>2</a:t>
            </a:r>
            <a:r>
              <a:rPr lang="ru-RU" sz="3600" dirty="0" smtClean="0">
                <a:ln>
                  <a:solidFill>
                    <a:srgbClr val="800000"/>
                  </a:solidFill>
                </a:ln>
                <a:solidFill>
                  <a:srgbClr val="C00000"/>
                </a:solidFill>
                <a:effectLst>
                  <a:outerShdw blurRad="38100" dist="38100" dir="2700000" algn="tl">
                    <a:srgbClr val="000000">
                      <a:alpha val="43137"/>
                    </a:srgbClr>
                  </a:outerShdw>
                </a:effectLst>
              </a:rPr>
              <a:t>0</a:t>
            </a:r>
            <a:endParaRPr lang="ru-RU" sz="3600" dirty="0">
              <a:ln>
                <a:solidFill>
                  <a:srgbClr val="800000"/>
                </a:solidFill>
              </a:ln>
            </a:endParaRPr>
          </a:p>
        </p:txBody>
      </p:sp>
    </p:spTree>
  </p:cSld>
  <p:clrMapOvr>
    <a:masterClrMapping/>
  </p:clrMapOvr>
  <p:transition advClick="0">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786050" y="428604"/>
            <a:ext cx="3563411" cy="584775"/>
          </a:xfrm>
          <a:prstGeom prst="rect">
            <a:avLst/>
          </a:prstGeom>
        </p:spPr>
        <p:txBody>
          <a:bodyPr wrap="none">
            <a:spAutoFit/>
          </a:bodyPr>
          <a:lstStyle/>
          <a:p>
            <a:pPr algn="ctr"/>
            <a:r>
              <a:rPr lang="de-DE" sz="3200" dirty="0" err="1" smtClean="0">
                <a:ln>
                  <a:solidFill>
                    <a:srgbClr val="660066"/>
                  </a:solidFill>
                </a:ln>
                <a:solidFill>
                  <a:srgbClr val="CC00FF"/>
                </a:solidFill>
                <a:effectLst>
                  <a:outerShdw blurRad="38100" dist="38100" dir="2700000" algn="tl">
                    <a:srgbClr val="000000">
                      <a:alpha val="43137"/>
                    </a:srgbClr>
                  </a:outerShdw>
                </a:effectLst>
              </a:rPr>
              <a:t>the</a:t>
            </a:r>
            <a:r>
              <a:rPr lang="de-DE" sz="3200" dirty="0" smtClean="0">
                <a:ln>
                  <a:solidFill>
                    <a:srgbClr val="660066"/>
                  </a:solidFill>
                </a:ln>
                <a:solidFill>
                  <a:srgbClr val="CC00FF"/>
                </a:solidFill>
                <a:effectLst>
                  <a:outerShdw blurRad="38100" dist="38100" dir="2700000" algn="tl">
                    <a:srgbClr val="000000">
                      <a:alpha val="43137"/>
                    </a:srgbClr>
                  </a:outerShdw>
                </a:effectLst>
              </a:rPr>
              <a:t> </a:t>
            </a:r>
            <a:r>
              <a:rPr lang="de-DE" sz="3200" dirty="0" err="1" smtClean="0">
                <a:ln>
                  <a:solidFill>
                    <a:srgbClr val="660066"/>
                  </a:solidFill>
                </a:ln>
                <a:solidFill>
                  <a:srgbClr val="CC00FF"/>
                </a:solidFill>
                <a:effectLst>
                  <a:outerShdw blurRad="38100" dist="38100" dir="2700000" algn="tl">
                    <a:srgbClr val="000000">
                      <a:alpha val="43137"/>
                    </a:srgbClr>
                  </a:outerShdw>
                </a:effectLst>
              </a:rPr>
              <a:t>Globe</a:t>
            </a:r>
            <a:r>
              <a:rPr lang="de-DE" sz="3200" dirty="0" smtClean="0">
                <a:ln>
                  <a:solidFill>
                    <a:srgbClr val="660066"/>
                  </a:solidFill>
                </a:ln>
                <a:solidFill>
                  <a:srgbClr val="CC00FF"/>
                </a:solidFill>
                <a:effectLst>
                  <a:outerShdw blurRad="38100" dist="38100" dir="2700000" algn="tl">
                    <a:srgbClr val="000000">
                      <a:alpha val="43137"/>
                    </a:srgbClr>
                  </a:outerShdw>
                </a:effectLst>
              </a:rPr>
              <a:t> </a:t>
            </a:r>
            <a:r>
              <a:rPr lang="de-DE" sz="3200" dirty="0" err="1" smtClean="0">
                <a:ln>
                  <a:solidFill>
                    <a:srgbClr val="660066"/>
                  </a:solidFill>
                </a:ln>
                <a:solidFill>
                  <a:srgbClr val="CC00FF"/>
                </a:solidFill>
                <a:effectLst>
                  <a:outerShdw blurRad="38100" dist="38100" dir="2700000" algn="tl">
                    <a:srgbClr val="000000">
                      <a:alpha val="43137"/>
                    </a:srgbClr>
                  </a:outerShdw>
                </a:effectLst>
              </a:rPr>
              <a:t>Theatre</a:t>
            </a:r>
            <a:endParaRPr lang="ru-RU" sz="3200" dirty="0">
              <a:ln>
                <a:solidFill>
                  <a:srgbClr val="660066"/>
                </a:solidFill>
              </a:ln>
              <a:solidFill>
                <a:srgbClr val="CC00FF"/>
              </a:solidFill>
              <a:effectLst>
                <a:outerShdw blurRad="38100" dist="38100" dir="2700000" algn="tl">
                  <a:srgbClr val="000000">
                    <a:alpha val="43137"/>
                  </a:srgbClr>
                </a:outerShdw>
              </a:effectLst>
            </a:endParaRPr>
          </a:p>
        </p:txBody>
      </p:sp>
      <p:pic>
        <p:nvPicPr>
          <p:cNvPr id="4" name="Picture 7" descr="180px-Berlin_-_Weltzeituhr"/>
          <p:cNvPicPr>
            <a:picLocks noGrp="1" noChangeAspect="1" noChangeArrowheads="1"/>
          </p:cNvPicPr>
          <p:nvPr>
            <p:ph sz="half" idx="4294967295"/>
          </p:nvPr>
        </p:nvPicPr>
        <p:blipFill>
          <a:blip r:embed="rId3"/>
          <a:stretch>
            <a:fillRect/>
          </a:stretch>
        </p:blipFill>
        <p:spPr>
          <a:xfrm>
            <a:off x="2071670" y="1714488"/>
            <a:ext cx="4932741" cy="3505442"/>
          </a:xfrm>
          <a:ln w="38100" cap="sq">
            <a:solidFill>
              <a:srgbClr val="990099"/>
            </a:solidFill>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справка 2">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071670" y="857232"/>
            <a:ext cx="4929222" cy="1034129"/>
          </a:xfrm>
          <a:prstGeom prst="rect">
            <a:avLst/>
          </a:prstGeo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sz="3600" dirty="0" smtClean="0">
                <a:ln>
                  <a:solidFill>
                    <a:srgbClr val="660066"/>
                  </a:solidFill>
                </a:ln>
                <a:solidFill>
                  <a:srgbClr val="990099"/>
                </a:solidFill>
                <a:effectLst>
                  <a:outerShdw blurRad="38100" dist="38100" dir="2700000" algn="tl">
                    <a:srgbClr val="000000">
                      <a:alpha val="43137"/>
                    </a:srgbClr>
                  </a:outerShdw>
                </a:effectLst>
              </a:rPr>
              <a:t>Entertainment</a:t>
            </a:r>
            <a:r>
              <a:rPr lang="ru-RU" sz="3600" dirty="0" smtClean="0">
                <a:ln>
                  <a:solidFill>
                    <a:srgbClr val="660066"/>
                  </a:solidFill>
                </a:ln>
                <a:solidFill>
                  <a:srgbClr val="990099"/>
                </a:solidFill>
                <a:effectLst>
                  <a:outerShdw blurRad="38100" dist="38100" dir="2700000" algn="tl">
                    <a:srgbClr val="000000">
                      <a:alpha val="43137"/>
                    </a:srgbClr>
                  </a:outerShdw>
                </a:effectLst>
              </a:rPr>
              <a:t> - </a:t>
            </a:r>
            <a:r>
              <a:rPr lang="en-US" sz="3600" dirty="0" smtClean="0">
                <a:ln>
                  <a:solidFill>
                    <a:srgbClr val="660066"/>
                  </a:solidFill>
                </a:ln>
                <a:solidFill>
                  <a:srgbClr val="990099"/>
                </a:solidFill>
                <a:effectLst>
                  <a:outerShdw blurRad="38100" dist="38100" dir="2700000" algn="tl">
                    <a:srgbClr val="000000">
                      <a:alpha val="43137"/>
                    </a:srgbClr>
                  </a:outerShdw>
                </a:effectLst>
              </a:rPr>
              <a:t>5</a:t>
            </a:r>
            <a:r>
              <a:rPr lang="ru-RU" sz="3600" dirty="0" smtClean="0">
                <a:ln>
                  <a:solidFill>
                    <a:srgbClr val="660066"/>
                  </a:solidFill>
                </a:ln>
                <a:solidFill>
                  <a:srgbClr val="990099"/>
                </a:solidFill>
                <a:effectLst>
                  <a:outerShdw blurRad="38100" dist="38100" dir="2700000" algn="tl">
                    <a:srgbClr val="000000">
                      <a:alpha val="43137"/>
                    </a:srgbClr>
                  </a:outerShdw>
                </a:effectLst>
              </a:rPr>
              <a:t>0</a:t>
            </a:r>
            <a:endParaRPr lang="ru-RU" sz="3600" dirty="0">
              <a:ln>
                <a:solidFill>
                  <a:srgbClr val="660066"/>
                </a:solidFill>
              </a:ln>
              <a:solidFill>
                <a:srgbClr val="990099"/>
              </a:solidFill>
            </a:endParaRPr>
          </a:p>
        </p:txBody>
      </p:sp>
      <p:sp>
        <p:nvSpPr>
          <p:cNvPr id="2049" name="Rectangle 1"/>
          <p:cNvSpPr>
            <a:spLocks noChangeArrowheads="1"/>
          </p:cNvSpPr>
          <p:nvPr/>
        </p:nvSpPr>
        <p:spPr bwMode="auto">
          <a:xfrm>
            <a:off x="1857356" y="2500306"/>
            <a:ext cx="542928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dirty="0" smtClean="0">
                <a:solidFill>
                  <a:srgbClr val="0033CC"/>
                </a:solidFill>
              </a:rPr>
              <a:t>Since its opening by Queen Victoria in 1871, the world’s leading artists from every kind of performance genre have appeared on its stage. </a:t>
            </a:r>
            <a:endParaRPr kumimoji="0" lang="de-DE" sz="3200" b="0" i="0" u="none" strike="noStrike" cap="none" normalizeH="0" baseline="0" dirty="0" smtClean="0">
              <a:ln>
                <a:noFill/>
              </a:ln>
              <a:solidFill>
                <a:srgbClr val="0033CC"/>
              </a:solidFill>
              <a:effectLst/>
              <a:latin typeface="+mn-lt"/>
              <a:cs typeface="Arial" pitchFamily="34" charset="0"/>
            </a:endParaRPr>
          </a:p>
        </p:txBody>
      </p:sp>
    </p:spTree>
  </p:cSld>
  <p:clrMapOvr>
    <a:masterClrMapping/>
  </p:clrMapOvr>
  <p:transition advClick="0">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571736" y="428604"/>
            <a:ext cx="3983335" cy="584775"/>
          </a:xfrm>
          <a:prstGeom prst="rect">
            <a:avLst/>
          </a:prstGeom>
        </p:spPr>
        <p:txBody>
          <a:bodyPr wrap="none">
            <a:spAutoFit/>
          </a:bodyPr>
          <a:lstStyle/>
          <a:p>
            <a:pPr algn="ctr"/>
            <a:r>
              <a:rPr lang="de-DE" sz="3200" dirty="0" err="1" smtClean="0">
                <a:ln>
                  <a:solidFill>
                    <a:srgbClr val="008000"/>
                  </a:solidFill>
                </a:ln>
                <a:solidFill>
                  <a:schemeClr val="bg2">
                    <a:lumMod val="60000"/>
                    <a:lumOff val="40000"/>
                  </a:schemeClr>
                </a:solidFill>
                <a:effectLst>
                  <a:outerShdw blurRad="38100" dist="38100" dir="2700000" algn="tl">
                    <a:srgbClr val="000000">
                      <a:alpha val="43137"/>
                    </a:srgbClr>
                  </a:outerShdw>
                </a:effectLst>
              </a:rPr>
              <a:t>the</a:t>
            </a:r>
            <a:r>
              <a:rPr lang="de-DE" sz="3200" dirty="0" smtClean="0">
                <a:ln>
                  <a:solidFill>
                    <a:srgbClr val="008000"/>
                  </a:solidFill>
                </a:ln>
                <a:solidFill>
                  <a:schemeClr val="bg2">
                    <a:lumMod val="60000"/>
                    <a:lumOff val="40000"/>
                  </a:schemeClr>
                </a:solidFill>
                <a:effectLst>
                  <a:outerShdw blurRad="38100" dist="38100" dir="2700000" algn="tl">
                    <a:srgbClr val="000000">
                      <a:alpha val="43137"/>
                    </a:srgbClr>
                  </a:outerShdw>
                </a:effectLst>
              </a:rPr>
              <a:t> Royal Albert Hall</a:t>
            </a:r>
            <a:endParaRPr lang="ru-RU" sz="3200" dirty="0">
              <a:ln>
                <a:solidFill>
                  <a:srgbClr val="008000"/>
                </a:solidFill>
              </a:ln>
              <a:solidFill>
                <a:schemeClr val="bg2">
                  <a:lumMod val="60000"/>
                  <a:lumOff val="40000"/>
                </a:schemeClr>
              </a:solidFill>
              <a:effectLst>
                <a:outerShdw blurRad="38100" dist="38100" dir="2700000" algn="tl">
                  <a:srgbClr val="000000">
                    <a:alpha val="43137"/>
                  </a:srgbClr>
                </a:outerShdw>
              </a:effectLst>
            </a:endParaRPr>
          </a:p>
        </p:txBody>
      </p:sp>
      <p:pic>
        <p:nvPicPr>
          <p:cNvPr id="4" name="Picture 6" descr="Schloss Scharlottenburg"/>
          <p:cNvPicPr>
            <a:picLocks noChangeAspect="1" noChangeArrowheads="1"/>
          </p:cNvPicPr>
          <p:nvPr/>
        </p:nvPicPr>
        <p:blipFill>
          <a:blip r:embed="rId3"/>
          <a:stretch>
            <a:fillRect/>
          </a:stretch>
        </p:blipFill>
        <p:spPr bwMode="auto">
          <a:xfrm>
            <a:off x="2071670" y="1799236"/>
            <a:ext cx="4998153" cy="3179628"/>
          </a:xfrm>
          <a:prstGeom prst="rect">
            <a:avLst/>
          </a:prstGeom>
          <a:ln w="38100" cap="sq">
            <a:solidFill>
              <a:srgbClr val="33CC33"/>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714744" y="428604"/>
            <a:ext cx="1702325" cy="584775"/>
          </a:xfrm>
          <a:prstGeom prst="rect">
            <a:avLst/>
          </a:prstGeom>
        </p:spPr>
        <p:txBody>
          <a:bodyPr wrap="square">
            <a:spAutoFit/>
          </a:bodyPr>
          <a:lstStyle/>
          <a:p>
            <a:pPr algn="ctr"/>
            <a:r>
              <a:rPr lang="de-DE" sz="3200" dirty="0" smtClean="0">
                <a:ln>
                  <a:solidFill>
                    <a:srgbClr val="0033CC"/>
                  </a:solidFill>
                </a:ln>
                <a:solidFill>
                  <a:srgbClr val="00B0F0"/>
                </a:solidFill>
                <a:effectLst>
                  <a:outerShdw blurRad="38100" dist="38100" dir="2700000" algn="tl">
                    <a:srgbClr val="000000">
                      <a:alpha val="43137"/>
                    </a:srgbClr>
                  </a:outerShdw>
                </a:effectLst>
              </a:rPr>
              <a:t>Links:</a:t>
            </a:r>
          </a:p>
        </p:txBody>
      </p:sp>
      <p:sp>
        <p:nvSpPr>
          <p:cNvPr id="5" name="Прямоугольник 4"/>
          <p:cNvSpPr/>
          <p:nvPr/>
        </p:nvSpPr>
        <p:spPr>
          <a:xfrm>
            <a:off x="571472" y="1428736"/>
            <a:ext cx="7715304" cy="1754326"/>
          </a:xfrm>
          <a:prstGeom prst="rect">
            <a:avLst/>
          </a:prstGeom>
        </p:spPr>
        <p:txBody>
          <a:bodyPr wrap="square">
            <a:spAutoFit/>
          </a:bodyPr>
          <a:lstStyle/>
          <a:p>
            <a:r>
              <a:rPr lang="ru-RU" dirty="0" smtClean="0">
                <a:solidFill>
                  <a:srgbClr val="0033CC"/>
                </a:solidFill>
              </a:rPr>
              <a:t>Автор шаблона для презентации – учитель ИЗО</a:t>
            </a:r>
            <a:r>
              <a:rPr lang="en-US" dirty="0" smtClean="0">
                <a:solidFill>
                  <a:srgbClr val="0033CC"/>
                </a:solidFill>
              </a:rPr>
              <a:t> </a:t>
            </a:r>
            <a:r>
              <a:rPr lang="ru-RU" dirty="0" smtClean="0">
                <a:solidFill>
                  <a:srgbClr val="0033CC"/>
                </a:solidFill>
              </a:rPr>
              <a:t>КГОУ  «</a:t>
            </a:r>
            <a:r>
              <a:rPr lang="ru-RU" dirty="0" err="1" smtClean="0">
                <a:solidFill>
                  <a:srgbClr val="0033CC"/>
                </a:solidFill>
              </a:rPr>
              <a:t>Бийский</a:t>
            </a:r>
            <a:r>
              <a:rPr lang="ru-RU" dirty="0" smtClean="0">
                <a:solidFill>
                  <a:srgbClr val="0033CC"/>
                </a:solidFill>
              </a:rPr>
              <a:t> лицей-интернат  Алтайского края» </a:t>
            </a:r>
            <a:r>
              <a:rPr lang="ru-RU" dirty="0" err="1" smtClean="0">
                <a:solidFill>
                  <a:srgbClr val="0033CC"/>
                </a:solidFill>
              </a:rPr>
              <a:t>Явнова</a:t>
            </a:r>
            <a:r>
              <a:rPr lang="ru-RU" dirty="0" smtClean="0">
                <a:solidFill>
                  <a:srgbClr val="0033CC"/>
                </a:solidFill>
              </a:rPr>
              <a:t>  А</a:t>
            </a:r>
            <a:r>
              <a:rPr lang="en-US" dirty="0" smtClean="0">
                <a:solidFill>
                  <a:srgbClr val="0033CC"/>
                </a:solidFill>
              </a:rPr>
              <a:t>.</a:t>
            </a:r>
            <a:r>
              <a:rPr lang="ru-RU" dirty="0" smtClean="0">
                <a:solidFill>
                  <a:srgbClr val="0033CC"/>
                </a:solidFill>
              </a:rPr>
              <a:t>Г</a:t>
            </a:r>
            <a:r>
              <a:rPr lang="en-US" dirty="0" smtClean="0">
                <a:solidFill>
                  <a:srgbClr val="0033CC"/>
                </a:solidFill>
              </a:rPr>
              <a:t>.</a:t>
            </a:r>
            <a:r>
              <a:rPr lang="ru-RU" dirty="0" smtClean="0">
                <a:solidFill>
                  <a:srgbClr val="0033CC"/>
                </a:solidFill>
              </a:rPr>
              <a:t> (Сеть творческих учителей –</a:t>
            </a:r>
            <a:r>
              <a:rPr lang="en-US" dirty="0" smtClean="0">
                <a:solidFill>
                  <a:srgbClr val="0033CC"/>
                </a:solidFill>
              </a:rPr>
              <a:t> </a:t>
            </a:r>
            <a:r>
              <a:rPr lang="en-US" dirty="0" smtClean="0">
                <a:solidFill>
                  <a:srgbClr val="0033CC"/>
                </a:solidFill>
                <a:hlinkClick r:id="rId2"/>
              </a:rPr>
              <a:t>http://www.it</a:t>
            </a:r>
            <a:r>
              <a:rPr lang="ru-RU" dirty="0" smtClean="0">
                <a:solidFill>
                  <a:srgbClr val="0033CC"/>
                </a:solidFill>
                <a:hlinkClick r:id="rId2"/>
              </a:rPr>
              <a:t>-</a:t>
            </a:r>
            <a:r>
              <a:rPr lang="en-US" dirty="0" smtClean="0">
                <a:solidFill>
                  <a:srgbClr val="0033CC"/>
                </a:solidFill>
                <a:hlinkClick r:id="rId2"/>
              </a:rPr>
              <a:t>n.ru/</a:t>
            </a:r>
            <a:r>
              <a:rPr lang="en-US" dirty="0" err="1" smtClean="0">
                <a:solidFill>
                  <a:srgbClr val="0033CC"/>
                </a:solidFill>
                <a:hlinkClick r:id="rId2"/>
              </a:rPr>
              <a:t>board.aspx?cat_no</a:t>
            </a:r>
            <a:r>
              <a:rPr lang="en-US" dirty="0" smtClean="0">
                <a:solidFill>
                  <a:srgbClr val="0033CC"/>
                </a:solidFill>
                <a:hlinkClick r:id="rId2"/>
              </a:rPr>
              <a:t>=4262&amp;tmpl=</a:t>
            </a:r>
            <a:r>
              <a:rPr lang="en-US" dirty="0" err="1" smtClean="0">
                <a:solidFill>
                  <a:srgbClr val="0033CC"/>
                </a:solidFill>
                <a:hlinkClick r:id="rId2"/>
              </a:rPr>
              <a:t>Thread&amp;BoardId</a:t>
            </a:r>
            <a:r>
              <a:rPr lang="en-US" dirty="0" smtClean="0">
                <a:solidFill>
                  <a:srgbClr val="0033CC"/>
                </a:solidFill>
                <a:hlinkClick r:id="rId2"/>
              </a:rPr>
              <a:t>=132864&amp;ThreadId=126255&amp;page=0</a:t>
            </a:r>
            <a:endParaRPr lang="en-US" dirty="0" smtClean="0">
              <a:solidFill>
                <a:srgbClr val="0033CC"/>
              </a:solidFill>
            </a:endParaRPr>
          </a:p>
          <a:p>
            <a:endParaRPr lang="ru-RU" dirty="0">
              <a:solidFill>
                <a:srgbClr val="0033CC"/>
              </a:solidFill>
            </a:endParaRPr>
          </a:p>
        </p:txBody>
      </p:sp>
      <p:sp>
        <p:nvSpPr>
          <p:cNvPr id="7" name="Прямоугольник 6"/>
          <p:cNvSpPr/>
          <p:nvPr/>
        </p:nvSpPr>
        <p:spPr>
          <a:xfrm>
            <a:off x="642910" y="2857496"/>
            <a:ext cx="7929586" cy="3539430"/>
          </a:xfrm>
          <a:prstGeom prst="rect">
            <a:avLst/>
          </a:prstGeom>
        </p:spPr>
        <p:txBody>
          <a:bodyPr wrap="square">
            <a:spAutoFit/>
          </a:bodyPr>
          <a:lstStyle/>
          <a:p>
            <a:r>
              <a:rPr lang="ru-RU" sz="1600" dirty="0" smtClean="0">
                <a:hlinkClick r:id="rId3"/>
              </a:rPr>
              <a:t>http://travelsplendid.ro/wp-content/uploads/2010/09/Imperial_War_Museum_Front-1024x768.jpg</a:t>
            </a:r>
            <a:endParaRPr lang="en-US" sz="1600" dirty="0" smtClean="0"/>
          </a:p>
          <a:p>
            <a:r>
              <a:rPr lang="ru-RU" sz="1600" dirty="0" smtClean="0">
                <a:hlinkClick r:id="rId4"/>
              </a:rPr>
              <a:t>http://www.europetrotteur.com/images/londres/national_gallery_london.jpg</a:t>
            </a:r>
            <a:endParaRPr lang="en-US" sz="1600" dirty="0" smtClean="0"/>
          </a:p>
          <a:p>
            <a:r>
              <a:rPr lang="ru-RU" sz="1600" dirty="0" smtClean="0">
                <a:hlinkClick r:id="rId5"/>
              </a:rPr>
              <a:t>http://vte.qc.ca/uploads/Images/Londres/800px-British_Museum_from_NE_2.JPG</a:t>
            </a:r>
            <a:endParaRPr lang="en-US" sz="1600" dirty="0" smtClean="0"/>
          </a:p>
          <a:p>
            <a:r>
              <a:rPr lang="ru-RU" sz="1600" dirty="0" smtClean="0">
                <a:hlinkClick r:id="rId6"/>
              </a:rPr>
              <a:t>http://www.origins.org.ua/pictures/800px-Natural_History_Museu.jpg</a:t>
            </a:r>
            <a:endParaRPr lang="en-US" sz="1600" dirty="0" smtClean="0"/>
          </a:p>
          <a:p>
            <a:r>
              <a:rPr lang="ru-RU" sz="1600" dirty="0" smtClean="0">
                <a:hlinkClick r:id="rId7"/>
              </a:rPr>
              <a:t>http://www.wordtravels.com/dbpics/countries/England/Originals/vanda_museum.jpg</a:t>
            </a:r>
            <a:endParaRPr lang="en-US" sz="1600" dirty="0" smtClean="0"/>
          </a:p>
          <a:p>
            <a:r>
              <a:rPr lang="ru-RU" sz="1600" dirty="0" smtClean="0">
                <a:hlinkClick r:id="rId8"/>
              </a:rPr>
              <a:t>http://www.azcentral.com/i/B/C/F/PHP4DB6033551FCB.jpg</a:t>
            </a:r>
            <a:endParaRPr lang="en-US" sz="1600" dirty="0" smtClean="0"/>
          </a:p>
          <a:p>
            <a:r>
              <a:rPr lang="ru-RU" sz="1600" dirty="0" smtClean="0">
                <a:hlinkClick r:id="rId9"/>
              </a:rPr>
              <a:t>http://images.fanpop.com/images/image_uploads/Hyde-Park-london-436385_800_600.jpg</a:t>
            </a:r>
            <a:endParaRPr lang="en-US" sz="1600" dirty="0" smtClean="0"/>
          </a:p>
          <a:p>
            <a:r>
              <a:rPr lang="ru-RU" sz="1600" dirty="0" smtClean="0">
                <a:hlinkClick r:id="rId10"/>
              </a:rPr>
              <a:t>http://nefelikas.files.wordpress.com/2009/01/the-regents-park-london.jpg</a:t>
            </a:r>
            <a:endParaRPr lang="en-US" sz="1600" dirty="0" smtClean="0"/>
          </a:p>
          <a:p>
            <a:r>
              <a:rPr lang="ru-RU" sz="1600" dirty="0" smtClean="0">
                <a:hlinkClick r:id="rId11"/>
              </a:rPr>
              <a:t>http://www.meridian-express.ru/ru/images/public/uk/london_parks/st_james_park/1.jpg</a:t>
            </a:r>
            <a:endParaRPr lang="en-US" sz="1600" dirty="0" smtClean="0"/>
          </a:p>
          <a:p>
            <a:r>
              <a:rPr lang="ru-RU" sz="1600" dirty="0" smtClean="0">
                <a:hlinkClick r:id="rId12"/>
              </a:rPr>
              <a:t>http://img-fotki.yandex.ru/get/3813/galtchonok.8/0_20abe_8001317e_XL</a:t>
            </a:r>
            <a:endParaRPr lang="en-US" sz="1600" dirty="0" smtClean="0"/>
          </a:p>
          <a:p>
            <a:endParaRPr lang="ru-RU" sz="1600" dirty="0"/>
          </a:p>
        </p:txBody>
      </p:sp>
      <p:sp>
        <p:nvSpPr>
          <p:cNvPr id="8" name="Управляющая кнопка: далее 7">
            <a:hlinkClick r:id="" action="ppaction://hlinkshowjump?jump=nextslide" highlightClick="1"/>
          </p:cNvPr>
          <p:cNvSpPr/>
          <p:nvPr/>
        </p:nvSpPr>
        <p:spPr>
          <a:xfrm>
            <a:off x="8143900" y="5929330"/>
            <a:ext cx="714380" cy="685226"/>
          </a:xfrm>
          <a:prstGeom prst="actionButtonForwardNext">
            <a:avLst/>
          </a:prstGeom>
          <a:solidFill>
            <a:schemeClr val="accent6">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14348" y="857232"/>
            <a:ext cx="8072494" cy="4770537"/>
          </a:xfrm>
          <a:prstGeom prst="rect">
            <a:avLst/>
          </a:prstGeom>
        </p:spPr>
        <p:txBody>
          <a:bodyPr wrap="square">
            <a:spAutoFit/>
          </a:bodyPr>
          <a:lstStyle/>
          <a:p>
            <a:r>
              <a:rPr lang="ru-RU" sz="1600" dirty="0" smtClean="0">
                <a:hlinkClick r:id="rId3"/>
              </a:rPr>
              <a:t>http://fr.academic.ru/pictures/frwiki/78/Nelson_On_His_Column_-_Trafalgar_Square_-_London_-_240404.jpg</a:t>
            </a:r>
            <a:endParaRPr lang="ru-RU" sz="1600" dirty="0" smtClean="0"/>
          </a:p>
          <a:p>
            <a:r>
              <a:rPr lang="ru-RU" sz="1600" dirty="0" smtClean="0">
                <a:hlinkClick r:id="rId4"/>
              </a:rPr>
              <a:t>http://lifeglobe.net/media/entry/667/1229339673_3_3.jpg</a:t>
            </a:r>
            <a:endParaRPr lang="ru-RU" sz="1600" dirty="0" smtClean="0"/>
          </a:p>
          <a:p>
            <a:r>
              <a:rPr lang="ru-RU" sz="1600" dirty="0" smtClean="0">
                <a:hlinkClick r:id="rId5"/>
              </a:rPr>
              <a:t>http://www.bsi-spb.ru/upload/towerlondon.jpg</a:t>
            </a:r>
            <a:endParaRPr lang="ru-RU" sz="1600" dirty="0" smtClean="0"/>
          </a:p>
          <a:p>
            <a:r>
              <a:rPr lang="ru-RU" sz="1600" dirty="0" smtClean="0">
                <a:hlinkClick r:id="rId6"/>
              </a:rPr>
              <a:t>http://anmblog.typepad.com/.a/6a00d8341c565553ef0162fc28a62d970d-500wi</a:t>
            </a:r>
            <a:endParaRPr lang="ru-RU" sz="1600" dirty="0" smtClean="0"/>
          </a:p>
          <a:p>
            <a:r>
              <a:rPr lang="ru-RU" sz="1600" dirty="0" smtClean="0">
                <a:hlinkClick r:id="rId7"/>
              </a:rPr>
              <a:t>http://static.neatorama.com/images/2007-09/westminster-abbey-1.jpg</a:t>
            </a:r>
            <a:endParaRPr lang="ru-RU" sz="1600" dirty="0" smtClean="0"/>
          </a:p>
          <a:p>
            <a:r>
              <a:rPr lang="ru-RU" sz="1600" dirty="0" smtClean="0">
                <a:hlinkClick r:id="rId8"/>
              </a:rPr>
              <a:t>http://www.dailybusiness.ro/imgs/uploads/articles/27/4e3d7a1600c05.jpg</a:t>
            </a:r>
            <a:endParaRPr lang="ru-RU" sz="1600" dirty="0" smtClean="0"/>
          </a:p>
          <a:p>
            <a:r>
              <a:rPr lang="ru-RU" sz="1600" dirty="0" smtClean="0">
                <a:hlinkClick r:id="rId9"/>
              </a:rPr>
              <a:t>http://sfw.org.ua/uploads/posts/2011-09/1316072998_1315722372_38.jpg</a:t>
            </a:r>
            <a:endParaRPr lang="ru-RU" sz="1600" dirty="0" smtClean="0"/>
          </a:p>
          <a:p>
            <a:r>
              <a:rPr lang="ru-RU" sz="1600" dirty="0" smtClean="0">
                <a:hlinkClick r:id="rId10"/>
              </a:rPr>
              <a:t>http://theducks.org/pictures/gallery/Oxford_Street.jpg</a:t>
            </a:r>
            <a:endParaRPr lang="ru-RU" sz="1600" dirty="0" smtClean="0"/>
          </a:p>
          <a:p>
            <a:r>
              <a:rPr lang="ru-RU" sz="1600" dirty="0" smtClean="0">
                <a:hlinkClick r:id="rId11"/>
              </a:rPr>
              <a:t>http://www.london-architecture.info/059-FleetStreetSign.jpg</a:t>
            </a:r>
            <a:endParaRPr lang="ru-RU" sz="1600" dirty="0" smtClean="0"/>
          </a:p>
          <a:p>
            <a:r>
              <a:rPr lang="ru-RU" sz="1600" dirty="0" smtClean="0">
                <a:hlinkClick r:id="rId12"/>
              </a:rPr>
              <a:t>http://www.oldukphotos.com/graphics/England%20Photos/London,%20Piccadilly%20Circus%20-%201960%27s.jpg</a:t>
            </a:r>
            <a:endParaRPr lang="ru-RU" sz="1600" dirty="0" smtClean="0"/>
          </a:p>
          <a:p>
            <a:r>
              <a:rPr lang="ru-RU" sz="1600" dirty="0" smtClean="0">
                <a:hlinkClick r:id="rId13"/>
              </a:rPr>
              <a:t>http://kazan24.ru/images/news/lon22_original.jpg</a:t>
            </a:r>
            <a:endParaRPr lang="ru-RU" sz="1600" dirty="0" smtClean="0"/>
          </a:p>
          <a:p>
            <a:r>
              <a:rPr lang="ru-RU" sz="1600" dirty="0" smtClean="0">
                <a:hlinkClick r:id="rId14"/>
              </a:rPr>
              <a:t>http://www.wallpampers.ru/pictures/4875/800_Evening%20Light%20Falls%20on%20the%20London%20Eye%20and%20County%20Hall,%20London,%20England.jpg</a:t>
            </a:r>
            <a:endParaRPr lang="ru-RU" sz="1600" dirty="0" smtClean="0"/>
          </a:p>
          <a:p>
            <a:r>
              <a:rPr lang="ru-RU" sz="1600" dirty="0" smtClean="0">
                <a:hlinkClick r:id="rId15"/>
              </a:rPr>
              <a:t>http://img-fotki.yandex.ru/get/3908/bill52.117/0_42ff0_60acf889_XL.jpg</a:t>
            </a:r>
            <a:endParaRPr lang="ru-RU" sz="1600" dirty="0" smtClean="0"/>
          </a:p>
          <a:p>
            <a:r>
              <a:rPr lang="ru-RU" sz="1600" dirty="0" smtClean="0">
                <a:hlinkClick r:id="rId16"/>
              </a:rPr>
              <a:t>http://www.e-scoala.ro/engleza/pic/globe.jpg</a:t>
            </a:r>
            <a:endParaRPr lang="ru-RU" sz="1600" dirty="0" smtClean="0"/>
          </a:p>
          <a:p>
            <a:r>
              <a:rPr lang="ru-RU" sz="1600" dirty="0" smtClean="0">
                <a:hlinkClick r:id="rId17"/>
              </a:rPr>
              <a:t>http://images.wikia.com/eurostarcontest/pl/images/a/a2/800px-royal_albert_hall.jpg</a:t>
            </a:r>
            <a:endParaRPr lang="ru-RU" sz="1600" dirty="0" smtClean="0"/>
          </a:p>
          <a:p>
            <a:endParaRPr lang="ru-RU" sz="1600" dirty="0"/>
          </a:p>
        </p:txBody>
      </p:sp>
    </p:spTree>
  </p:cSld>
  <p:clrMapOvr>
    <a:masterClrMapping/>
  </p:clrMapOvr>
  <p:transition advClick="0">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Museuminsel"/>
          <p:cNvPicPr>
            <a:picLocks noChangeAspect="1" noChangeArrowheads="1"/>
          </p:cNvPicPr>
          <p:nvPr/>
        </p:nvPicPr>
        <p:blipFill>
          <a:blip r:embed="rId2"/>
          <a:stretch>
            <a:fillRect/>
          </a:stretch>
        </p:blipFill>
        <p:spPr bwMode="auto">
          <a:xfrm>
            <a:off x="2214547" y="1939956"/>
            <a:ext cx="4726752" cy="3545064"/>
          </a:xfrm>
          <a:prstGeom prst="rect">
            <a:avLst/>
          </a:prstGeom>
          <a:ln w="38100" cap="sq">
            <a:solidFill>
              <a:srgbClr val="FF6600"/>
            </a:solidFill>
            <a:prstDash val="solid"/>
            <a:miter lim="800000"/>
          </a:ln>
          <a:effectLst>
            <a:outerShdw blurRad="50800" dist="38100" dir="2700000" algn="tl" rotWithShape="0">
              <a:srgbClr val="000000">
                <a:alpha val="43000"/>
              </a:srgbClr>
            </a:outerShdw>
          </a:effectLst>
        </p:spPr>
      </p:pic>
      <p:sp>
        <p:nvSpPr>
          <p:cNvPr id="6" name="Управляющая кнопка: домой 5">
            <a:hlinkClick r:id="rId3"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643174" y="500042"/>
            <a:ext cx="3858364" cy="584775"/>
          </a:xfrm>
          <a:prstGeom prst="rect">
            <a:avLst/>
          </a:prstGeom>
        </p:spPr>
        <p:txBody>
          <a:bodyPr wrap="none">
            <a:spAutoFit/>
          </a:bodyPr>
          <a:lstStyle/>
          <a:p>
            <a:pPr algn="ctr"/>
            <a:r>
              <a:rPr lang="de-DE" sz="3200" dirty="0" err="1" smtClean="0">
                <a:ln>
                  <a:solidFill>
                    <a:srgbClr val="FF0000"/>
                  </a:solidFill>
                </a:ln>
                <a:solidFill>
                  <a:srgbClr val="FF6600"/>
                </a:solidFill>
                <a:effectLst>
                  <a:outerShdw blurRad="38100" dist="38100" dir="2700000" algn="tl">
                    <a:srgbClr val="000000">
                      <a:alpha val="43137"/>
                    </a:srgbClr>
                  </a:outerShdw>
                </a:effectLst>
              </a:rPr>
              <a:t>the</a:t>
            </a:r>
            <a:r>
              <a:rPr lang="de-DE" sz="3200" dirty="0" smtClean="0">
                <a:ln>
                  <a:solidFill>
                    <a:srgbClr val="FF0000"/>
                  </a:solidFill>
                </a:ln>
                <a:solidFill>
                  <a:srgbClr val="FF6600"/>
                </a:solidFill>
                <a:effectLst>
                  <a:outerShdw blurRad="38100" dist="38100" dir="2700000" algn="tl">
                    <a:srgbClr val="000000">
                      <a:alpha val="43137"/>
                    </a:srgbClr>
                  </a:outerShdw>
                </a:effectLst>
              </a:rPr>
              <a:t> National Gallery</a:t>
            </a:r>
            <a:endParaRPr lang="ru-RU" sz="3200" dirty="0">
              <a:ln>
                <a:solidFill>
                  <a:srgbClr val="FF0000"/>
                </a:solidFill>
              </a:ln>
              <a:solidFill>
                <a:srgbClr val="FF6600"/>
              </a:solidFill>
              <a:effectLst>
                <a:outerShdw blurRad="38100" dist="38100" dir="2700000" algn="tl">
                  <a:srgbClr val="000000">
                    <a:alpha val="43137"/>
                  </a:srgbClr>
                </a:outerShdw>
              </a:effectLst>
            </a:endParaRPr>
          </a:p>
        </p:txBody>
      </p:sp>
    </p:spTree>
  </p:cSld>
  <p:clrMapOvr>
    <a:masterClrMapping/>
  </p:clrMapOvr>
  <p:transition advClick="0">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643042" y="2285992"/>
            <a:ext cx="5929354" cy="1077218"/>
          </a:xfrm>
          <a:prstGeom prst="rect">
            <a:avLst/>
          </a:prstGeom>
        </p:spPr>
        <p:txBody>
          <a:bodyPr wrap="square">
            <a:spAutoFit/>
          </a:bodyPr>
          <a:lstStyle/>
          <a:p>
            <a:pPr algn="ctr"/>
            <a:r>
              <a:rPr lang="en-US" sz="3200" dirty="0" smtClean="0">
                <a:solidFill>
                  <a:srgbClr val="0033CC"/>
                </a:solidFill>
              </a:rPr>
              <a:t>It is a museum of human history and culture in London.</a:t>
            </a:r>
            <a:endParaRPr lang="ru-RU" sz="3200" dirty="0">
              <a:solidFill>
                <a:srgbClr val="0033CC"/>
              </a:solidFill>
            </a:endParaRPr>
          </a:p>
        </p:txBody>
      </p:sp>
      <p:sp>
        <p:nvSpPr>
          <p:cNvPr id="7" name="Управляющая кнопка: домой 6">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справка 7">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285984" y="857232"/>
            <a:ext cx="4572000" cy="1034129"/>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800000"/>
                  </a:solidFill>
                </a:ln>
                <a:solidFill>
                  <a:srgbClr val="C00000"/>
                </a:solidFill>
                <a:effectLst>
                  <a:outerShdw blurRad="38100" dist="38100" dir="2700000" algn="tl">
                    <a:srgbClr val="000000">
                      <a:alpha val="43137"/>
                    </a:srgbClr>
                  </a:outerShdw>
                </a:effectLst>
              </a:rPr>
              <a:t>Museums</a:t>
            </a:r>
            <a:r>
              <a:rPr lang="ru-RU" sz="3600" dirty="0" smtClean="0">
                <a:ln>
                  <a:solidFill>
                    <a:srgbClr val="800000"/>
                  </a:solidFill>
                </a:ln>
                <a:solidFill>
                  <a:srgbClr val="C00000"/>
                </a:solidFill>
                <a:effectLst>
                  <a:outerShdw blurRad="38100" dist="38100" dir="2700000" algn="tl">
                    <a:srgbClr val="000000">
                      <a:alpha val="43137"/>
                    </a:srgbClr>
                  </a:outerShdw>
                </a:effectLst>
              </a:rPr>
              <a:t> - 30</a:t>
            </a:r>
            <a:endParaRPr lang="ru-RU" sz="3600" dirty="0">
              <a:ln>
                <a:solidFill>
                  <a:srgbClr val="800000"/>
                </a:solidFill>
              </a:ln>
            </a:endParaRPr>
          </a:p>
        </p:txBody>
      </p:sp>
    </p:spTree>
  </p:cSld>
  <p:clrMapOvr>
    <a:masterClrMapping/>
  </p:clrMapOvr>
  <p:transition advClick="0">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6" descr="Zoo"/>
          <p:cNvPicPr>
            <a:picLocks noChangeAspect="1" noChangeArrowheads="1"/>
          </p:cNvPicPr>
          <p:nvPr/>
        </p:nvPicPr>
        <p:blipFill>
          <a:blip r:embed="rId3"/>
          <a:stretch>
            <a:fillRect/>
          </a:stretch>
        </p:blipFill>
        <p:spPr bwMode="auto">
          <a:xfrm>
            <a:off x="2143108" y="1851514"/>
            <a:ext cx="4857783" cy="3643336"/>
          </a:xfrm>
          <a:prstGeom prst="rect">
            <a:avLst/>
          </a:prstGeom>
          <a:ln w="38100" cap="sq">
            <a:solidFill>
              <a:srgbClr val="33CC33"/>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2714612" y="500042"/>
            <a:ext cx="3674019" cy="584775"/>
          </a:xfrm>
          <a:prstGeom prst="rect">
            <a:avLst/>
          </a:prstGeom>
        </p:spPr>
        <p:txBody>
          <a:bodyPr wrap="none">
            <a:spAutoFit/>
          </a:bodyPr>
          <a:lstStyle/>
          <a:p>
            <a:pPr algn="ctr"/>
            <a:r>
              <a:rPr lang="de-DE" sz="3200" dirty="0" err="1"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the</a:t>
            </a:r>
            <a:r>
              <a:rPr lang="de-DE" sz="3200" dirty="0" smtClean="0">
                <a:ln>
                  <a:solidFill>
                    <a:srgbClr val="00B050"/>
                  </a:solidFill>
                </a:ln>
                <a:solidFill>
                  <a:schemeClr val="bg2">
                    <a:lumMod val="60000"/>
                    <a:lumOff val="40000"/>
                  </a:schemeClr>
                </a:solidFill>
                <a:effectLst>
                  <a:outerShdw blurRad="38100" dist="38100" dir="2700000" algn="tl">
                    <a:srgbClr val="000000">
                      <a:alpha val="43137"/>
                    </a:srgbClr>
                  </a:outerShdw>
                </a:effectLst>
              </a:rPr>
              <a:t> British Museum</a:t>
            </a:r>
            <a:endParaRPr lang="ru-RU" sz="3200" dirty="0">
              <a:ln>
                <a:solidFill>
                  <a:srgbClr val="00B050"/>
                </a:solidFill>
              </a:ln>
              <a:solidFill>
                <a:schemeClr val="bg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advClick="0">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Управляющая кнопка: домой 5">
            <a:hlinkClick r:id="rId2" action="ppaction://hlinksldjump" highlightClick="1"/>
          </p:cNvPr>
          <p:cNvSpPr/>
          <p:nvPr/>
        </p:nvSpPr>
        <p:spPr>
          <a:xfrm>
            <a:off x="285720" y="5929330"/>
            <a:ext cx="857256" cy="756664"/>
          </a:xfrm>
          <a:prstGeom prst="actionButtonHome">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правка 6">
            <a:hlinkClick r:id="" action="ppaction://hlinkshowjump?jump=nextslide" highlightClick="1"/>
          </p:cNvPr>
          <p:cNvSpPr/>
          <p:nvPr/>
        </p:nvSpPr>
        <p:spPr>
          <a:xfrm>
            <a:off x="8072462" y="6000768"/>
            <a:ext cx="828102" cy="685226"/>
          </a:xfrm>
          <a:prstGeom prst="actionButtonHelp">
            <a:avLst/>
          </a:prstGeom>
          <a:solidFill>
            <a:srgbClr val="99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1604" y="2357430"/>
            <a:ext cx="6000792" cy="1569660"/>
          </a:xfrm>
          <a:prstGeom prst="rect">
            <a:avLst/>
          </a:prstGeom>
        </p:spPr>
        <p:txBody>
          <a:bodyPr wrap="square">
            <a:spAutoFit/>
          </a:bodyPr>
          <a:lstStyle/>
          <a:p>
            <a:pPr algn="ctr"/>
            <a:r>
              <a:rPr lang="en-US" sz="3200" dirty="0" smtClean="0">
                <a:solidFill>
                  <a:srgbClr val="0033CC"/>
                </a:solidFill>
              </a:rPr>
              <a:t>The museum is particularly famous for its exhibition of dinosaur skeletons.</a:t>
            </a:r>
            <a:endParaRPr lang="ru-RU" sz="3200" dirty="0">
              <a:solidFill>
                <a:srgbClr val="0033CC"/>
              </a:solidFill>
            </a:endParaRPr>
          </a:p>
        </p:txBody>
      </p:sp>
      <p:sp>
        <p:nvSpPr>
          <p:cNvPr id="9" name="Прямоугольник 8"/>
          <p:cNvSpPr/>
          <p:nvPr/>
        </p:nvSpPr>
        <p:spPr>
          <a:xfrm>
            <a:off x="2285984" y="857232"/>
            <a:ext cx="4572000" cy="1034129"/>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lvl="0">
              <a:spcBef>
                <a:spcPct val="20000"/>
              </a:spcBef>
              <a:buClr>
                <a:schemeClr val="hlink"/>
              </a:buClr>
              <a:buSzPct val="80000"/>
            </a:pPr>
            <a:r>
              <a:rPr lang="ru-RU" dirty="0" smtClean="0">
                <a:effectLst>
                  <a:outerShdw blurRad="38100" dist="38100" dir="2700000" algn="tl">
                    <a:srgbClr val="000000"/>
                  </a:outerShdw>
                </a:effectLst>
              </a:rPr>
              <a:t> </a:t>
            </a:r>
          </a:p>
          <a:p>
            <a:pPr lvl="0" algn="ctr">
              <a:spcBef>
                <a:spcPct val="20000"/>
              </a:spcBef>
              <a:buClr>
                <a:schemeClr val="hlink"/>
              </a:buClr>
              <a:buSzPct val="80000"/>
            </a:pPr>
            <a:r>
              <a:rPr lang="en-US" dirty="0" smtClean="0">
                <a:effectLst>
                  <a:outerShdw blurRad="38100" dist="38100" dir="2700000" algn="tl">
                    <a:srgbClr val="000000"/>
                  </a:outerShdw>
                </a:effectLst>
              </a:rPr>
              <a:t>      </a:t>
            </a:r>
            <a:r>
              <a:rPr lang="en-US" sz="3600" dirty="0" smtClean="0">
                <a:ln>
                  <a:solidFill>
                    <a:srgbClr val="800000"/>
                  </a:solidFill>
                </a:ln>
                <a:solidFill>
                  <a:srgbClr val="C00000"/>
                </a:solidFill>
                <a:effectLst>
                  <a:outerShdw blurRad="38100" dist="38100" dir="2700000" algn="tl">
                    <a:srgbClr val="000000">
                      <a:alpha val="43137"/>
                    </a:srgbClr>
                  </a:outerShdw>
                </a:effectLst>
              </a:rPr>
              <a:t>Museums</a:t>
            </a:r>
            <a:r>
              <a:rPr lang="ru-RU" sz="3600" dirty="0" smtClean="0">
                <a:ln>
                  <a:solidFill>
                    <a:srgbClr val="800000"/>
                  </a:solidFill>
                </a:ln>
                <a:solidFill>
                  <a:srgbClr val="C00000"/>
                </a:solidFill>
                <a:effectLst>
                  <a:outerShdw blurRad="38100" dist="38100" dir="2700000" algn="tl">
                    <a:srgbClr val="000000">
                      <a:alpha val="43137"/>
                    </a:srgbClr>
                  </a:outerShdw>
                </a:effectLst>
              </a:rPr>
              <a:t> - </a:t>
            </a:r>
            <a:r>
              <a:rPr lang="en-US" sz="3600" dirty="0" smtClean="0">
                <a:ln>
                  <a:solidFill>
                    <a:srgbClr val="800000"/>
                  </a:solidFill>
                </a:ln>
                <a:solidFill>
                  <a:srgbClr val="C00000"/>
                </a:solidFill>
                <a:effectLst>
                  <a:outerShdw blurRad="38100" dist="38100" dir="2700000" algn="tl">
                    <a:srgbClr val="000000">
                      <a:alpha val="43137"/>
                    </a:srgbClr>
                  </a:outerShdw>
                </a:effectLst>
              </a:rPr>
              <a:t>4</a:t>
            </a:r>
            <a:r>
              <a:rPr lang="ru-RU" sz="3600" dirty="0" smtClean="0">
                <a:ln>
                  <a:solidFill>
                    <a:srgbClr val="800000"/>
                  </a:solidFill>
                </a:ln>
                <a:solidFill>
                  <a:srgbClr val="C00000"/>
                </a:solidFill>
                <a:effectLst>
                  <a:outerShdw blurRad="38100" dist="38100" dir="2700000" algn="tl">
                    <a:srgbClr val="000000">
                      <a:alpha val="43137"/>
                    </a:srgbClr>
                  </a:outerShdw>
                </a:effectLst>
              </a:rPr>
              <a:t>0</a:t>
            </a:r>
            <a:endParaRPr lang="ru-RU" sz="3600" dirty="0">
              <a:ln>
                <a:solidFill>
                  <a:srgbClr val="800000"/>
                </a:solidFill>
              </a:ln>
            </a:endParaRPr>
          </a:p>
        </p:txBody>
      </p:sp>
    </p:spTree>
  </p:cSld>
  <p:clrMapOvr>
    <a:masterClrMapping/>
  </p:clrMapOvr>
  <p:transition advClick="0">
    <p:diamond/>
  </p:transition>
  <p:timing>
    <p:tnLst>
      <p:par>
        <p:cTn id="1" dur="indefinite" restart="never" nodeType="tmRoot"/>
      </p:par>
    </p:tnLst>
  </p:timing>
</p:sld>
</file>

<file path=ppt/theme/theme1.xml><?xml version="1.0" encoding="utf-8"?>
<a:theme xmlns:a="http://schemas.openxmlformats.org/drawingml/2006/main" name="Разрез">
  <a:themeElements>
    <a:clrScheme name="Другая 6">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00B0F0"/>
      </a:hlink>
      <a:folHlink>
        <a:srgbClr val="7030A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2141</TotalTime>
  <Words>979</Words>
  <Application>Microsoft Office PowerPoint</Application>
  <PresentationFormat>Экран (4:3)</PresentationFormat>
  <Paragraphs>194</Paragraphs>
  <Slides>54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Разрез</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1</dc:creator>
  <cp:lastModifiedBy>Вован</cp:lastModifiedBy>
  <cp:revision>137</cp:revision>
  <dcterms:created xsi:type="dcterms:W3CDTF">2008-02-18T09:29:22Z</dcterms:created>
  <dcterms:modified xsi:type="dcterms:W3CDTF">2012-12-16T09:20:19Z</dcterms:modified>
</cp:coreProperties>
</file>