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sldIdLst>
    <p:sldId id="256" r:id="rId2"/>
    <p:sldId id="257" r:id="rId3"/>
    <p:sldId id="258" r:id="rId4"/>
    <p:sldId id="259" r:id="rId5"/>
    <p:sldId id="263" r:id="rId6"/>
    <p:sldId id="260" r:id="rId7"/>
    <p:sldId id="264" r:id="rId8"/>
    <p:sldId id="261" r:id="rId9"/>
    <p:sldId id="265" r:id="rId10"/>
    <p:sldId id="262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sldSz cx="9144000" cy="6858000" type="screen4x3"/>
  <p:notesSz cx="6815138" cy="9942513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7" autoAdjust="0"/>
    <p:restoredTop sz="94631" autoAdjust="0"/>
  </p:normalViewPr>
  <p:slideViewPr>
    <p:cSldViewPr>
      <p:cViewPr varScale="1">
        <p:scale>
          <a:sx n="65" d="100"/>
          <a:sy n="65" d="100"/>
        </p:scale>
        <p:origin x="-822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3902075"/>
            <a:ext cx="3400425" cy="2949575"/>
            <a:chOff x="0" y="2458"/>
            <a:chExt cx="2142" cy="1858"/>
          </a:xfrm>
        </p:grpSpPr>
        <p:sp>
          <p:nvSpPr>
            <p:cNvPr id="5" name="Freeform 3"/>
            <p:cNvSpPr>
              <a:spLocks/>
            </p:cNvSpPr>
            <p:nvPr/>
          </p:nvSpPr>
          <p:spPr bwMode="ltGray">
            <a:xfrm>
              <a:off x="0" y="2508"/>
              <a:ext cx="2142" cy="1804"/>
            </a:xfrm>
            <a:custGeom>
              <a:avLst/>
              <a:gdLst/>
              <a:ahLst/>
              <a:cxnLst>
                <a:cxn ang="0">
                  <a:pos x="329" y="66"/>
                </a:cxn>
                <a:cxn ang="0">
                  <a:pos x="161" y="3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161" y="42"/>
                </a:cxn>
                <a:cxn ang="0">
                  <a:pos x="323" y="78"/>
                </a:cxn>
                <a:cxn ang="0">
                  <a:pos x="556" y="150"/>
                </a:cxn>
                <a:cxn ang="0">
                  <a:pos x="777" y="245"/>
                </a:cxn>
                <a:cxn ang="0">
                  <a:pos x="993" y="365"/>
                </a:cxn>
                <a:cxn ang="0">
                  <a:pos x="1196" y="503"/>
                </a:cxn>
                <a:cxn ang="0">
                  <a:pos x="1381" y="653"/>
                </a:cxn>
                <a:cxn ang="0">
                  <a:pos x="1555" y="827"/>
                </a:cxn>
                <a:cxn ang="0">
                  <a:pos x="1710" y="1019"/>
                </a:cxn>
                <a:cxn ang="0">
                  <a:pos x="1854" y="1229"/>
                </a:cxn>
                <a:cxn ang="0">
                  <a:pos x="1937" y="1366"/>
                </a:cxn>
                <a:cxn ang="0">
                  <a:pos x="2009" y="1510"/>
                </a:cxn>
                <a:cxn ang="0">
                  <a:pos x="2069" y="1654"/>
                </a:cxn>
                <a:cxn ang="0">
                  <a:pos x="2123" y="1804"/>
                </a:cxn>
                <a:cxn ang="0">
                  <a:pos x="2135" y="1804"/>
                </a:cxn>
                <a:cxn ang="0">
                  <a:pos x="2081" y="1654"/>
                </a:cxn>
                <a:cxn ang="0">
                  <a:pos x="2021" y="1510"/>
                </a:cxn>
                <a:cxn ang="0">
                  <a:pos x="1949" y="1366"/>
                </a:cxn>
                <a:cxn ang="0">
                  <a:pos x="1866" y="1223"/>
                </a:cxn>
                <a:cxn ang="0">
                  <a:pos x="1722" y="1013"/>
                </a:cxn>
                <a:cxn ang="0">
                  <a:pos x="1561" y="821"/>
                </a:cxn>
                <a:cxn ang="0">
                  <a:pos x="1387" y="647"/>
                </a:cxn>
                <a:cxn ang="0">
                  <a:pos x="1202" y="491"/>
                </a:cxn>
                <a:cxn ang="0">
                  <a:pos x="999" y="353"/>
                </a:cxn>
                <a:cxn ang="0">
                  <a:pos x="783" y="239"/>
                </a:cxn>
                <a:cxn ang="0">
                  <a:pos x="562" y="138"/>
                </a:cxn>
                <a:cxn ang="0">
                  <a:pos x="329" y="66"/>
                </a:cxn>
                <a:cxn ang="0">
                  <a:pos x="329" y="66"/>
                </a:cxn>
              </a:cxnLst>
              <a:rect l="0" t="0" r="r" b="b"/>
              <a:pathLst>
                <a:path w="2135" h="1804">
                  <a:moveTo>
                    <a:pt x="329" y="66"/>
                  </a:moveTo>
                  <a:lnTo>
                    <a:pt x="161" y="30"/>
                  </a:lnTo>
                  <a:lnTo>
                    <a:pt x="0" y="0"/>
                  </a:lnTo>
                  <a:lnTo>
                    <a:pt x="0" y="12"/>
                  </a:lnTo>
                  <a:lnTo>
                    <a:pt x="161" y="42"/>
                  </a:lnTo>
                  <a:lnTo>
                    <a:pt x="323" y="78"/>
                  </a:lnTo>
                  <a:lnTo>
                    <a:pt x="556" y="150"/>
                  </a:lnTo>
                  <a:lnTo>
                    <a:pt x="777" y="245"/>
                  </a:lnTo>
                  <a:lnTo>
                    <a:pt x="993" y="365"/>
                  </a:lnTo>
                  <a:lnTo>
                    <a:pt x="1196" y="503"/>
                  </a:lnTo>
                  <a:lnTo>
                    <a:pt x="1381" y="653"/>
                  </a:lnTo>
                  <a:lnTo>
                    <a:pt x="1555" y="827"/>
                  </a:lnTo>
                  <a:lnTo>
                    <a:pt x="1710" y="1019"/>
                  </a:lnTo>
                  <a:lnTo>
                    <a:pt x="1854" y="1229"/>
                  </a:lnTo>
                  <a:lnTo>
                    <a:pt x="1937" y="1366"/>
                  </a:lnTo>
                  <a:lnTo>
                    <a:pt x="2009" y="1510"/>
                  </a:lnTo>
                  <a:lnTo>
                    <a:pt x="2069" y="1654"/>
                  </a:lnTo>
                  <a:lnTo>
                    <a:pt x="2123" y="1804"/>
                  </a:lnTo>
                  <a:lnTo>
                    <a:pt x="2135" y="1804"/>
                  </a:lnTo>
                  <a:lnTo>
                    <a:pt x="2081" y="1654"/>
                  </a:lnTo>
                  <a:lnTo>
                    <a:pt x="2021" y="1510"/>
                  </a:lnTo>
                  <a:lnTo>
                    <a:pt x="1949" y="1366"/>
                  </a:lnTo>
                  <a:lnTo>
                    <a:pt x="1866" y="1223"/>
                  </a:lnTo>
                  <a:lnTo>
                    <a:pt x="1722" y="1013"/>
                  </a:lnTo>
                  <a:lnTo>
                    <a:pt x="1561" y="821"/>
                  </a:lnTo>
                  <a:lnTo>
                    <a:pt x="1387" y="647"/>
                  </a:lnTo>
                  <a:lnTo>
                    <a:pt x="1202" y="491"/>
                  </a:lnTo>
                  <a:lnTo>
                    <a:pt x="999" y="353"/>
                  </a:lnTo>
                  <a:lnTo>
                    <a:pt x="783" y="239"/>
                  </a:lnTo>
                  <a:lnTo>
                    <a:pt x="562" y="138"/>
                  </a:lnTo>
                  <a:lnTo>
                    <a:pt x="329" y="66"/>
                  </a:lnTo>
                  <a:lnTo>
                    <a:pt x="329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6" name="Freeform 4"/>
            <p:cNvSpPr>
              <a:spLocks/>
            </p:cNvSpPr>
            <p:nvPr/>
          </p:nvSpPr>
          <p:spPr bwMode="hidden">
            <a:xfrm>
              <a:off x="0" y="2458"/>
              <a:ext cx="1854" cy="1858"/>
            </a:xfrm>
            <a:custGeom>
              <a:avLst/>
              <a:gdLst/>
              <a:ahLst/>
              <a:cxnLst>
                <a:cxn ang="0">
                  <a:pos x="1854" y="1858"/>
                </a:cxn>
                <a:cxn ang="0">
                  <a:pos x="0" y="1858"/>
                </a:cxn>
                <a:cxn ang="0">
                  <a:pos x="0" y="0"/>
                </a:cxn>
                <a:cxn ang="0">
                  <a:pos x="1854" y="1858"/>
                </a:cxn>
                <a:cxn ang="0">
                  <a:pos x="1854" y="1858"/>
                </a:cxn>
              </a:cxnLst>
              <a:rect l="0" t="0" r="r" b="b"/>
              <a:pathLst>
                <a:path w="1854" h="1858">
                  <a:moveTo>
                    <a:pt x="1854" y="1858"/>
                  </a:moveTo>
                  <a:lnTo>
                    <a:pt x="0" y="1858"/>
                  </a:lnTo>
                  <a:lnTo>
                    <a:pt x="0" y="0"/>
                  </a:lnTo>
                  <a:lnTo>
                    <a:pt x="1854" y="1858"/>
                  </a:lnTo>
                  <a:lnTo>
                    <a:pt x="1854" y="185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" name="Freeform 5"/>
            <p:cNvSpPr>
              <a:spLocks/>
            </p:cNvSpPr>
            <p:nvPr/>
          </p:nvSpPr>
          <p:spPr bwMode="ltGray">
            <a:xfrm>
              <a:off x="0" y="2735"/>
              <a:ext cx="1745" cy="1577"/>
            </a:xfrm>
            <a:custGeom>
              <a:avLst/>
              <a:gdLst/>
              <a:ahLst/>
              <a:cxnLst>
                <a:cxn ang="0">
                  <a:pos x="1640" y="1377"/>
                </a:cxn>
                <a:cxn ang="0">
                  <a:pos x="1692" y="1479"/>
                </a:cxn>
                <a:cxn ang="0">
                  <a:pos x="1732" y="1577"/>
                </a:cxn>
                <a:cxn ang="0">
                  <a:pos x="1745" y="1577"/>
                </a:cxn>
                <a:cxn ang="0">
                  <a:pos x="1703" y="1469"/>
                </a:cxn>
                <a:cxn ang="0">
                  <a:pos x="1649" y="1367"/>
                </a:cxn>
                <a:cxn ang="0">
                  <a:pos x="1535" y="1157"/>
                </a:cxn>
                <a:cxn ang="0">
                  <a:pos x="1395" y="951"/>
                </a:cxn>
                <a:cxn ang="0">
                  <a:pos x="1236" y="756"/>
                </a:cxn>
                <a:cxn ang="0">
                  <a:pos x="1061" y="582"/>
                </a:cxn>
                <a:cxn ang="0">
                  <a:pos x="876" y="426"/>
                </a:cxn>
                <a:cxn ang="0">
                  <a:pos x="672" y="294"/>
                </a:cxn>
                <a:cxn ang="0">
                  <a:pos x="455" y="174"/>
                </a:cxn>
                <a:cxn ang="0">
                  <a:pos x="234" y="78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222" y="89"/>
                </a:cxn>
                <a:cxn ang="0">
                  <a:pos x="446" y="185"/>
                </a:cxn>
                <a:cxn ang="0">
                  <a:pos x="662" y="305"/>
                </a:cxn>
                <a:cxn ang="0">
                  <a:pos x="866" y="437"/>
                </a:cxn>
                <a:cxn ang="0">
                  <a:pos x="1052" y="593"/>
                </a:cxn>
                <a:cxn ang="0">
                  <a:pos x="1226" y="767"/>
                </a:cxn>
                <a:cxn ang="0">
                  <a:pos x="1385" y="960"/>
                </a:cxn>
                <a:cxn ang="0">
                  <a:pos x="1526" y="1167"/>
                </a:cxn>
                <a:cxn ang="0">
                  <a:pos x="1640" y="1377"/>
                </a:cxn>
              </a:cxnLst>
              <a:rect l="0" t="0" r="r" b="b"/>
              <a:pathLst>
                <a:path w="1745" h="1577">
                  <a:moveTo>
                    <a:pt x="1640" y="1377"/>
                  </a:moveTo>
                  <a:lnTo>
                    <a:pt x="1692" y="1479"/>
                  </a:lnTo>
                  <a:lnTo>
                    <a:pt x="1732" y="1577"/>
                  </a:lnTo>
                  <a:lnTo>
                    <a:pt x="1745" y="1577"/>
                  </a:lnTo>
                  <a:lnTo>
                    <a:pt x="1703" y="1469"/>
                  </a:lnTo>
                  <a:lnTo>
                    <a:pt x="1649" y="1367"/>
                  </a:lnTo>
                  <a:lnTo>
                    <a:pt x="1535" y="1157"/>
                  </a:lnTo>
                  <a:lnTo>
                    <a:pt x="1395" y="951"/>
                  </a:lnTo>
                  <a:lnTo>
                    <a:pt x="1236" y="756"/>
                  </a:lnTo>
                  <a:lnTo>
                    <a:pt x="1061" y="582"/>
                  </a:lnTo>
                  <a:lnTo>
                    <a:pt x="876" y="426"/>
                  </a:lnTo>
                  <a:lnTo>
                    <a:pt x="672" y="294"/>
                  </a:lnTo>
                  <a:lnTo>
                    <a:pt x="455" y="174"/>
                  </a:lnTo>
                  <a:lnTo>
                    <a:pt x="234" y="78"/>
                  </a:lnTo>
                  <a:lnTo>
                    <a:pt x="0" y="0"/>
                  </a:lnTo>
                  <a:lnTo>
                    <a:pt x="0" y="12"/>
                  </a:lnTo>
                  <a:lnTo>
                    <a:pt x="222" y="89"/>
                  </a:lnTo>
                  <a:lnTo>
                    <a:pt x="446" y="185"/>
                  </a:lnTo>
                  <a:lnTo>
                    <a:pt x="662" y="305"/>
                  </a:lnTo>
                  <a:lnTo>
                    <a:pt x="866" y="437"/>
                  </a:lnTo>
                  <a:lnTo>
                    <a:pt x="1052" y="593"/>
                  </a:lnTo>
                  <a:lnTo>
                    <a:pt x="1226" y="767"/>
                  </a:lnTo>
                  <a:lnTo>
                    <a:pt x="1385" y="960"/>
                  </a:lnTo>
                  <a:lnTo>
                    <a:pt x="1526" y="1167"/>
                  </a:lnTo>
                  <a:lnTo>
                    <a:pt x="1640" y="1377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8" name="Freeform 6"/>
            <p:cNvSpPr>
              <a:spLocks/>
            </p:cNvSpPr>
            <p:nvPr/>
          </p:nvSpPr>
          <p:spPr bwMode="ltGray">
            <a:xfrm>
              <a:off x="0" y="2544"/>
              <a:ext cx="1745" cy="176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2"/>
                </a:cxn>
                <a:cxn ang="0">
                  <a:pos x="210" y="88"/>
                </a:cxn>
                <a:cxn ang="0">
                  <a:pos x="426" y="190"/>
                </a:cxn>
                <a:cxn ang="0">
                  <a:pos x="630" y="304"/>
                </a:cxn>
                <a:cxn ang="0">
                  <a:pos x="818" y="442"/>
                </a:cxn>
                <a:cxn ang="0">
                  <a:pos x="998" y="592"/>
                </a:cxn>
                <a:cxn ang="0">
                  <a:pos x="1164" y="766"/>
                </a:cxn>
                <a:cxn ang="0">
                  <a:pos x="1310" y="942"/>
                </a:cxn>
                <a:cxn ang="0">
                  <a:pos x="1454" y="1146"/>
                </a:cxn>
                <a:cxn ang="0">
                  <a:pos x="1536" y="1298"/>
                </a:cxn>
                <a:cxn ang="0">
                  <a:pos x="1614" y="1456"/>
                </a:cxn>
                <a:cxn ang="0">
                  <a:pos x="1682" y="1616"/>
                </a:cxn>
                <a:cxn ang="0">
                  <a:pos x="1733" y="1768"/>
                </a:cxn>
                <a:cxn ang="0">
                  <a:pos x="1745" y="1768"/>
                </a:cxn>
                <a:cxn ang="0">
                  <a:pos x="1691" y="1606"/>
                </a:cxn>
                <a:cxn ang="0">
                  <a:pos x="1623" y="1445"/>
                </a:cxn>
                <a:cxn ang="0">
                  <a:pos x="1547" y="1288"/>
                </a:cxn>
                <a:cxn ang="0">
                  <a:pos x="1463" y="1136"/>
                </a:cxn>
                <a:cxn ang="0">
                  <a:pos x="1320" y="932"/>
                </a:cxn>
                <a:cxn ang="0">
                  <a:pos x="1173" y="755"/>
                </a:cxn>
                <a:cxn ang="0">
                  <a:pos x="1008" y="581"/>
                </a:cxn>
                <a:cxn ang="0">
                  <a:pos x="827" y="431"/>
                </a:cxn>
                <a:cxn ang="0">
                  <a:pos x="642" y="293"/>
                </a:cxn>
                <a:cxn ang="0">
                  <a:pos x="437" y="179"/>
                </a:cxn>
                <a:cxn ang="0">
                  <a:pos x="222" y="78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745" h="1768">
                  <a:moveTo>
                    <a:pt x="0" y="0"/>
                  </a:moveTo>
                  <a:lnTo>
                    <a:pt x="0" y="12"/>
                  </a:lnTo>
                  <a:lnTo>
                    <a:pt x="210" y="88"/>
                  </a:lnTo>
                  <a:lnTo>
                    <a:pt x="426" y="190"/>
                  </a:lnTo>
                  <a:lnTo>
                    <a:pt x="630" y="304"/>
                  </a:lnTo>
                  <a:lnTo>
                    <a:pt x="818" y="442"/>
                  </a:lnTo>
                  <a:lnTo>
                    <a:pt x="998" y="592"/>
                  </a:lnTo>
                  <a:lnTo>
                    <a:pt x="1164" y="766"/>
                  </a:lnTo>
                  <a:lnTo>
                    <a:pt x="1310" y="942"/>
                  </a:lnTo>
                  <a:lnTo>
                    <a:pt x="1454" y="1146"/>
                  </a:lnTo>
                  <a:lnTo>
                    <a:pt x="1536" y="1298"/>
                  </a:lnTo>
                  <a:lnTo>
                    <a:pt x="1614" y="1456"/>
                  </a:lnTo>
                  <a:lnTo>
                    <a:pt x="1682" y="1616"/>
                  </a:lnTo>
                  <a:lnTo>
                    <a:pt x="1733" y="1768"/>
                  </a:lnTo>
                  <a:lnTo>
                    <a:pt x="1745" y="1768"/>
                  </a:lnTo>
                  <a:lnTo>
                    <a:pt x="1691" y="1606"/>
                  </a:lnTo>
                  <a:lnTo>
                    <a:pt x="1623" y="1445"/>
                  </a:lnTo>
                  <a:lnTo>
                    <a:pt x="1547" y="1288"/>
                  </a:lnTo>
                  <a:lnTo>
                    <a:pt x="1463" y="1136"/>
                  </a:lnTo>
                  <a:lnTo>
                    <a:pt x="1320" y="932"/>
                  </a:lnTo>
                  <a:lnTo>
                    <a:pt x="1173" y="755"/>
                  </a:lnTo>
                  <a:lnTo>
                    <a:pt x="1008" y="581"/>
                  </a:lnTo>
                  <a:lnTo>
                    <a:pt x="827" y="431"/>
                  </a:lnTo>
                  <a:lnTo>
                    <a:pt x="642" y="293"/>
                  </a:lnTo>
                  <a:lnTo>
                    <a:pt x="437" y="179"/>
                  </a:lnTo>
                  <a:lnTo>
                    <a:pt x="222" y="7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9" name="Oval 7"/>
            <p:cNvSpPr>
              <a:spLocks noChangeArrowheads="1"/>
            </p:cNvSpPr>
            <p:nvPr/>
          </p:nvSpPr>
          <p:spPr bwMode="ltGray">
            <a:xfrm>
              <a:off x="209" y="2784"/>
              <a:ext cx="86" cy="86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" name="Oval 8"/>
            <p:cNvSpPr>
              <a:spLocks noChangeArrowheads="1"/>
            </p:cNvSpPr>
            <p:nvPr/>
          </p:nvSpPr>
          <p:spPr bwMode="ltGray">
            <a:xfrm>
              <a:off x="1536" y="3884"/>
              <a:ext cx="92" cy="9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1" name="Oval 9"/>
            <p:cNvSpPr>
              <a:spLocks noChangeArrowheads="1"/>
            </p:cNvSpPr>
            <p:nvPr/>
          </p:nvSpPr>
          <p:spPr bwMode="ltGray">
            <a:xfrm>
              <a:off x="791" y="2723"/>
              <a:ext cx="121" cy="12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</p:grpSp>
      <p:sp>
        <p:nvSpPr>
          <p:cNvPr id="21514" name="Rectangle 10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873250"/>
            <a:ext cx="7772400" cy="1555750"/>
          </a:xfrm>
        </p:spPr>
        <p:txBody>
          <a:bodyPr/>
          <a:lstStyle>
            <a:lvl1pPr>
              <a:defRPr sz="48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21515" name="Rectangle 11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12" name="Rectangle 12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3" name="Rectangle 13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B233D38F-7016-43F8-8BDD-B2DF51735FE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A9DF07-7CA9-49FA-AEB8-013E3BBB507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B80207-8B33-4D12-86C2-4FBF19ABB56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51F9A7-6830-4956-9B49-7FC74F0222E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Заголовок, текст и 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91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3"/>
          </p:nvPr>
        </p:nvSpPr>
        <p:spPr>
          <a:xfrm>
            <a:off x="4648200" y="3941763"/>
            <a:ext cx="4038600" cy="218916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717FBF-257C-400A-860A-3E8F6CE04F2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/>
          </p:nvPr>
        </p:nvSpPr>
        <p:spPr>
          <a:xfrm>
            <a:off x="457200" y="277813"/>
            <a:ext cx="8229600" cy="585311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BF67DA-DE27-4221-957C-9D6E8CAB67A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4CF20A-E19B-4C50-B9FF-ACF2511538A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504507-3131-4F51-88A0-392A56EEC15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DB384B-A1AB-46CA-A2D3-6A03FC753C6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8DF67E-9278-4D5F-9E0B-9BD44CA73E8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F2CAE5-892A-4EA7-AB19-D29B8286515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F4AF69-C8C5-4670-8E95-9C658AA79FF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DCAD8BB-A7BB-4F1A-9E3D-8EE37612244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7121EC-E1AE-4220-BC7C-C7FDF2E0F2C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3902075"/>
            <a:ext cx="3400425" cy="2949575"/>
            <a:chOff x="0" y="2458"/>
            <a:chExt cx="2142" cy="1858"/>
          </a:xfrm>
        </p:grpSpPr>
        <p:sp>
          <p:nvSpPr>
            <p:cNvPr id="20483" name="Freeform 3"/>
            <p:cNvSpPr>
              <a:spLocks/>
            </p:cNvSpPr>
            <p:nvPr/>
          </p:nvSpPr>
          <p:spPr bwMode="ltGray">
            <a:xfrm>
              <a:off x="0" y="2508"/>
              <a:ext cx="2142" cy="1804"/>
            </a:xfrm>
            <a:custGeom>
              <a:avLst/>
              <a:gdLst/>
              <a:ahLst/>
              <a:cxnLst>
                <a:cxn ang="0">
                  <a:pos x="329" y="66"/>
                </a:cxn>
                <a:cxn ang="0">
                  <a:pos x="161" y="3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161" y="42"/>
                </a:cxn>
                <a:cxn ang="0">
                  <a:pos x="323" y="78"/>
                </a:cxn>
                <a:cxn ang="0">
                  <a:pos x="556" y="150"/>
                </a:cxn>
                <a:cxn ang="0">
                  <a:pos x="777" y="245"/>
                </a:cxn>
                <a:cxn ang="0">
                  <a:pos x="993" y="365"/>
                </a:cxn>
                <a:cxn ang="0">
                  <a:pos x="1196" y="503"/>
                </a:cxn>
                <a:cxn ang="0">
                  <a:pos x="1381" y="653"/>
                </a:cxn>
                <a:cxn ang="0">
                  <a:pos x="1555" y="827"/>
                </a:cxn>
                <a:cxn ang="0">
                  <a:pos x="1710" y="1019"/>
                </a:cxn>
                <a:cxn ang="0">
                  <a:pos x="1854" y="1229"/>
                </a:cxn>
                <a:cxn ang="0">
                  <a:pos x="1937" y="1366"/>
                </a:cxn>
                <a:cxn ang="0">
                  <a:pos x="2009" y="1510"/>
                </a:cxn>
                <a:cxn ang="0">
                  <a:pos x="2069" y="1654"/>
                </a:cxn>
                <a:cxn ang="0">
                  <a:pos x="2123" y="1804"/>
                </a:cxn>
                <a:cxn ang="0">
                  <a:pos x="2135" y="1804"/>
                </a:cxn>
                <a:cxn ang="0">
                  <a:pos x="2081" y="1654"/>
                </a:cxn>
                <a:cxn ang="0">
                  <a:pos x="2021" y="1510"/>
                </a:cxn>
                <a:cxn ang="0">
                  <a:pos x="1949" y="1366"/>
                </a:cxn>
                <a:cxn ang="0">
                  <a:pos x="1866" y="1223"/>
                </a:cxn>
                <a:cxn ang="0">
                  <a:pos x="1722" y="1013"/>
                </a:cxn>
                <a:cxn ang="0">
                  <a:pos x="1561" y="821"/>
                </a:cxn>
                <a:cxn ang="0">
                  <a:pos x="1387" y="647"/>
                </a:cxn>
                <a:cxn ang="0">
                  <a:pos x="1202" y="491"/>
                </a:cxn>
                <a:cxn ang="0">
                  <a:pos x="999" y="353"/>
                </a:cxn>
                <a:cxn ang="0">
                  <a:pos x="783" y="239"/>
                </a:cxn>
                <a:cxn ang="0">
                  <a:pos x="562" y="138"/>
                </a:cxn>
                <a:cxn ang="0">
                  <a:pos x="329" y="66"/>
                </a:cxn>
                <a:cxn ang="0">
                  <a:pos x="329" y="66"/>
                </a:cxn>
              </a:cxnLst>
              <a:rect l="0" t="0" r="r" b="b"/>
              <a:pathLst>
                <a:path w="2135" h="1804">
                  <a:moveTo>
                    <a:pt x="329" y="66"/>
                  </a:moveTo>
                  <a:lnTo>
                    <a:pt x="161" y="30"/>
                  </a:lnTo>
                  <a:lnTo>
                    <a:pt x="0" y="0"/>
                  </a:lnTo>
                  <a:lnTo>
                    <a:pt x="0" y="12"/>
                  </a:lnTo>
                  <a:lnTo>
                    <a:pt x="161" y="42"/>
                  </a:lnTo>
                  <a:lnTo>
                    <a:pt x="323" y="78"/>
                  </a:lnTo>
                  <a:lnTo>
                    <a:pt x="556" y="150"/>
                  </a:lnTo>
                  <a:lnTo>
                    <a:pt x="777" y="245"/>
                  </a:lnTo>
                  <a:lnTo>
                    <a:pt x="993" y="365"/>
                  </a:lnTo>
                  <a:lnTo>
                    <a:pt x="1196" y="503"/>
                  </a:lnTo>
                  <a:lnTo>
                    <a:pt x="1381" y="653"/>
                  </a:lnTo>
                  <a:lnTo>
                    <a:pt x="1555" y="827"/>
                  </a:lnTo>
                  <a:lnTo>
                    <a:pt x="1710" y="1019"/>
                  </a:lnTo>
                  <a:lnTo>
                    <a:pt x="1854" y="1229"/>
                  </a:lnTo>
                  <a:lnTo>
                    <a:pt x="1937" y="1366"/>
                  </a:lnTo>
                  <a:lnTo>
                    <a:pt x="2009" y="1510"/>
                  </a:lnTo>
                  <a:lnTo>
                    <a:pt x="2069" y="1654"/>
                  </a:lnTo>
                  <a:lnTo>
                    <a:pt x="2123" y="1804"/>
                  </a:lnTo>
                  <a:lnTo>
                    <a:pt x="2135" y="1804"/>
                  </a:lnTo>
                  <a:lnTo>
                    <a:pt x="2081" y="1654"/>
                  </a:lnTo>
                  <a:lnTo>
                    <a:pt x="2021" y="1510"/>
                  </a:lnTo>
                  <a:lnTo>
                    <a:pt x="1949" y="1366"/>
                  </a:lnTo>
                  <a:lnTo>
                    <a:pt x="1866" y="1223"/>
                  </a:lnTo>
                  <a:lnTo>
                    <a:pt x="1722" y="1013"/>
                  </a:lnTo>
                  <a:lnTo>
                    <a:pt x="1561" y="821"/>
                  </a:lnTo>
                  <a:lnTo>
                    <a:pt x="1387" y="647"/>
                  </a:lnTo>
                  <a:lnTo>
                    <a:pt x="1202" y="491"/>
                  </a:lnTo>
                  <a:lnTo>
                    <a:pt x="999" y="353"/>
                  </a:lnTo>
                  <a:lnTo>
                    <a:pt x="783" y="239"/>
                  </a:lnTo>
                  <a:lnTo>
                    <a:pt x="562" y="138"/>
                  </a:lnTo>
                  <a:lnTo>
                    <a:pt x="329" y="66"/>
                  </a:lnTo>
                  <a:lnTo>
                    <a:pt x="329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0484" name="Freeform 4"/>
            <p:cNvSpPr>
              <a:spLocks/>
            </p:cNvSpPr>
            <p:nvPr/>
          </p:nvSpPr>
          <p:spPr bwMode="hidden">
            <a:xfrm>
              <a:off x="0" y="2458"/>
              <a:ext cx="1854" cy="1858"/>
            </a:xfrm>
            <a:custGeom>
              <a:avLst/>
              <a:gdLst/>
              <a:ahLst/>
              <a:cxnLst>
                <a:cxn ang="0">
                  <a:pos x="1854" y="1858"/>
                </a:cxn>
                <a:cxn ang="0">
                  <a:pos x="0" y="1858"/>
                </a:cxn>
                <a:cxn ang="0">
                  <a:pos x="0" y="0"/>
                </a:cxn>
                <a:cxn ang="0">
                  <a:pos x="1854" y="1858"/>
                </a:cxn>
                <a:cxn ang="0">
                  <a:pos x="1854" y="1858"/>
                </a:cxn>
              </a:cxnLst>
              <a:rect l="0" t="0" r="r" b="b"/>
              <a:pathLst>
                <a:path w="1854" h="1858">
                  <a:moveTo>
                    <a:pt x="1854" y="1858"/>
                  </a:moveTo>
                  <a:lnTo>
                    <a:pt x="0" y="1858"/>
                  </a:lnTo>
                  <a:lnTo>
                    <a:pt x="0" y="0"/>
                  </a:lnTo>
                  <a:lnTo>
                    <a:pt x="1854" y="1858"/>
                  </a:lnTo>
                  <a:lnTo>
                    <a:pt x="1854" y="185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0485" name="Freeform 5"/>
            <p:cNvSpPr>
              <a:spLocks/>
            </p:cNvSpPr>
            <p:nvPr/>
          </p:nvSpPr>
          <p:spPr bwMode="ltGray">
            <a:xfrm>
              <a:off x="0" y="2735"/>
              <a:ext cx="1745" cy="1577"/>
            </a:xfrm>
            <a:custGeom>
              <a:avLst/>
              <a:gdLst/>
              <a:ahLst/>
              <a:cxnLst>
                <a:cxn ang="0">
                  <a:pos x="1640" y="1377"/>
                </a:cxn>
                <a:cxn ang="0">
                  <a:pos x="1692" y="1479"/>
                </a:cxn>
                <a:cxn ang="0">
                  <a:pos x="1732" y="1577"/>
                </a:cxn>
                <a:cxn ang="0">
                  <a:pos x="1745" y="1577"/>
                </a:cxn>
                <a:cxn ang="0">
                  <a:pos x="1703" y="1469"/>
                </a:cxn>
                <a:cxn ang="0">
                  <a:pos x="1649" y="1367"/>
                </a:cxn>
                <a:cxn ang="0">
                  <a:pos x="1535" y="1157"/>
                </a:cxn>
                <a:cxn ang="0">
                  <a:pos x="1395" y="951"/>
                </a:cxn>
                <a:cxn ang="0">
                  <a:pos x="1236" y="756"/>
                </a:cxn>
                <a:cxn ang="0">
                  <a:pos x="1061" y="582"/>
                </a:cxn>
                <a:cxn ang="0">
                  <a:pos x="876" y="426"/>
                </a:cxn>
                <a:cxn ang="0">
                  <a:pos x="672" y="294"/>
                </a:cxn>
                <a:cxn ang="0">
                  <a:pos x="455" y="174"/>
                </a:cxn>
                <a:cxn ang="0">
                  <a:pos x="234" y="78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222" y="89"/>
                </a:cxn>
                <a:cxn ang="0">
                  <a:pos x="446" y="185"/>
                </a:cxn>
                <a:cxn ang="0">
                  <a:pos x="662" y="305"/>
                </a:cxn>
                <a:cxn ang="0">
                  <a:pos x="866" y="437"/>
                </a:cxn>
                <a:cxn ang="0">
                  <a:pos x="1052" y="593"/>
                </a:cxn>
                <a:cxn ang="0">
                  <a:pos x="1226" y="767"/>
                </a:cxn>
                <a:cxn ang="0">
                  <a:pos x="1385" y="960"/>
                </a:cxn>
                <a:cxn ang="0">
                  <a:pos x="1526" y="1167"/>
                </a:cxn>
                <a:cxn ang="0">
                  <a:pos x="1640" y="1377"/>
                </a:cxn>
              </a:cxnLst>
              <a:rect l="0" t="0" r="r" b="b"/>
              <a:pathLst>
                <a:path w="1745" h="1577">
                  <a:moveTo>
                    <a:pt x="1640" y="1377"/>
                  </a:moveTo>
                  <a:lnTo>
                    <a:pt x="1692" y="1479"/>
                  </a:lnTo>
                  <a:lnTo>
                    <a:pt x="1732" y="1577"/>
                  </a:lnTo>
                  <a:lnTo>
                    <a:pt x="1745" y="1577"/>
                  </a:lnTo>
                  <a:lnTo>
                    <a:pt x="1703" y="1469"/>
                  </a:lnTo>
                  <a:lnTo>
                    <a:pt x="1649" y="1367"/>
                  </a:lnTo>
                  <a:lnTo>
                    <a:pt x="1535" y="1157"/>
                  </a:lnTo>
                  <a:lnTo>
                    <a:pt x="1395" y="951"/>
                  </a:lnTo>
                  <a:lnTo>
                    <a:pt x="1236" y="756"/>
                  </a:lnTo>
                  <a:lnTo>
                    <a:pt x="1061" y="582"/>
                  </a:lnTo>
                  <a:lnTo>
                    <a:pt x="876" y="426"/>
                  </a:lnTo>
                  <a:lnTo>
                    <a:pt x="672" y="294"/>
                  </a:lnTo>
                  <a:lnTo>
                    <a:pt x="455" y="174"/>
                  </a:lnTo>
                  <a:lnTo>
                    <a:pt x="234" y="78"/>
                  </a:lnTo>
                  <a:lnTo>
                    <a:pt x="0" y="0"/>
                  </a:lnTo>
                  <a:lnTo>
                    <a:pt x="0" y="12"/>
                  </a:lnTo>
                  <a:lnTo>
                    <a:pt x="222" y="89"/>
                  </a:lnTo>
                  <a:lnTo>
                    <a:pt x="446" y="185"/>
                  </a:lnTo>
                  <a:lnTo>
                    <a:pt x="662" y="305"/>
                  </a:lnTo>
                  <a:lnTo>
                    <a:pt x="866" y="437"/>
                  </a:lnTo>
                  <a:lnTo>
                    <a:pt x="1052" y="593"/>
                  </a:lnTo>
                  <a:lnTo>
                    <a:pt x="1226" y="767"/>
                  </a:lnTo>
                  <a:lnTo>
                    <a:pt x="1385" y="960"/>
                  </a:lnTo>
                  <a:lnTo>
                    <a:pt x="1526" y="1167"/>
                  </a:lnTo>
                  <a:lnTo>
                    <a:pt x="1640" y="1377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0486" name="Freeform 6"/>
            <p:cNvSpPr>
              <a:spLocks/>
            </p:cNvSpPr>
            <p:nvPr/>
          </p:nvSpPr>
          <p:spPr bwMode="ltGray">
            <a:xfrm>
              <a:off x="0" y="2544"/>
              <a:ext cx="1745" cy="176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2"/>
                </a:cxn>
                <a:cxn ang="0">
                  <a:pos x="210" y="88"/>
                </a:cxn>
                <a:cxn ang="0">
                  <a:pos x="426" y="190"/>
                </a:cxn>
                <a:cxn ang="0">
                  <a:pos x="630" y="304"/>
                </a:cxn>
                <a:cxn ang="0">
                  <a:pos x="818" y="442"/>
                </a:cxn>
                <a:cxn ang="0">
                  <a:pos x="998" y="592"/>
                </a:cxn>
                <a:cxn ang="0">
                  <a:pos x="1164" y="766"/>
                </a:cxn>
                <a:cxn ang="0">
                  <a:pos x="1310" y="942"/>
                </a:cxn>
                <a:cxn ang="0">
                  <a:pos x="1454" y="1146"/>
                </a:cxn>
                <a:cxn ang="0">
                  <a:pos x="1536" y="1298"/>
                </a:cxn>
                <a:cxn ang="0">
                  <a:pos x="1614" y="1456"/>
                </a:cxn>
                <a:cxn ang="0">
                  <a:pos x="1682" y="1616"/>
                </a:cxn>
                <a:cxn ang="0">
                  <a:pos x="1733" y="1768"/>
                </a:cxn>
                <a:cxn ang="0">
                  <a:pos x="1745" y="1768"/>
                </a:cxn>
                <a:cxn ang="0">
                  <a:pos x="1691" y="1606"/>
                </a:cxn>
                <a:cxn ang="0">
                  <a:pos x="1623" y="1445"/>
                </a:cxn>
                <a:cxn ang="0">
                  <a:pos x="1547" y="1288"/>
                </a:cxn>
                <a:cxn ang="0">
                  <a:pos x="1463" y="1136"/>
                </a:cxn>
                <a:cxn ang="0">
                  <a:pos x="1320" y="932"/>
                </a:cxn>
                <a:cxn ang="0">
                  <a:pos x="1173" y="755"/>
                </a:cxn>
                <a:cxn ang="0">
                  <a:pos x="1008" y="581"/>
                </a:cxn>
                <a:cxn ang="0">
                  <a:pos x="827" y="431"/>
                </a:cxn>
                <a:cxn ang="0">
                  <a:pos x="642" y="293"/>
                </a:cxn>
                <a:cxn ang="0">
                  <a:pos x="437" y="179"/>
                </a:cxn>
                <a:cxn ang="0">
                  <a:pos x="222" y="78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745" h="1768">
                  <a:moveTo>
                    <a:pt x="0" y="0"/>
                  </a:moveTo>
                  <a:lnTo>
                    <a:pt x="0" y="12"/>
                  </a:lnTo>
                  <a:lnTo>
                    <a:pt x="210" y="88"/>
                  </a:lnTo>
                  <a:lnTo>
                    <a:pt x="426" y="190"/>
                  </a:lnTo>
                  <a:lnTo>
                    <a:pt x="630" y="304"/>
                  </a:lnTo>
                  <a:lnTo>
                    <a:pt x="818" y="442"/>
                  </a:lnTo>
                  <a:lnTo>
                    <a:pt x="998" y="592"/>
                  </a:lnTo>
                  <a:lnTo>
                    <a:pt x="1164" y="766"/>
                  </a:lnTo>
                  <a:lnTo>
                    <a:pt x="1310" y="942"/>
                  </a:lnTo>
                  <a:lnTo>
                    <a:pt x="1454" y="1146"/>
                  </a:lnTo>
                  <a:lnTo>
                    <a:pt x="1536" y="1298"/>
                  </a:lnTo>
                  <a:lnTo>
                    <a:pt x="1614" y="1456"/>
                  </a:lnTo>
                  <a:lnTo>
                    <a:pt x="1682" y="1616"/>
                  </a:lnTo>
                  <a:lnTo>
                    <a:pt x="1733" y="1768"/>
                  </a:lnTo>
                  <a:lnTo>
                    <a:pt x="1745" y="1768"/>
                  </a:lnTo>
                  <a:lnTo>
                    <a:pt x="1691" y="1606"/>
                  </a:lnTo>
                  <a:lnTo>
                    <a:pt x="1623" y="1445"/>
                  </a:lnTo>
                  <a:lnTo>
                    <a:pt x="1547" y="1288"/>
                  </a:lnTo>
                  <a:lnTo>
                    <a:pt x="1463" y="1136"/>
                  </a:lnTo>
                  <a:lnTo>
                    <a:pt x="1320" y="932"/>
                  </a:lnTo>
                  <a:lnTo>
                    <a:pt x="1173" y="755"/>
                  </a:lnTo>
                  <a:lnTo>
                    <a:pt x="1008" y="581"/>
                  </a:lnTo>
                  <a:lnTo>
                    <a:pt x="827" y="431"/>
                  </a:lnTo>
                  <a:lnTo>
                    <a:pt x="642" y="293"/>
                  </a:lnTo>
                  <a:lnTo>
                    <a:pt x="437" y="179"/>
                  </a:lnTo>
                  <a:lnTo>
                    <a:pt x="222" y="7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0487" name="Oval 7"/>
            <p:cNvSpPr>
              <a:spLocks noChangeArrowheads="1"/>
            </p:cNvSpPr>
            <p:nvPr/>
          </p:nvSpPr>
          <p:spPr bwMode="ltGray">
            <a:xfrm>
              <a:off x="209" y="2784"/>
              <a:ext cx="86" cy="86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0488" name="Oval 8"/>
            <p:cNvSpPr>
              <a:spLocks noChangeArrowheads="1"/>
            </p:cNvSpPr>
            <p:nvPr/>
          </p:nvSpPr>
          <p:spPr bwMode="ltGray">
            <a:xfrm>
              <a:off x="1536" y="3884"/>
              <a:ext cx="92" cy="9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0489" name="Oval 9"/>
            <p:cNvSpPr>
              <a:spLocks noChangeArrowheads="1"/>
            </p:cNvSpPr>
            <p:nvPr/>
          </p:nvSpPr>
          <p:spPr bwMode="ltGray">
            <a:xfrm>
              <a:off x="791" y="2723"/>
              <a:ext cx="121" cy="12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</p:grpSp>
      <p:sp>
        <p:nvSpPr>
          <p:cNvPr id="20490" name="Rectangle 10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20491" name="Rectangle 11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20492" name="Rectangle 1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 smtClean="0">
                <a:effectLst>
                  <a:outerShdw blurRad="38100" dist="38100" dir="2700000" algn="tl">
                    <a:srgbClr val="010199"/>
                  </a:outerShdw>
                </a:effectLst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0493" name="Rectangle 13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 smtClean="0">
                <a:effectLst>
                  <a:outerShdw blurRad="38100" dist="38100" dir="2700000" algn="tl">
                    <a:srgbClr val="010199"/>
                  </a:outerShdw>
                </a:effectLst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0494" name="Rectangle 1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 smtClean="0">
                <a:effectLst>
                  <a:outerShdw blurRad="38100" dist="38100" dir="2700000" algn="tl">
                    <a:srgbClr val="010199"/>
                  </a:outerShdw>
                </a:effectLst>
              </a:defRPr>
            </a:lvl1pPr>
          </a:lstStyle>
          <a:p>
            <a:pPr>
              <a:defRPr/>
            </a:pPr>
            <a:fld id="{670F7808-2539-47B6-939B-862BB15E49C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90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86" r:id="rId11"/>
    <p:sldLayoutId id="2147483687" r:id="rId12"/>
    <p:sldLayoutId id="2147483688" r:id="rId13"/>
    <p:sldLayoutId id="2147483689" r:id="rId14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90" grpId="0"/>
      <p:bldP spid="20491" grpId="0" build="p">
        <p:tmplLst>
          <p:tmpl lvl="1">
            <p:tnLst>
              <p:par>
                <p:cTn presetID="10" presetClass="entr" presetSubtype="0" fill="hold" nodeType="clickEffect">
                  <p:stCondLst>
                    <p:cond delay="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049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>
                          <p:stCondLst>
                            <p:cond delay="0"/>
                          </p:stCondLst>
                        </p:cTn>
                        <p:tgtEl>
                          <p:spTgt spid="20491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049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>
                          <p:stCondLst>
                            <p:cond delay="0"/>
                          </p:stCondLst>
                        </p:cTn>
                        <p:tgtEl>
                          <p:spTgt spid="20491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049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>
                          <p:stCondLst>
                            <p:cond delay="0"/>
                          </p:stCondLst>
                        </p:cTn>
                        <p:tgtEl>
                          <p:spTgt spid="20491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049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>
                          <p:stCondLst>
                            <p:cond delay="0"/>
                          </p:stCondLst>
                        </p:cTn>
                        <p:tgtEl>
                          <p:spTgt spid="20491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049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>
                          <p:stCondLst>
                            <p:cond delay="0"/>
                          </p:stCondLst>
                        </p:cTn>
                        <p:tgtEl>
                          <p:spTgt spid="20491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5000"/>
        <a:buFont typeface="Wingdings" pitchFamily="2" charset="2"/>
        <a:buChar char="l"/>
        <a:defRPr sz="32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itchFamily="2" charset="2"/>
        <a:buChar char="l"/>
        <a:defRPr sz="28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l"/>
        <a:defRPr sz="24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4213" y="0"/>
            <a:ext cx="7772400" cy="1785938"/>
          </a:xfrm>
        </p:spPr>
        <p:txBody>
          <a:bodyPr/>
          <a:lstStyle/>
          <a:p>
            <a:pPr eaLnBrk="1" hangingPunct="1"/>
            <a:r>
              <a:rPr lang="en-US" sz="5400" smtClean="0">
                <a:latin typeface="Times New Roman" pitchFamily="18" charset="0"/>
              </a:rPr>
              <a:t>Topic</a:t>
            </a:r>
            <a:r>
              <a:rPr lang="ru-RU" sz="5400" smtClean="0">
                <a:latin typeface="Times New Roman" pitchFamily="18" charset="0"/>
              </a:rPr>
              <a:t> «</a:t>
            </a:r>
            <a:r>
              <a:rPr lang="en-US" sz="5400" smtClean="0">
                <a:latin typeface="Times New Roman" pitchFamily="18" charset="0"/>
              </a:rPr>
              <a:t>Types of welding</a:t>
            </a:r>
            <a:r>
              <a:rPr lang="ru-RU" sz="5400" smtClean="0">
                <a:latin typeface="Times New Roman" pitchFamily="18" charset="0"/>
              </a:rPr>
              <a:t>»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95288" y="2349500"/>
            <a:ext cx="8286750" cy="4210050"/>
          </a:xfrm>
        </p:spPr>
        <p:txBody>
          <a:bodyPr/>
          <a:lstStyle/>
          <a:p>
            <a:pPr algn="r" eaLnBrk="1" hangingPunct="1"/>
            <a:r>
              <a:rPr lang="en-US" sz="2800" smtClean="0">
                <a:latin typeface="Times New Roman" pitchFamily="18" charset="0"/>
                <a:cs typeface="Times New Roman" pitchFamily="18" charset="0"/>
              </a:rPr>
              <a:t>Is done by Krasnoperova A.G.</a:t>
            </a:r>
          </a:p>
          <a:p>
            <a:pPr algn="r" eaLnBrk="1" hangingPunct="1"/>
            <a:r>
              <a:rPr lang="en-US" sz="2800" smtClean="0">
                <a:latin typeface="Times New Roman" pitchFamily="18" charset="0"/>
                <a:cs typeface="Times New Roman" pitchFamily="18" charset="0"/>
              </a:rPr>
              <a:t>for English lesson</a:t>
            </a:r>
            <a:r>
              <a:rPr lang="ru-RU" sz="2800" smtClean="0">
                <a:latin typeface="Times New Roman" pitchFamily="18" charset="0"/>
                <a:cs typeface="Times New Roman" pitchFamily="18" charset="0"/>
              </a:rPr>
              <a:t> «</a:t>
            </a:r>
            <a:r>
              <a:rPr lang="en-US" sz="2800" smtClean="0">
                <a:latin typeface="Times New Roman" pitchFamily="18" charset="0"/>
                <a:cs typeface="Times New Roman" pitchFamily="18" charset="0"/>
              </a:rPr>
              <a:t>Complex sentences</a:t>
            </a:r>
            <a:r>
              <a:rPr lang="ru-RU" sz="2800" smtClean="0">
                <a:latin typeface="Times New Roman" pitchFamily="18" charset="0"/>
                <a:cs typeface="Times New Roman" pitchFamily="18" charset="0"/>
              </a:rPr>
              <a:t>»</a:t>
            </a:r>
            <a:endParaRPr lang="en-US" sz="2800" smtClean="0">
              <a:latin typeface="Times New Roman" pitchFamily="18" charset="0"/>
              <a:cs typeface="Times New Roman" pitchFamily="18" charset="0"/>
            </a:endParaRPr>
          </a:p>
          <a:p>
            <a:pPr algn="r" eaLnBrk="1" hangingPunct="1"/>
            <a:r>
              <a:rPr lang="en-US" sz="2800" smtClean="0">
                <a:latin typeface="Times New Roman" pitchFamily="18" charset="0"/>
                <a:cs typeface="Times New Roman" pitchFamily="18" charset="0"/>
              </a:rPr>
              <a:t>Specialty 143063</a:t>
            </a:r>
            <a:endParaRPr lang="ru-RU" sz="280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7200" smtClean="0">
                <a:latin typeface="Candara" pitchFamily="34" charset="0"/>
              </a:rPr>
              <a:t>Resistance welding</a:t>
            </a:r>
            <a:endParaRPr lang="ru-RU" sz="7200" smtClean="0">
              <a:latin typeface="Candara" pitchFamily="34" charset="0"/>
            </a:endParaRPr>
          </a:p>
        </p:txBody>
      </p:sp>
      <p:sp>
        <p:nvSpPr>
          <p:cNvPr id="60420" name="Rectangle 4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eaLnBrk="1" hangingPunct="1"/>
            <a:r>
              <a:rPr lang="en-US" smtClean="0">
                <a:latin typeface="Candara" pitchFamily="34" charset="0"/>
              </a:rPr>
              <a:t>Resistance welding - a kind of resistance welding in which the welded work piece is formed between the solid and tight connection</a:t>
            </a:r>
            <a:endParaRPr lang="ru-RU" smtClean="0">
              <a:latin typeface="Candara" pitchFamily="34" charset="0"/>
            </a:endParaRPr>
          </a:p>
        </p:txBody>
      </p:sp>
      <p:pic>
        <p:nvPicPr>
          <p:cNvPr id="12292" name="Picture 6" descr="512079_6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5292725" y="1628775"/>
            <a:ext cx="3168650" cy="4537075"/>
          </a:xfr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7200" smtClean="0">
                <a:latin typeface="Candara" pitchFamily="34" charset="0"/>
              </a:rPr>
              <a:t>E</a:t>
            </a:r>
            <a:r>
              <a:rPr lang="ru-RU" sz="7200" smtClean="0">
                <a:latin typeface="Candara" pitchFamily="34" charset="0"/>
              </a:rPr>
              <a:t>quipment</a:t>
            </a:r>
          </a:p>
        </p:txBody>
      </p:sp>
      <p:sp>
        <p:nvSpPr>
          <p:cNvPr id="88079" name="Rectangle 15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eaLnBrk="1" hangingPunct="1"/>
            <a:r>
              <a:rPr lang="en-US" smtClean="0">
                <a:latin typeface="Candara" pitchFamily="34" charset="0"/>
              </a:rPr>
              <a:t>Arc </a:t>
            </a:r>
            <a:r>
              <a:rPr lang="ru-RU" smtClean="0">
                <a:latin typeface="Candara" pitchFamily="34" charset="0"/>
              </a:rPr>
              <a:t>welding machine</a:t>
            </a:r>
          </a:p>
        </p:txBody>
      </p:sp>
      <p:pic>
        <p:nvPicPr>
          <p:cNvPr id="13316" name="Picture 17" descr="seam16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3419475" y="2781300"/>
            <a:ext cx="5262563" cy="3441700"/>
          </a:xfr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41" name="Rectangle 9"/>
          <p:cNvSpPr>
            <a:spLocks noGrp="1" noChangeArrowheads="1"/>
          </p:cNvSpPr>
          <p:nvPr>
            <p:ph type="ctrTitle"/>
          </p:nvPr>
        </p:nvSpPr>
        <p:spPr>
          <a:xfrm>
            <a:off x="827088" y="2781300"/>
            <a:ext cx="7772400" cy="1555750"/>
          </a:xfrm>
        </p:spPr>
        <p:txBody>
          <a:bodyPr/>
          <a:lstStyle/>
          <a:p>
            <a:pPr eaLnBrk="1" hangingPunct="1"/>
            <a:r>
              <a:rPr lang="en-US" sz="7200" smtClean="0">
                <a:latin typeface="Candara" pitchFamily="34" charset="0"/>
              </a:rPr>
              <a:t>Plans of the main types of welding</a:t>
            </a:r>
            <a:endParaRPr lang="ru-RU" sz="7200" smtClean="0">
              <a:latin typeface="Candara" pitchFamily="34" charset="0"/>
            </a:endParaRPr>
          </a:p>
        </p:txBody>
      </p:sp>
      <p:sp>
        <p:nvSpPr>
          <p:cNvPr id="95235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mtClean="0">
                <a:latin typeface="Candara" pitchFamily="34" charset="0"/>
              </a:rPr>
              <a:t> 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5400" smtClean="0">
                <a:latin typeface="Candara" pitchFamily="34" charset="0"/>
              </a:rPr>
              <a:t>Laser welding</a:t>
            </a:r>
            <a:endParaRPr lang="ru-RU" sz="5400" smtClean="0">
              <a:latin typeface="Candara" pitchFamily="34" charset="0"/>
            </a:endParaRPr>
          </a:p>
        </p:txBody>
      </p:sp>
      <p:pic>
        <p:nvPicPr>
          <p:cNvPr id="15363" name="Picture 9" descr="showimage3"/>
          <p:cNvPicPr>
            <a:picLocks noGrp="1" noChangeAspect="1" noChangeArrowheads="1"/>
          </p:cNvPicPr>
          <p:nvPr>
            <p:ph idx="1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1116013" y="1557338"/>
            <a:ext cx="7056437" cy="4751387"/>
          </a:xfr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7200" smtClean="0">
                <a:latin typeface="Candara" pitchFamily="34" charset="0"/>
              </a:rPr>
              <a:t>Arc welding</a:t>
            </a:r>
            <a:endParaRPr lang="ru-RU" sz="7200" smtClean="0">
              <a:latin typeface="Candara" pitchFamily="34" charset="0"/>
            </a:endParaRPr>
          </a:p>
        </p:txBody>
      </p:sp>
      <p:pic>
        <p:nvPicPr>
          <p:cNvPr id="16387" name="Picture 11" descr="12345"/>
          <p:cNvPicPr>
            <a:picLocks noGrp="1" noChangeAspect="1" noChangeArrowheads="1"/>
          </p:cNvPicPr>
          <p:nvPr>
            <p:ph idx="1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1116013" y="1844675"/>
            <a:ext cx="6911975" cy="4248150"/>
          </a:xfrm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7200" smtClean="0">
                <a:latin typeface="Candara" pitchFamily="34" charset="0"/>
              </a:rPr>
              <a:t>Electron-beam welding</a:t>
            </a:r>
            <a:endParaRPr lang="ru-RU" sz="7200" smtClean="0">
              <a:latin typeface="Candara" pitchFamily="34" charset="0"/>
            </a:endParaRPr>
          </a:p>
        </p:txBody>
      </p:sp>
      <p:pic>
        <p:nvPicPr>
          <p:cNvPr id="17411" name="Picture 7" descr="showimage3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1116013" y="1700213"/>
            <a:ext cx="7127875" cy="4752975"/>
          </a:xfrm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7200" smtClean="0">
                <a:latin typeface="Candara" pitchFamily="34" charset="0"/>
              </a:rPr>
              <a:t>Resistance welding</a:t>
            </a:r>
            <a:endParaRPr lang="ru-RU" sz="7200" smtClean="0">
              <a:latin typeface="Candara" pitchFamily="34" charset="0"/>
            </a:endParaRPr>
          </a:p>
        </p:txBody>
      </p:sp>
      <p:pic>
        <p:nvPicPr>
          <p:cNvPr id="18435" name="Picture 7" descr="svarka_236"/>
          <p:cNvPicPr>
            <a:picLocks noGrp="1" noChangeAspect="1" noChangeArrowheads="1"/>
          </p:cNvPicPr>
          <p:nvPr>
            <p:ph idx="1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900113" y="1557338"/>
            <a:ext cx="7127875" cy="4824412"/>
          </a:xfrm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>
                <a:latin typeface="Candara" pitchFamily="34" charset="0"/>
              </a:rPr>
              <a:t>The defects generated during welding are of two types:</a:t>
            </a:r>
            <a:endParaRPr lang="ru-RU" smtClean="0">
              <a:latin typeface="Candara" pitchFamily="34" charset="0"/>
            </a:endParaRPr>
          </a:p>
        </p:txBody>
      </p:sp>
      <p:sp>
        <p:nvSpPr>
          <p:cNvPr id="105545" name="Rectangle 73"/>
          <p:cNvSpPr>
            <a:spLocks noGrp="1" noChangeArrowheads="1"/>
          </p:cNvSpPr>
          <p:nvPr>
            <p:ph type="body" sz="half" idx="1"/>
          </p:nvPr>
        </p:nvSpPr>
        <p:spPr>
          <a:xfrm>
            <a:off x="2124075" y="2276475"/>
            <a:ext cx="4038600" cy="2189163"/>
          </a:xfrm>
        </p:spPr>
        <p:txBody>
          <a:bodyPr/>
          <a:lstStyle/>
          <a:p>
            <a:pPr eaLnBrk="1" hangingPunct="1">
              <a:defRPr/>
            </a:pPr>
            <a:r>
              <a:rPr lang="ru-RU" sz="4000" smtClean="0">
                <a:latin typeface="Candara" pitchFamily="34" charset="0"/>
              </a:rPr>
              <a:t>External</a:t>
            </a:r>
          </a:p>
        </p:txBody>
      </p:sp>
      <p:sp>
        <p:nvSpPr>
          <p:cNvPr id="105546" name="Rectangle 74"/>
          <p:cNvSpPr>
            <a:spLocks noGrp="1" noChangeArrowheads="1"/>
          </p:cNvSpPr>
          <p:nvPr>
            <p:ph type="body" sz="half" idx="2"/>
          </p:nvPr>
        </p:nvSpPr>
        <p:spPr>
          <a:xfrm>
            <a:off x="2124075" y="3860800"/>
            <a:ext cx="4038600" cy="1728788"/>
          </a:xfrm>
        </p:spPr>
        <p:txBody>
          <a:bodyPr/>
          <a:lstStyle/>
          <a:p>
            <a:pPr eaLnBrk="1" hangingPunct="1">
              <a:defRPr/>
            </a:pPr>
            <a:r>
              <a:rPr lang="en-US" sz="4400" smtClean="0">
                <a:latin typeface="Candara" pitchFamily="34" charset="0"/>
              </a:rPr>
              <a:t>I</a:t>
            </a:r>
            <a:r>
              <a:rPr lang="ru-RU" sz="4400" smtClean="0">
                <a:latin typeface="Candara" pitchFamily="34" charset="0"/>
              </a:rPr>
              <a:t>nternal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7200" smtClean="0">
                <a:latin typeface="Candara" pitchFamily="34" charset="0"/>
              </a:rPr>
              <a:t>The external include:</a:t>
            </a:r>
          </a:p>
        </p:txBody>
      </p:sp>
      <p:sp>
        <p:nvSpPr>
          <p:cNvPr id="143364" name="Rectangle 4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eaLnBrk="1" hangingPunct="1"/>
            <a:r>
              <a:rPr lang="en-US" smtClean="0">
                <a:latin typeface="Candara" pitchFamily="34" charset="0"/>
              </a:rPr>
              <a:t>nodules, surface cracks and deep poring over</a:t>
            </a:r>
            <a:endParaRPr lang="ru-RU" smtClean="0">
              <a:latin typeface="Candara" pitchFamily="34" charset="0"/>
            </a:endParaRPr>
          </a:p>
        </p:txBody>
      </p:sp>
      <p:pic>
        <p:nvPicPr>
          <p:cNvPr id="20484" name="Picture 6" descr="clip_image001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4427538" y="2205038"/>
            <a:ext cx="4716462" cy="3627437"/>
          </a:xfrm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7200" smtClean="0">
                <a:latin typeface="Candara" pitchFamily="34" charset="0"/>
              </a:rPr>
              <a:t>The internal include:</a:t>
            </a:r>
          </a:p>
        </p:txBody>
      </p:sp>
      <p:sp>
        <p:nvSpPr>
          <p:cNvPr id="144388" name="Rectangle 4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mtClean="0">
                <a:latin typeface="Candara" pitchFamily="34" charset="0"/>
              </a:rPr>
              <a:t>hidden cracks and pores</a:t>
            </a:r>
          </a:p>
        </p:txBody>
      </p:sp>
      <p:pic>
        <p:nvPicPr>
          <p:cNvPr id="21508" name="Picture 6" descr="slide0032_image007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827088" y="2852738"/>
            <a:ext cx="7848600" cy="3529012"/>
          </a:xfr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89" name="Rectangle 6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7200" smtClean="0">
                <a:latin typeface="Candara" pitchFamily="34" charset="0"/>
              </a:rPr>
              <a:t>Welding</a:t>
            </a:r>
            <a:endParaRPr lang="ru-RU" sz="7200" smtClean="0">
              <a:latin typeface="Candara" pitchFamily="34" charset="0"/>
            </a:endParaRPr>
          </a:p>
        </p:txBody>
      </p:sp>
      <p:sp>
        <p:nvSpPr>
          <p:cNvPr id="22590" name="Rectangle 62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3600" smtClean="0">
                <a:latin typeface="Candara" pitchFamily="34" charset="0"/>
              </a:rPr>
              <a:t>Welding - a technology that allows you to connect the homogeneous and heterogeneous metal</a:t>
            </a:r>
            <a:endParaRPr lang="ru-RU" sz="3600" smtClean="0">
              <a:latin typeface="Candara" pitchFamily="34" charset="0"/>
            </a:endParaRPr>
          </a:p>
        </p:txBody>
      </p:sp>
      <p:pic>
        <p:nvPicPr>
          <p:cNvPr id="4100" name="Picture 64" descr="weldin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4284663" y="1844675"/>
            <a:ext cx="4679950" cy="3960813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Picture 5" descr="svarka"/>
          <p:cNvPicPr>
            <a:picLocks noGrp="1" noChangeAspect="1" noChangeArrowheads="1"/>
          </p:cNvPicPr>
          <p:nvPr>
            <p:ph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0" y="0"/>
            <a:ext cx="9144000" cy="6858000"/>
          </a:xfr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031" name="Rectangle 4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7200" smtClean="0">
                <a:latin typeface="Candara" pitchFamily="34" charset="0"/>
              </a:rPr>
              <a:t>Types of welding</a:t>
            </a:r>
          </a:p>
        </p:txBody>
      </p:sp>
      <p:sp>
        <p:nvSpPr>
          <p:cNvPr id="42032" name="Rectangle 48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3600" smtClean="0">
                <a:latin typeface="Candara" pitchFamily="34" charset="0"/>
              </a:rPr>
              <a:t>pressure resistance welding</a:t>
            </a:r>
          </a:p>
          <a:p>
            <a:pPr eaLnBrk="1" hangingPunct="1">
              <a:lnSpc>
                <a:spcPct val="90000"/>
              </a:lnSpc>
            </a:pPr>
            <a:r>
              <a:rPr lang="en-US" sz="3600" smtClean="0">
                <a:latin typeface="Candara" pitchFamily="34" charset="0"/>
              </a:rPr>
              <a:t>Arc welding</a:t>
            </a:r>
          </a:p>
          <a:p>
            <a:pPr eaLnBrk="1" hangingPunct="1">
              <a:lnSpc>
                <a:spcPct val="90000"/>
              </a:lnSpc>
            </a:pPr>
            <a:r>
              <a:rPr lang="en-US" sz="3600" smtClean="0">
                <a:latin typeface="Candara" pitchFamily="34" charset="0"/>
              </a:rPr>
              <a:t>Laser welding</a:t>
            </a:r>
          </a:p>
          <a:p>
            <a:pPr eaLnBrk="1" hangingPunct="1">
              <a:lnSpc>
                <a:spcPct val="90000"/>
              </a:lnSpc>
            </a:pPr>
            <a:r>
              <a:rPr lang="en-US" sz="3600" smtClean="0">
                <a:latin typeface="Candara" pitchFamily="34" charset="0"/>
              </a:rPr>
              <a:t>Electron-beam welding</a:t>
            </a:r>
          </a:p>
          <a:p>
            <a:pPr eaLnBrk="1" hangingPunct="1">
              <a:lnSpc>
                <a:spcPct val="90000"/>
              </a:lnSpc>
            </a:pPr>
            <a:r>
              <a:rPr lang="en-US" sz="3600" smtClean="0">
                <a:latin typeface="Candara" pitchFamily="34" charset="0"/>
              </a:rPr>
              <a:t>Gas welding</a:t>
            </a:r>
            <a:endParaRPr lang="ru-RU" sz="3600" smtClean="0">
              <a:latin typeface="Candara" pitchFamily="34" charset="0"/>
            </a:endParaRPr>
          </a:p>
        </p:txBody>
      </p:sp>
      <p:pic>
        <p:nvPicPr>
          <p:cNvPr id="5124" name="Picture 51" descr="ehlektro-svarka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6119813" y="1628775"/>
            <a:ext cx="3024187" cy="2189163"/>
          </a:xfrm>
        </p:spPr>
      </p:pic>
      <p:pic>
        <p:nvPicPr>
          <p:cNvPr id="5125" name="Picture 52" descr="1280838383_svarschik"/>
          <p:cNvPicPr>
            <a:picLocks noGrp="1" noChangeAspect="1" noChangeArrowheads="1"/>
          </p:cNvPicPr>
          <p:nvPr>
            <p:ph sz="quarter" idx="3"/>
          </p:nvPr>
        </p:nvPicPr>
        <p:blipFill>
          <a:blip r:embed="rId3" cstate="email"/>
          <a:srcRect/>
          <a:stretch>
            <a:fillRect/>
          </a:stretch>
        </p:blipFill>
        <p:spPr>
          <a:xfrm>
            <a:off x="4859338" y="3933825"/>
            <a:ext cx="2735262" cy="2189163"/>
          </a:xfr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800" smtClean="0">
                <a:latin typeface="Candara" pitchFamily="34" charset="0"/>
              </a:rPr>
              <a:t>P</a:t>
            </a:r>
            <a:r>
              <a:rPr lang="ru-RU" sz="4800" smtClean="0">
                <a:latin typeface="Candara" pitchFamily="34" charset="0"/>
              </a:rPr>
              <a:t>ressure </a:t>
            </a:r>
            <a:r>
              <a:rPr lang="en-US" sz="4800" smtClean="0">
                <a:latin typeface="Candara" pitchFamily="34" charset="0"/>
              </a:rPr>
              <a:t>resistance </a:t>
            </a:r>
            <a:r>
              <a:rPr lang="ru-RU" sz="4800" smtClean="0">
                <a:latin typeface="Candara" pitchFamily="34" charset="0"/>
              </a:rPr>
              <a:t>welding</a:t>
            </a:r>
          </a:p>
        </p:txBody>
      </p:sp>
      <p:sp>
        <p:nvSpPr>
          <p:cNvPr id="57359" name="Rectangle 15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eaLnBrk="1" hangingPunct="1"/>
            <a:r>
              <a:rPr lang="en-US" smtClean="0">
                <a:latin typeface="Candara" pitchFamily="34" charset="0"/>
              </a:rPr>
              <a:t>Resistance welding refers to the types of welding with short-term heating of the junction without melting or fusion, and a draft of heated work pieces</a:t>
            </a:r>
            <a:endParaRPr lang="ru-RU" smtClean="0">
              <a:latin typeface="Candara" pitchFamily="34" charset="0"/>
            </a:endParaRPr>
          </a:p>
        </p:txBody>
      </p:sp>
      <p:pic>
        <p:nvPicPr>
          <p:cNvPr id="6148" name="Picture 17" descr="image001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4284663" y="1916113"/>
            <a:ext cx="4535487" cy="3889375"/>
          </a:xfr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79" name="Rectangle 2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7200" smtClean="0">
                <a:latin typeface="Candara" pitchFamily="34" charset="0"/>
              </a:rPr>
              <a:t>E</a:t>
            </a:r>
            <a:r>
              <a:rPr lang="ru-RU" sz="7200" smtClean="0">
                <a:latin typeface="Candara" pitchFamily="34" charset="0"/>
              </a:rPr>
              <a:t>quipment</a:t>
            </a:r>
          </a:p>
        </p:txBody>
      </p:sp>
      <p:sp>
        <p:nvSpPr>
          <p:cNvPr id="70680" name="Rectangle 24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>
                <a:latin typeface="Candara" pitchFamily="34" charset="0"/>
              </a:rPr>
              <a:t>The apparatus for resistance welding</a:t>
            </a:r>
            <a:endParaRPr lang="ru-RU" smtClean="0">
              <a:latin typeface="Candara" pitchFamily="34" charset="0"/>
            </a:endParaRPr>
          </a:p>
        </p:txBody>
      </p:sp>
      <p:pic>
        <p:nvPicPr>
          <p:cNvPr id="7172" name="Picture 26" descr="f_bigimg_183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4787900" y="1557338"/>
            <a:ext cx="2447925" cy="4530725"/>
          </a:xfr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7200" smtClean="0">
                <a:latin typeface="Candara" pitchFamily="34" charset="0"/>
              </a:rPr>
              <a:t>Arc welding</a:t>
            </a:r>
            <a:endParaRPr lang="ru-RU" sz="7200" smtClean="0">
              <a:latin typeface="Candara" pitchFamily="34" charset="0"/>
            </a:endParaRPr>
          </a:p>
        </p:txBody>
      </p:sp>
      <p:sp>
        <p:nvSpPr>
          <p:cNvPr id="58375" name="Rectangle 7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eaLnBrk="1" hangingPunct="1"/>
            <a:r>
              <a:rPr lang="en-US" smtClean="0">
                <a:latin typeface="Candara" pitchFamily="34" charset="0"/>
              </a:rPr>
              <a:t>Arc  welding - a kind of resistance welding in which the work pieces are welded over the entire surface of contact</a:t>
            </a:r>
            <a:endParaRPr lang="ru-RU" smtClean="0">
              <a:latin typeface="Candara" pitchFamily="34" charset="0"/>
            </a:endParaRPr>
          </a:p>
        </p:txBody>
      </p:sp>
      <p:pic>
        <p:nvPicPr>
          <p:cNvPr id="8196" name="Picture 9" descr="10-12-9-097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4500563" y="2276475"/>
            <a:ext cx="4392612" cy="3168650"/>
          </a:xfr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7200" smtClean="0">
                <a:latin typeface="Candara" pitchFamily="34" charset="0"/>
              </a:rPr>
              <a:t>E</a:t>
            </a:r>
            <a:r>
              <a:rPr lang="ru-RU" sz="7200" smtClean="0">
                <a:latin typeface="Candara" pitchFamily="34" charset="0"/>
              </a:rPr>
              <a:t>quipment</a:t>
            </a:r>
          </a:p>
        </p:txBody>
      </p:sp>
      <p:sp>
        <p:nvSpPr>
          <p:cNvPr id="78852" name="Rectangle 4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eaLnBrk="1" hangingPunct="1"/>
            <a:r>
              <a:rPr lang="ru-RU" smtClean="0">
                <a:latin typeface="Candara" pitchFamily="34" charset="0"/>
              </a:rPr>
              <a:t>                                                            </a:t>
            </a:r>
            <a:r>
              <a:rPr lang="en-US" smtClean="0">
                <a:latin typeface="Candara" pitchFamily="34" charset="0"/>
              </a:rPr>
              <a:t>Welding equipment for arc welding</a:t>
            </a:r>
            <a:endParaRPr lang="ru-RU" smtClean="0">
              <a:latin typeface="Candara" pitchFamily="34" charset="0"/>
            </a:endParaRPr>
          </a:p>
        </p:txBody>
      </p:sp>
      <p:pic>
        <p:nvPicPr>
          <p:cNvPr id="9220" name="Picture 9" descr="2005112345708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5051425" y="1600200"/>
            <a:ext cx="3265488" cy="2189163"/>
          </a:xfrm>
        </p:spPr>
      </p:pic>
      <p:pic>
        <p:nvPicPr>
          <p:cNvPr id="9221" name="Picture 12" descr="No28_pic"/>
          <p:cNvPicPr>
            <a:picLocks noGrp="1" noChangeAspect="1" noChangeArrowheads="1"/>
          </p:cNvPicPr>
          <p:nvPr>
            <p:ph sz="quarter" idx="3"/>
          </p:nvPr>
        </p:nvPicPr>
        <p:blipFill>
          <a:blip r:embed="rId3" cstate="email"/>
          <a:srcRect/>
          <a:stretch>
            <a:fillRect/>
          </a:stretch>
        </p:blipFill>
        <p:spPr>
          <a:xfrm>
            <a:off x="5003800" y="3941763"/>
            <a:ext cx="3313113" cy="2511425"/>
          </a:xfr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7200" smtClean="0">
                <a:latin typeface="Candara" pitchFamily="34" charset="0"/>
              </a:rPr>
              <a:t>Arc welding</a:t>
            </a:r>
            <a:endParaRPr lang="ru-RU" sz="7200" smtClean="0">
              <a:latin typeface="Candara" pitchFamily="34" charset="0"/>
            </a:endParaRPr>
          </a:p>
        </p:txBody>
      </p:sp>
      <p:sp>
        <p:nvSpPr>
          <p:cNvPr id="59396" name="Rectangle 4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eaLnBrk="1" hangingPunct="1"/>
            <a:r>
              <a:rPr lang="en-US" smtClean="0">
                <a:latin typeface="Candara" pitchFamily="34" charset="0"/>
              </a:rPr>
              <a:t>Arc welding - a kind of resistance welding in which the work pieces are joined at different points</a:t>
            </a:r>
            <a:endParaRPr lang="ru-RU" smtClean="0">
              <a:latin typeface="Candara" pitchFamily="34" charset="0"/>
            </a:endParaRPr>
          </a:p>
        </p:txBody>
      </p:sp>
      <p:pic>
        <p:nvPicPr>
          <p:cNvPr id="10244" name="Picture 6" descr="svar-rab7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4787900" y="1916113"/>
            <a:ext cx="3887788" cy="3457575"/>
          </a:xfr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7200" smtClean="0">
                <a:latin typeface="Candara" pitchFamily="34" charset="0"/>
              </a:rPr>
              <a:t>Gas E</a:t>
            </a:r>
            <a:r>
              <a:rPr lang="ru-RU" sz="7200" smtClean="0">
                <a:latin typeface="Candara" pitchFamily="34" charset="0"/>
              </a:rPr>
              <a:t>quipment</a:t>
            </a:r>
          </a:p>
        </p:txBody>
      </p:sp>
      <p:sp>
        <p:nvSpPr>
          <p:cNvPr id="82952" name="Rectangle 8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eaLnBrk="1" hangingPunct="1"/>
            <a:r>
              <a:rPr lang="en-US" sz="3600" smtClean="0">
                <a:latin typeface="Candara" pitchFamily="34" charset="0"/>
              </a:rPr>
              <a:t>Gas </a:t>
            </a:r>
            <a:r>
              <a:rPr lang="ru-RU" sz="3600" smtClean="0">
                <a:latin typeface="Candara" pitchFamily="34" charset="0"/>
              </a:rPr>
              <a:t>Welding Machines</a:t>
            </a:r>
          </a:p>
        </p:txBody>
      </p:sp>
      <p:pic>
        <p:nvPicPr>
          <p:cNvPr id="11268" name="Picture 11" descr="Oborudovanie_Kontaktnaya_svarka_1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7092950" y="1557338"/>
            <a:ext cx="1787525" cy="2519362"/>
          </a:xfrm>
        </p:spPr>
      </p:pic>
      <p:pic>
        <p:nvPicPr>
          <p:cNvPr id="11269" name="Picture 14" descr="346003_w640_h640_kar_spotter_5500"/>
          <p:cNvPicPr>
            <a:picLocks noGrp="1" noChangeAspect="1" noChangeArrowheads="1"/>
          </p:cNvPicPr>
          <p:nvPr>
            <p:ph sz="quarter" idx="3"/>
          </p:nvPr>
        </p:nvPicPr>
        <p:blipFill>
          <a:blip r:embed="rId3" cstate="email"/>
          <a:srcRect/>
          <a:stretch>
            <a:fillRect/>
          </a:stretch>
        </p:blipFill>
        <p:spPr>
          <a:xfrm>
            <a:off x="4643438" y="4076700"/>
            <a:ext cx="2994025" cy="2189163"/>
          </a:xfr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Орбита">
  <a:themeElements>
    <a:clrScheme name="Орбита 1">
      <a:dk1>
        <a:srgbClr val="010199"/>
      </a:dk1>
      <a:lt1>
        <a:srgbClr val="FFFFFF"/>
      </a:lt1>
      <a:dk2>
        <a:srgbClr val="000000"/>
      </a:dk2>
      <a:lt2>
        <a:srgbClr val="B2B2B2"/>
      </a:lt2>
      <a:accent1>
        <a:srgbClr val="3399FF"/>
      </a:accent1>
      <a:accent2>
        <a:srgbClr val="666699"/>
      </a:accent2>
      <a:accent3>
        <a:srgbClr val="AAAAAA"/>
      </a:accent3>
      <a:accent4>
        <a:srgbClr val="DADADA"/>
      </a:accent4>
      <a:accent5>
        <a:srgbClr val="ADCAFF"/>
      </a:accent5>
      <a:accent6>
        <a:srgbClr val="5C5C8A"/>
      </a:accent6>
      <a:hlink>
        <a:srgbClr val="FFFFCC"/>
      </a:hlink>
      <a:folHlink>
        <a:srgbClr val="FFCC66"/>
      </a:folHlink>
    </a:clrScheme>
    <a:fontScheme name="Орбита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рбита 1">
        <a:dk1>
          <a:srgbClr val="010199"/>
        </a:dk1>
        <a:lt1>
          <a:srgbClr val="FFFFFF"/>
        </a:lt1>
        <a:dk2>
          <a:srgbClr val="000000"/>
        </a:dk2>
        <a:lt2>
          <a:srgbClr val="B2B2B2"/>
        </a:lt2>
        <a:accent1>
          <a:srgbClr val="3399FF"/>
        </a:accent1>
        <a:accent2>
          <a:srgbClr val="666699"/>
        </a:accent2>
        <a:accent3>
          <a:srgbClr val="AAAAAA"/>
        </a:accent3>
        <a:accent4>
          <a:srgbClr val="DADADA"/>
        </a:accent4>
        <a:accent5>
          <a:srgbClr val="ADCAFF"/>
        </a:accent5>
        <a:accent6>
          <a:srgbClr val="5C5C8A"/>
        </a:accent6>
        <a:hlink>
          <a:srgbClr val="FFFFCC"/>
        </a:hlink>
        <a:folHlink>
          <a:srgbClr val="FFCC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рбита 2">
        <a:dk1>
          <a:srgbClr val="008000"/>
        </a:dk1>
        <a:lt1>
          <a:srgbClr val="FFFFFF"/>
        </a:lt1>
        <a:dk2>
          <a:srgbClr val="003300"/>
        </a:dk2>
        <a:lt2>
          <a:srgbClr val="C0C0C0"/>
        </a:lt2>
        <a:accent1>
          <a:srgbClr val="99CC00"/>
        </a:accent1>
        <a:accent2>
          <a:srgbClr val="527C3A"/>
        </a:accent2>
        <a:accent3>
          <a:srgbClr val="AAADAA"/>
        </a:accent3>
        <a:accent4>
          <a:srgbClr val="DADADA"/>
        </a:accent4>
        <a:accent5>
          <a:srgbClr val="CAE2AA"/>
        </a:accent5>
        <a:accent6>
          <a:srgbClr val="497034"/>
        </a:accent6>
        <a:hlink>
          <a:srgbClr val="33CC33"/>
        </a:hlink>
        <a:folHlink>
          <a:srgbClr val="C1FF8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рбита 3">
        <a:dk1>
          <a:srgbClr val="000066"/>
        </a:dk1>
        <a:lt1>
          <a:srgbClr val="FFFFFF"/>
        </a:lt1>
        <a:dk2>
          <a:srgbClr val="000099"/>
        </a:dk2>
        <a:lt2>
          <a:srgbClr val="9FBFFF"/>
        </a:lt2>
        <a:accent1>
          <a:srgbClr val="0099CC"/>
        </a:accent1>
        <a:accent2>
          <a:srgbClr val="00CC66"/>
        </a:accent2>
        <a:accent3>
          <a:srgbClr val="AAAACA"/>
        </a:accent3>
        <a:accent4>
          <a:srgbClr val="DADADA"/>
        </a:accent4>
        <a:accent5>
          <a:srgbClr val="AACAE2"/>
        </a:accent5>
        <a:accent6>
          <a:srgbClr val="00B95C"/>
        </a:accent6>
        <a:hlink>
          <a:srgbClr val="00FFFF"/>
        </a:hlink>
        <a:folHlink>
          <a:srgbClr val="CDE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рбита 4">
        <a:dk1>
          <a:srgbClr val="00ACA8"/>
        </a:dk1>
        <a:lt1>
          <a:srgbClr val="FFFFFF"/>
        </a:lt1>
        <a:dk2>
          <a:srgbClr val="006666"/>
        </a:dk2>
        <a:lt2>
          <a:srgbClr val="FFFF99"/>
        </a:lt2>
        <a:accent1>
          <a:srgbClr val="0099CC"/>
        </a:accent1>
        <a:accent2>
          <a:srgbClr val="6D6FC7"/>
        </a:accent2>
        <a:accent3>
          <a:srgbClr val="AAB8B8"/>
        </a:accent3>
        <a:accent4>
          <a:srgbClr val="DADADA"/>
        </a:accent4>
        <a:accent5>
          <a:srgbClr val="AACAE2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рбита 5">
        <a:dk1>
          <a:srgbClr val="BA0023"/>
        </a:dk1>
        <a:lt1>
          <a:srgbClr val="FFFFFF"/>
        </a:lt1>
        <a:dk2>
          <a:srgbClr val="800000"/>
        </a:dk2>
        <a:lt2>
          <a:srgbClr val="FFFF99"/>
        </a:lt2>
        <a:accent1>
          <a:srgbClr val="FF6600"/>
        </a:accent1>
        <a:accent2>
          <a:srgbClr val="C5543D"/>
        </a:accent2>
        <a:accent3>
          <a:srgbClr val="C0AAAA"/>
        </a:accent3>
        <a:accent4>
          <a:srgbClr val="DADADA"/>
        </a:accent4>
        <a:accent5>
          <a:srgbClr val="FFB8AA"/>
        </a:accent5>
        <a:accent6>
          <a:srgbClr val="B24B36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рбита 6">
        <a:dk1>
          <a:srgbClr val="6D776E"/>
        </a:dk1>
        <a:lt1>
          <a:srgbClr val="FFFFFF"/>
        </a:lt1>
        <a:dk2>
          <a:srgbClr val="575863"/>
        </a:dk2>
        <a:lt2>
          <a:srgbClr val="DDDDDD"/>
        </a:lt2>
        <a:accent1>
          <a:srgbClr val="0099CC"/>
        </a:accent1>
        <a:accent2>
          <a:srgbClr val="939EA9"/>
        </a:accent2>
        <a:accent3>
          <a:srgbClr val="B4B4B7"/>
        </a:accent3>
        <a:accent4>
          <a:srgbClr val="DADADA"/>
        </a:accent4>
        <a:accent5>
          <a:srgbClr val="AACAE2"/>
        </a:accent5>
        <a:accent6>
          <a:srgbClr val="858F99"/>
        </a:accent6>
        <a:hlink>
          <a:srgbClr val="FFCC00"/>
        </a:hlink>
        <a:folHlink>
          <a:srgbClr val="BD894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рбита 7">
        <a:dk1>
          <a:srgbClr val="A28A84"/>
        </a:dk1>
        <a:lt1>
          <a:srgbClr val="FFFFFF"/>
        </a:lt1>
        <a:dk2>
          <a:srgbClr val="765E58"/>
        </a:dk2>
        <a:lt2>
          <a:srgbClr val="DDDDDD"/>
        </a:lt2>
        <a:accent1>
          <a:srgbClr val="CC6600"/>
        </a:accent1>
        <a:accent2>
          <a:srgbClr val="CC9900"/>
        </a:accent2>
        <a:accent3>
          <a:srgbClr val="BDB6B4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FFCC00"/>
        </a:hlink>
        <a:folHlink>
          <a:srgbClr val="FFFFB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рбита 8">
        <a:dk1>
          <a:srgbClr val="000000"/>
        </a:dk1>
        <a:lt1>
          <a:srgbClr val="C5D9ED"/>
        </a:lt1>
        <a:dk2>
          <a:srgbClr val="000000"/>
        </a:dk2>
        <a:lt2>
          <a:srgbClr val="FFFFFF"/>
        </a:lt2>
        <a:accent1>
          <a:srgbClr val="F3F6FF"/>
        </a:accent1>
        <a:accent2>
          <a:srgbClr val="33CCCC"/>
        </a:accent2>
        <a:accent3>
          <a:srgbClr val="DFE9F4"/>
        </a:accent3>
        <a:accent4>
          <a:srgbClr val="000000"/>
        </a:accent4>
        <a:accent5>
          <a:srgbClr val="F8FAFF"/>
        </a:accent5>
        <a:accent6>
          <a:srgbClr val="2DB9B9"/>
        </a:accent6>
        <a:hlink>
          <a:srgbClr val="0000FF"/>
        </a:hlink>
        <a:folHlink>
          <a:srgbClr val="00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рбита 9">
        <a:dk1>
          <a:srgbClr val="FFFFFF"/>
        </a:dk1>
        <a:lt1>
          <a:srgbClr val="FFFFFF"/>
        </a:lt1>
        <a:dk2>
          <a:srgbClr val="AAAAC6"/>
        </a:dk2>
        <a:lt2>
          <a:srgbClr val="FFFFCC"/>
        </a:lt2>
        <a:accent1>
          <a:srgbClr val="66667E"/>
        </a:accent1>
        <a:accent2>
          <a:srgbClr val="629157"/>
        </a:accent2>
        <a:accent3>
          <a:srgbClr val="D2D2DF"/>
        </a:accent3>
        <a:accent4>
          <a:srgbClr val="DADADA"/>
        </a:accent4>
        <a:accent5>
          <a:srgbClr val="B8B8C0"/>
        </a:accent5>
        <a:accent6>
          <a:srgbClr val="58834E"/>
        </a:accent6>
        <a:hlink>
          <a:srgbClr val="6600CC"/>
        </a:hlink>
        <a:folHlink>
          <a:srgbClr val="3399FF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Orbit</Template>
  <TotalTime>190</TotalTime>
  <Words>222</Words>
  <Application>Microsoft Office PowerPoint</Application>
  <PresentationFormat>Экран (4:3)</PresentationFormat>
  <Paragraphs>41</Paragraphs>
  <Slides>20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6" baseType="lpstr">
      <vt:lpstr>Arial</vt:lpstr>
      <vt:lpstr>Wingdings</vt:lpstr>
      <vt:lpstr>Calibri</vt:lpstr>
      <vt:lpstr>Candara</vt:lpstr>
      <vt:lpstr>Times New Roman</vt:lpstr>
      <vt:lpstr>Орбита</vt:lpstr>
      <vt:lpstr>Topic «Types of welding»</vt:lpstr>
      <vt:lpstr>Welding</vt:lpstr>
      <vt:lpstr>Types of welding</vt:lpstr>
      <vt:lpstr>Pressure resistance welding</vt:lpstr>
      <vt:lpstr>Equipment</vt:lpstr>
      <vt:lpstr>Arc welding</vt:lpstr>
      <vt:lpstr>Equipment</vt:lpstr>
      <vt:lpstr>Arc welding</vt:lpstr>
      <vt:lpstr>Gas Equipment</vt:lpstr>
      <vt:lpstr>Resistance welding</vt:lpstr>
      <vt:lpstr>Equipment</vt:lpstr>
      <vt:lpstr>Plans of the main types of welding</vt:lpstr>
      <vt:lpstr>Laser welding</vt:lpstr>
      <vt:lpstr>Arc welding</vt:lpstr>
      <vt:lpstr>Electron-beam welding</vt:lpstr>
      <vt:lpstr>Resistance welding</vt:lpstr>
      <vt:lpstr>The defects generated during welding are of two types:</vt:lpstr>
      <vt:lpstr>The external include:</vt:lpstr>
      <vt:lpstr>The internal include:</vt:lpstr>
      <vt:lpstr>Слайд 20</vt:lpstr>
    </vt:vector>
  </TitlesOfParts>
  <Company>MoBIL GROUP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Сварка</dc:title>
  <dc:creator>Настя</dc:creator>
  <cp:lastModifiedBy>revaz</cp:lastModifiedBy>
  <cp:revision>25</cp:revision>
  <dcterms:created xsi:type="dcterms:W3CDTF">2011-03-07T17:58:30Z</dcterms:created>
  <dcterms:modified xsi:type="dcterms:W3CDTF">2013-03-31T16:37:13Z</dcterms:modified>
</cp:coreProperties>
</file>