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7"/>
  </p:notesMasterIdLst>
  <p:sldIdLst>
    <p:sldId id="256" r:id="rId3"/>
    <p:sldId id="263" r:id="rId4"/>
    <p:sldId id="262" r:id="rId5"/>
    <p:sldId id="264" r:id="rId6"/>
    <p:sldId id="268" r:id="rId7"/>
    <p:sldId id="276" r:id="rId8"/>
    <p:sldId id="275" r:id="rId9"/>
    <p:sldId id="265" r:id="rId10"/>
    <p:sldId id="266" r:id="rId11"/>
    <p:sldId id="267" r:id="rId12"/>
    <p:sldId id="274" r:id="rId13"/>
    <p:sldId id="269" r:id="rId14"/>
    <p:sldId id="277" r:id="rId15"/>
    <p:sldId id="271" r:id="rId16"/>
    <p:sldId id="280" r:id="rId17"/>
    <p:sldId id="272" r:id="rId18"/>
    <p:sldId id="281" r:id="rId19"/>
    <p:sldId id="270" r:id="rId20"/>
    <p:sldId id="282" r:id="rId21"/>
    <p:sldId id="310" r:id="rId22"/>
    <p:sldId id="292" r:id="rId23"/>
    <p:sldId id="289" r:id="rId24"/>
    <p:sldId id="293" r:id="rId25"/>
    <p:sldId id="288" r:id="rId26"/>
    <p:sldId id="294" r:id="rId27"/>
    <p:sldId id="283" r:id="rId28"/>
    <p:sldId id="295" r:id="rId29"/>
    <p:sldId id="286" r:id="rId30"/>
    <p:sldId id="297" r:id="rId31"/>
    <p:sldId id="284" r:id="rId32"/>
    <p:sldId id="298" r:id="rId33"/>
    <p:sldId id="285" r:id="rId34"/>
    <p:sldId id="299" r:id="rId35"/>
    <p:sldId id="290" r:id="rId36"/>
    <p:sldId id="300" r:id="rId37"/>
    <p:sldId id="287" r:id="rId38"/>
    <p:sldId id="311" r:id="rId39"/>
    <p:sldId id="301" r:id="rId40"/>
    <p:sldId id="303" r:id="rId41"/>
    <p:sldId id="305" r:id="rId42"/>
    <p:sldId id="306" r:id="rId43"/>
    <p:sldId id="308" r:id="rId44"/>
    <p:sldId id="307" r:id="rId45"/>
    <p:sldId id="309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5A2781"/>
    <a:srgbClr val="AB0043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50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286676" cy="1143008"/>
          </a:xfr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Пойти за мной сейчас готов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Ты в царство дивное цветов?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429684" cy="121444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1428759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СКАЗОЧНАЯ СТРАНА ЦВЕТОВ</a:t>
            </a:r>
            <a:endParaRPr lang="ru-RU" sz="4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4cdc49ba9bf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5262578" cy="3946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428604"/>
            <a:ext cx="45005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Роспись по дереву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«ХОХЛОМА»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9696669_normal_d6e2e5f2ee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500306"/>
            <a:ext cx="5380121" cy="3733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785794"/>
            <a:ext cx="500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Роспись по ткани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БАТИК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6500858" cy="259782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Декоративных направлений много,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Но мне любимо более одно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Из бисера цветущая дорога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страну цветов открыло нам окно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428205_29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714488"/>
            <a:ext cx="3537848" cy="4408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64291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Техника непрерывных петель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5996565.jpg"/>
          <p:cNvPicPr>
            <a:picLocks noChangeAspect="1"/>
          </p:cNvPicPr>
          <p:nvPr/>
        </p:nvPicPr>
        <p:blipFill>
          <a:blip r:embed="rId2" cstate="print"/>
          <a:srcRect r="1999" b="3999"/>
          <a:stretch>
            <a:fillRect/>
          </a:stretch>
        </p:blipFill>
        <p:spPr>
          <a:xfrm>
            <a:off x="2928926" y="2071678"/>
            <a:ext cx="3226988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Техника петельчатого плетения 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9b3_3214753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683193"/>
            <a:ext cx="2928958" cy="470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42918"/>
            <a:ext cx="578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Техника параллельного плетения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9734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938453" cy="4469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642918"/>
            <a:ext cx="577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Техника игольчатого плетения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a2f793-7f2b-30a7-bd0d-22f5c2a1fa7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071678"/>
            <a:ext cx="5924953" cy="4005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1000108"/>
            <a:ext cx="5453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Техника ступенчатого плетения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necklac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357876" cy="4219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500042"/>
            <a:ext cx="5186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Техника мозаичного плетения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072362" cy="32316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5A278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Прошли мы вместе часть страны,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Цветов уж много повидали,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Теперь поближе познакомься ты -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Ведь здесь давно нас в гости ждали!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858180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6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Что в сундучок мой не вошло, 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Нам посмотреть сейчас поможет 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Компьютера затейливое волшебство!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624.JPG"/>
          <p:cNvPicPr>
            <a:picLocks noChangeAspect="1"/>
          </p:cNvPicPr>
          <p:nvPr/>
        </p:nvPicPr>
        <p:blipFill>
          <a:blip r:embed="rId2" cstate="print"/>
          <a:srcRect l="4687" t="13541" r="3125" b="8333"/>
          <a:stretch>
            <a:fillRect/>
          </a:stretch>
        </p:blipFill>
        <p:spPr>
          <a:xfrm>
            <a:off x="357158" y="500042"/>
            <a:ext cx="8429684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 горизонтали: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Родился цветочек в один майский день, </a:t>
            </a:r>
            <a:br>
              <a:rPr lang="ru-RU" b="1" dirty="0" smtClean="0"/>
            </a:br>
            <a:r>
              <a:rPr lang="ru-RU" b="1" dirty="0" smtClean="0"/>
              <a:t>И луг золотистый им дорожит.</a:t>
            </a:r>
            <a:br>
              <a:rPr lang="ru-RU" b="1" dirty="0" smtClean="0"/>
            </a:br>
            <a:r>
              <a:rPr lang="ru-RU" b="1" dirty="0" smtClean="0"/>
              <a:t>Мне кажется только его ты задень,</a:t>
            </a:r>
            <a:br>
              <a:rPr lang="ru-RU" b="1" dirty="0" smtClean="0"/>
            </a:br>
            <a:r>
              <a:rPr lang="ru-RU" b="1" dirty="0" smtClean="0"/>
              <a:t>и он мелодично тебе зазвенит.</a:t>
            </a:r>
            <a:br>
              <a:rPr lang="ru-RU" b="1" dirty="0" smtClean="0"/>
            </a:br>
            <a:r>
              <a:rPr lang="ru-RU" b="1" dirty="0" smtClean="0"/>
              <a:t>И этот звук услышит луг.</a:t>
            </a:r>
            <a:br>
              <a:rPr lang="ru-RU" b="1" dirty="0" smtClean="0"/>
            </a:br>
            <a:r>
              <a:rPr lang="ru-RU" b="1" dirty="0" smtClean="0"/>
              <a:t>И птицы, и цветы.</a:t>
            </a:r>
            <a:br>
              <a:rPr lang="ru-RU" b="1" dirty="0" smtClean="0"/>
            </a:br>
            <a:r>
              <a:rPr lang="ru-RU" b="1" dirty="0" smtClean="0"/>
              <a:t>Давай послушаем:</a:t>
            </a:r>
            <a:br>
              <a:rPr lang="ru-RU" b="1" dirty="0" smtClean="0"/>
            </a:br>
            <a:r>
              <a:rPr lang="ru-RU" b="1" dirty="0" smtClean="0"/>
              <a:t>А, вдруг услышим я и ты.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680701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428868"/>
            <a:ext cx="2062915" cy="3857651"/>
          </a:xfrm>
          <a:prstGeom prst="rect">
            <a:avLst/>
          </a:prstGeom>
        </p:spPr>
      </p:pic>
      <p:pic>
        <p:nvPicPr>
          <p:cNvPr id="7" name="Рисунок 6" descr="e346d4656064.jpg"/>
          <p:cNvPicPr>
            <a:picLocks noChangeAspect="1"/>
          </p:cNvPicPr>
          <p:nvPr/>
        </p:nvPicPr>
        <p:blipFill>
          <a:blip r:embed="rId4" cstate="print"/>
          <a:srcRect l="4903" t="3370" r="4391" b="2246"/>
          <a:stretch>
            <a:fillRect/>
          </a:stretch>
        </p:blipFill>
        <p:spPr>
          <a:xfrm>
            <a:off x="857224" y="714356"/>
            <a:ext cx="2643206" cy="400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928670"/>
            <a:ext cx="2562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Колокольчик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2. По горизонтали: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Цветёт он майскою порой,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Его найдёшь в тени лесной: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На стебельке, как бусы в ряд,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Цветы душистые висят…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tdFcdaqx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571876"/>
            <a:ext cx="3184928" cy="2547942"/>
          </a:xfrm>
          <a:prstGeom prst="rect">
            <a:avLst/>
          </a:prstGeom>
        </p:spPr>
      </p:pic>
      <p:pic>
        <p:nvPicPr>
          <p:cNvPr id="4" name="Рисунок 3" descr="biser.info_26519_brosh-landyshi_1233932021.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14356"/>
            <a:ext cx="2286016" cy="3432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1428736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Ландыш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3. По горизонтали: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капризна и нежна,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 любому празднику нужна.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Могу быть белой, желтой, красной,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 остаюсь всегда прекрасной!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ser.info_6760033074b876fc184ae0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2571768" cy="3429024"/>
          </a:xfrm>
          <a:prstGeom prst="rect">
            <a:avLst/>
          </a:prstGeom>
        </p:spPr>
      </p:pic>
      <p:pic>
        <p:nvPicPr>
          <p:cNvPr id="4" name="Рисунок 3" descr="60b8a888d98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14620"/>
            <a:ext cx="2305050" cy="381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57818" y="1214422"/>
            <a:ext cx="123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Роза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4. По горизонтали: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Он – цветочный принц-поэт,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В шляпу желтую одет.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Про весну сонет на бис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Прочитает нам 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-1-.jpg"/>
          <p:cNvPicPr>
            <a:picLocks noChangeAspect="1"/>
          </p:cNvPicPr>
          <p:nvPr/>
        </p:nvPicPr>
        <p:blipFill>
          <a:blip r:embed="rId2" cstate="print"/>
          <a:srcRect l="1263" b="6451"/>
          <a:stretch>
            <a:fillRect/>
          </a:stretch>
        </p:blipFill>
        <p:spPr>
          <a:xfrm>
            <a:off x="785786" y="571480"/>
            <a:ext cx="2462220" cy="3916146"/>
          </a:xfrm>
          <a:prstGeom prst="rect">
            <a:avLst/>
          </a:prstGeom>
        </p:spPr>
      </p:pic>
      <p:pic>
        <p:nvPicPr>
          <p:cNvPr id="3" name="Рисунок 2" descr="post-3374-1235762048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643182"/>
            <a:ext cx="2839661" cy="378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1142984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Нарцисс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5. По горизонтали: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  Длинный тонкий стебелёк,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  Сверху – алый огонёк.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  Не растенье, а маяк –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  Это ярко-красный …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85860"/>
            <a:ext cx="6215106" cy="1446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2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Цветы повсюду и везде: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рисунке, в бисере, в резьбе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7884" y="1000108"/>
            <a:ext cx="937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Мак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biser.info_23036_maki_081105.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3305175" cy="4572000"/>
          </a:xfrm>
          <a:prstGeom prst="rect">
            <a:avLst/>
          </a:prstGeom>
        </p:spPr>
      </p:pic>
      <p:pic>
        <p:nvPicPr>
          <p:cNvPr id="6" name="Рисунок 5" descr="4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214554"/>
            <a:ext cx="3061259" cy="407194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6. По вертикали: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Нарядные платьица,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Желтые брошки,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Ни пятнышка нет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красивой одежке.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Такие веселые,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белой рубашке!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Вот-вот заиграют,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Как дети, в пятнашки.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ket-rovashek-iz-bisera-shema-.jpg"/>
          <p:cNvPicPr>
            <a:picLocks noChangeAspect="1"/>
          </p:cNvPicPr>
          <p:nvPr/>
        </p:nvPicPr>
        <p:blipFill>
          <a:blip r:embed="rId2" cstate="print"/>
          <a:srcRect l="39133" t="658" r="2907" b="5592"/>
          <a:stretch>
            <a:fillRect/>
          </a:stretch>
        </p:blipFill>
        <p:spPr>
          <a:xfrm>
            <a:off x="714348" y="500042"/>
            <a:ext cx="2646966" cy="3143272"/>
          </a:xfrm>
          <a:prstGeom prst="rect">
            <a:avLst/>
          </a:prstGeom>
        </p:spPr>
      </p:pic>
      <p:pic>
        <p:nvPicPr>
          <p:cNvPr id="3" name="Рисунок 2" descr="22c484ebd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3910900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128586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Ромашка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7. По вертикали: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Пробивался сквозь снежок,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Удивительный росток.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Самый первый, самый нежный,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Самый бархатный цветок!</a:t>
            </a:r>
            <a:r>
              <a:rPr lang="ru-RU" b="1" dirty="0" smtClean="0"/>
              <a:t>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ser.info_6218_podsnezhniki_1235288309.preview.jpg"/>
          <p:cNvPicPr>
            <a:picLocks noChangeAspect="1"/>
          </p:cNvPicPr>
          <p:nvPr/>
        </p:nvPicPr>
        <p:blipFill>
          <a:blip r:embed="rId2" cstate="print"/>
          <a:srcRect l="11923" r="6315"/>
          <a:stretch>
            <a:fillRect/>
          </a:stretch>
        </p:blipFill>
        <p:spPr>
          <a:xfrm>
            <a:off x="571472" y="642918"/>
            <a:ext cx="3429024" cy="3143273"/>
          </a:xfrm>
          <a:prstGeom prst="rect">
            <a:avLst/>
          </a:prstGeom>
        </p:spPr>
      </p:pic>
      <p:pic>
        <p:nvPicPr>
          <p:cNvPr id="3" name="Рисунок 2" descr="39867787_edfb054d56aacbd8e08ee1497b139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643182"/>
            <a:ext cx="2678925" cy="35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1142984"/>
            <a:ext cx="2500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Подснежник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7. По вертикали: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Замечательный цветок,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Словно яркий огонёк.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Пышный, важный, словно пан,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Нежный бархатный 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_gallery_39285_13152_107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3"/>
            <a:ext cx="2571768" cy="3429025"/>
          </a:xfrm>
          <a:prstGeom prst="rect">
            <a:avLst/>
          </a:prstGeom>
        </p:spPr>
      </p:pic>
      <p:pic>
        <p:nvPicPr>
          <p:cNvPr id="3" name="Рисунок 2" descr="flowers_8_-e47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143248"/>
            <a:ext cx="3000396" cy="3361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1428736"/>
            <a:ext cx="184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Тюльпан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625.JPG"/>
          <p:cNvPicPr>
            <a:picLocks noChangeAspect="1"/>
          </p:cNvPicPr>
          <p:nvPr/>
        </p:nvPicPr>
        <p:blipFill>
          <a:blip r:embed="rId2" cstate="print"/>
          <a:srcRect l="5469" t="16667" r="3124" b="5208"/>
          <a:stretch>
            <a:fillRect/>
          </a:stretch>
        </p:blipFill>
        <p:spPr>
          <a:xfrm>
            <a:off x="357158" y="714356"/>
            <a:ext cx="8358246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7400948" cy="2714644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Разгадали все загадки?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Поиграли с нами в прятки?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В часть страны пойдем другую 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Приглашаем в мастерскую!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r>
              <a:rPr lang="ru-RU" dirty="0" smtClean="0"/>
              <a:t>Цветочная мастерская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2614618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2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Посмотри-ка на картинку!</a:t>
            </a:r>
          </a:p>
          <a:p>
            <a:pPr>
              <a:buNone/>
            </a:pPr>
            <a:r>
              <a:rPr lang="ru-RU" b="1" dirty="0" smtClean="0"/>
              <a:t>    Кто запрыгнул к нам в корзинку?</a:t>
            </a:r>
          </a:p>
          <a:p>
            <a:pPr>
              <a:buNone/>
            </a:pPr>
            <a:r>
              <a:rPr lang="ru-RU" b="1" dirty="0" smtClean="0"/>
              <a:t>    Много тут цветов у нас</a:t>
            </a:r>
          </a:p>
          <a:p>
            <a:pPr>
              <a:buNone/>
            </a:pPr>
            <a:r>
              <a:rPr lang="ru-RU" b="1" dirty="0" smtClean="0"/>
              <a:t>    Так начнем же мастер класс…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0a6a8b28462c286c6bf9500394e7f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14422"/>
            <a:ext cx="6083300" cy="5286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285728"/>
            <a:ext cx="362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Резьба по дереву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11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Незабудка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7441459" cy="392909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Ландыш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1к.jpg"/>
          <p:cNvPicPr>
            <a:picLocks noChangeAspect="1"/>
          </p:cNvPicPr>
          <p:nvPr/>
        </p:nvPicPr>
        <p:blipFill>
          <a:blip r:embed="rId2" cstate="print"/>
          <a:srcRect r="51349" b="25952"/>
          <a:stretch>
            <a:fillRect/>
          </a:stretch>
        </p:blipFill>
        <p:spPr>
          <a:xfrm>
            <a:off x="2357422" y="1714488"/>
            <a:ext cx="4668570" cy="44291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Колокольчик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ost-2-1255257004,0051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5988460" cy="3904476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CFF">
                  <a:shade val="30000"/>
                  <a:satMod val="115000"/>
                  <a:alpha val="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Подснежник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290809" cy="4214842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127000"/>
          </a:effectLst>
        </p:spPr>
        <p:txBody>
          <a:bodyPr/>
          <a:lstStyle/>
          <a:p>
            <a:r>
              <a:rPr lang="ru-RU" b="1" dirty="0" smtClean="0"/>
              <a:t>До скорой встречи!!!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4043378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softEdge rad="317500"/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Вы отлично потрудились,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Мастерству здесь обучились,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В гости мы зовем опять 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Вас </a:t>
            </a:r>
            <a:r>
              <a:rPr lang="ru-RU" b="1" smtClean="0">
                <a:solidFill>
                  <a:schemeClr val="accent4">
                    <a:lumMod val="50000"/>
                  </a:schemeClr>
                </a:solidFill>
              </a:rPr>
              <a:t>всех </a:t>
            </a:r>
            <a:r>
              <a:rPr lang="ru-RU" b="1" smtClean="0">
                <a:solidFill>
                  <a:schemeClr val="accent4">
                    <a:lumMod val="50000"/>
                  </a:schemeClr>
                </a:solidFill>
              </a:rPr>
              <a:t>очень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будем ждать!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130223_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424372" cy="4692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571480"/>
            <a:ext cx="2849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Резьба по кости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4786346" cy="4303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934" y="10715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57148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Цветной пластик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285728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Цветы из бумаги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ОРИГАМИ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origami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071678"/>
            <a:ext cx="5238787" cy="392909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0812fa330b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4357718" cy="4267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Роспись по фарфору</a:t>
            </a:r>
          </a:p>
          <a:p>
            <a:pPr algn="ctr"/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Техника «ГЖЕЛЬ»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5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2"/>
            <a:ext cx="3357586" cy="4205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Роспись по металлу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Техника  «ЖОСТОВСКАЯ РОСПИСЬ»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1014</TotalTime>
  <Words>424</Words>
  <Application>Microsoft Office PowerPoint</Application>
  <PresentationFormat>Экран (4:3)</PresentationFormat>
  <Paragraphs>113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CSC</vt:lpstr>
      <vt:lpstr>СКАЗОЧНАЯ СТРАНА ЦВЕТОВ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1. По горизонтали: </vt:lpstr>
      <vt:lpstr>Слайд 22</vt:lpstr>
      <vt:lpstr>2. По горизонтали:</vt:lpstr>
      <vt:lpstr>Слайд 24</vt:lpstr>
      <vt:lpstr>3. По горизонтали:</vt:lpstr>
      <vt:lpstr>Слайд 26</vt:lpstr>
      <vt:lpstr>4. По горизонтали:</vt:lpstr>
      <vt:lpstr>Слайд 28</vt:lpstr>
      <vt:lpstr>5. По горизонтали:</vt:lpstr>
      <vt:lpstr>Слайд 30</vt:lpstr>
      <vt:lpstr>6. По вертикали: </vt:lpstr>
      <vt:lpstr>Слайд 32</vt:lpstr>
      <vt:lpstr>7. По вертикали: </vt:lpstr>
      <vt:lpstr>Слайд 34</vt:lpstr>
      <vt:lpstr>7. По вертикали: </vt:lpstr>
      <vt:lpstr>Слайд 36</vt:lpstr>
      <vt:lpstr>Слайд 37</vt:lpstr>
      <vt:lpstr>Слайд 38</vt:lpstr>
      <vt:lpstr>Цветочная мастерская</vt:lpstr>
      <vt:lpstr>Незабудка </vt:lpstr>
      <vt:lpstr>Ландыш</vt:lpstr>
      <vt:lpstr>Колокольчик</vt:lpstr>
      <vt:lpstr>Подснежник</vt:lpstr>
      <vt:lpstr>До скорой встречи!!!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Admin</dc:creator>
  <cp:keywords/>
  <dc:description/>
  <cp:lastModifiedBy>Admin</cp:lastModifiedBy>
  <cp:revision>109</cp:revision>
  <dcterms:created xsi:type="dcterms:W3CDTF">2011-02-16T21:53:43Z</dcterms:created>
  <dcterms:modified xsi:type="dcterms:W3CDTF">2011-04-27T18:21:41Z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