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39"/>
  </p:notesMasterIdLst>
  <p:sldIdLst>
    <p:sldId id="273" r:id="rId2"/>
    <p:sldId id="350" r:id="rId3"/>
    <p:sldId id="352" r:id="rId4"/>
    <p:sldId id="257" r:id="rId5"/>
    <p:sldId id="353" r:id="rId6"/>
    <p:sldId id="313" r:id="rId7"/>
    <p:sldId id="355" r:id="rId8"/>
    <p:sldId id="356" r:id="rId9"/>
    <p:sldId id="357" r:id="rId10"/>
    <p:sldId id="358" r:id="rId11"/>
    <p:sldId id="359" r:id="rId12"/>
    <p:sldId id="360" r:id="rId13"/>
    <p:sldId id="361" r:id="rId14"/>
    <p:sldId id="386" r:id="rId15"/>
    <p:sldId id="354" r:id="rId16"/>
    <p:sldId id="363" r:id="rId17"/>
    <p:sldId id="365" r:id="rId18"/>
    <p:sldId id="367" r:id="rId19"/>
    <p:sldId id="369" r:id="rId20"/>
    <p:sldId id="371" r:id="rId21"/>
    <p:sldId id="373" r:id="rId22"/>
    <p:sldId id="375" r:id="rId23"/>
    <p:sldId id="377" r:id="rId24"/>
    <p:sldId id="379" r:id="rId25"/>
    <p:sldId id="381" r:id="rId26"/>
    <p:sldId id="383" r:id="rId27"/>
    <p:sldId id="281" r:id="rId28"/>
    <p:sldId id="311" r:id="rId29"/>
    <p:sldId id="314" r:id="rId30"/>
    <p:sldId id="315" r:id="rId31"/>
    <p:sldId id="316" r:id="rId32"/>
    <p:sldId id="317" r:id="rId33"/>
    <p:sldId id="318" r:id="rId34"/>
    <p:sldId id="319" r:id="rId35"/>
    <p:sldId id="284" r:id="rId36"/>
    <p:sldId id="268" r:id="rId37"/>
    <p:sldId id="320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C6A0845-A2E9-42ED-AFFA-28219A5DEC11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409D42F-69AA-4ADA-A783-1CB4D262E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66034-480B-47F9-90EB-CE8AEE36E644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7712A-DD01-4743-924E-64B7C638D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80BC6-2B6C-45BC-8536-010103A9EAD8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C3BBF-1171-417A-B608-C9D9DD4110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07030-8E95-4331-94F4-C281B488E332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29514-15E8-4736-981D-483BD6E94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D5C22-78E8-406B-AE63-6C062190DBA2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A9A0A-5B48-4FC7-BFAC-1305E3E13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E5DD8-36FE-4CC7-97E3-20001EE1FD58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91C86-7D25-4D09-A3B6-FFA2A645C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E07BA-AA6F-4DFA-B4C4-8335E842CE36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EDE6C-544C-4AF3-8CD9-118470B87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7204B-627A-4704-92DB-AEF03AC2592E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36292-F19F-4A2B-90C6-B58DD095A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52151-6E7B-4781-8D39-E326CA5B5654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A3060-F861-4212-893A-DE47BD6F5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13483-7261-438B-8120-026BF5F35892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48551-F9BC-4765-9941-6AEEFA920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9B01D-FEFD-4149-BD3D-BF613D9C9B34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F0004-9691-4E26-9817-237BB1505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0758D-0798-429C-B20E-56836A2301F0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1ADFF-C95D-4662-9CCA-9BFDF3EFD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BD956D-8D58-4F22-A226-AA043DF252B4}" type="datetimeFigureOut">
              <a:rPr lang="ru-RU"/>
              <a:pPr>
                <a:defRPr/>
              </a:pPr>
              <a:t>24.03.2013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96E5C8-69A9-4818-BBBC-30106002C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1" r:id="rId4"/>
    <p:sldLayoutId id="2147483915" r:id="rId5"/>
    <p:sldLayoutId id="2147483910" r:id="rId6"/>
    <p:sldLayoutId id="2147483916" r:id="rId7"/>
    <p:sldLayoutId id="2147483917" r:id="rId8"/>
    <p:sldLayoutId id="2147483918" r:id="rId9"/>
    <p:sldLayoutId id="2147483909" r:id="rId10"/>
    <p:sldLayoutId id="214748391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3.png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1.xml"/><Relationship Id="rId1" Type="http://schemas.openxmlformats.org/officeDocument/2006/relationships/audio" Target="NULL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hyperlink" Target="http://smiles.rc-mir.com/smile.131419.html" TargetMode="External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7.png"/><Relationship Id="rId2" Type="http://schemas.openxmlformats.org/officeDocument/2006/relationships/hyperlink" Target="http://www.prozagadki.ru/uploads/posts/2010-05/1272788934_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zagadki.org.ua/pictures/rebuses/simple/ru/003_knuckle.png" TargetMode="External"/><Relationship Id="rId5" Type="http://schemas.openxmlformats.org/officeDocument/2006/relationships/image" Target="../media/image36.jpeg"/><Relationship Id="rId4" Type="http://schemas.openxmlformats.org/officeDocument/2006/relationships/hyperlink" Target="http://rebus.detsky-mir.com/uploads/images/c/8/d/4/2/786340db89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54.radikal.ru/i143/1001/9a/033edc779ede.jpg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hyperlink" Target="http://www.mayak.cheb.ru/images/news/image749.jp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s54.radikal.ru/i143/1001/9a/033edc779ede.jpg" TargetMode="External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png"/><Relationship Id="rId7" Type="http://schemas.openxmlformats.org/officeDocument/2006/relationships/image" Target="../media/image74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jpeg"/><Relationship Id="rId4" Type="http://schemas.openxmlformats.org/officeDocument/2006/relationships/image" Target="../media/image71.jpeg"/><Relationship Id="rId9" Type="http://schemas.openxmlformats.org/officeDocument/2006/relationships/image" Target="../media/image7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8.gif"/><Relationship Id="rId4" Type="http://schemas.openxmlformats.org/officeDocument/2006/relationships/image" Target="../media/image77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hyperlink" Target="http://letopisi.ru/images/9/9d/%D0%A0%D1%83%D1%81_%D0%B0%D0%B7%D0%B1_%D0%9A%D0%B8%D1%80_%D0%91%D0%B0%D0%B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://www.caoinform.ru/images/foto_staty/0410/mage16_big.gi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audio" Target="NULL" TargetMode="External"/><Relationship Id="rId6" Type="http://schemas.openxmlformats.org/officeDocument/2006/relationships/image" Target="../media/image21.png"/><Relationship Id="rId5" Type="http://schemas.openxmlformats.org/officeDocument/2006/relationships/image" Target="../media/image17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Rectangle 2"/>
          <p:cNvPicPr>
            <a:picLocks noGrp="1" noChangeArrowheads="1"/>
          </p:cNvPicPr>
          <p:nvPr>
            <p:ph type="ctrTitle" sz="quarter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988" y="1847850"/>
            <a:ext cx="9212262" cy="3803650"/>
          </a:xfrm>
        </p:spPr>
      </p:pic>
      <p:pic>
        <p:nvPicPr>
          <p:cNvPr id="14338" name="Picture 4" descr="618fa2b8e67a5dda335c15deb6186f09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933825"/>
            <a:ext cx="23749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5" descr="6144484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260350"/>
            <a:ext cx="22320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5147001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00788" y="4652963"/>
            <a:ext cx="262731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7" descr="96419766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825" y="188913"/>
            <a:ext cx="19446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865188" y="60213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1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846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79413" y="981075"/>
            <a:ext cx="576103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65125" indent="-3651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Посмотрите-ка,</a:t>
            </a:r>
          </a:p>
          <a:p>
            <a:pPr marL="365125" indent="-3651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ребятки,</a:t>
            </a:r>
          </a:p>
          <a:p>
            <a:pPr marL="365125" indent="-3651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 а к и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marL="365125" indent="-3651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выросли      </a:t>
            </a:r>
          </a:p>
          <a:p>
            <a:pPr marL="365125" indent="-3651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 грядке!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0" y="3309938"/>
            <a:ext cx="2073275" cy="1603375"/>
          </a:xfrm>
          <a:prstGeom prst="rect">
            <a:avLst/>
          </a:prstGeom>
          <a:noFill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2205038"/>
            <a:ext cx="3024188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188" y="1196975"/>
            <a:ext cx="5040312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6000">
                <a:solidFill>
                  <a:srgbClr val="31489F"/>
                </a:solidFill>
                <a:latin typeface="Georgia" pitchFamily="18" charset="0"/>
              </a:rPr>
              <a:t>Тает снег, течет ручей.</a:t>
            </a:r>
          </a:p>
          <a:p>
            <a:r>
              <a:rPr lang="ru-RU" sz="6000">
                <a:solidFill>
                  <a:srgbClr val="31489F"/>
                </a:solidFill>
                <a:latin typeface="Georgia" pitchFamily="18" charset="0"/>
              </a:rPr>
              <a:t>На ветвях полно   </a:t>
            </a:r>
          </a:p>
          <a:p>
            <a:r>
              <a:rPr lang="ru-RU" sz="6000" b="1">
                <a:solidFill>
                  <a:srgbClr val="31489F"/>
                </a:solidFill>
                <a:latin typeface="Georgia" pitchFamily="18" charset="0"/>
              </a:rPr>
              <a:t>в р а ч е й</a:t>
            </a:r>
            <a:r>
              <a:rPr lang="ru-RU" sz="6000">
                <a:solidFill>
                  <a:srgbClr val="31489F"/>
                </a:solidFill>
                <a:latin typeface="Georgia" pitchFamily="18" charset="0"/>
              </a:rPr>
              <a:t>.</a:t>
            </a: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4340225"/>
            <a:ext cx="1841500" cy="1798638"/>
          </a:xfrm>
          <a:prstGeom prst="rect">
            <a:avLst/>
          </a:prstGeom>
          <a:noFill/>
        </p:spPr>
      </p:pic>
      <p:pic>
        <p:nvPicPr>
          <p:cNvPr id="4" name="Picture 5" descr="vrachi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196975"/>
            <a:ext cx="34480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1188" y="1052513"/>
            <a:ext cx="4217987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Мама с   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бочками  </a:t>
            </a: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пошла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 дороге вдоль села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25" y="1427163"/>
            <a:ext cx="1743075" cy="1601787"/>
          </a:xfrm>
          <a:prstGeom prst="rect">
            <a:avLst/>
          </a:prstGeom>
          <a:noFill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620713"/>
            <a:ext cx="4283075" cy="560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8313" y="908050"/>
            <a:ext cx="46482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6000">
                <a:solidFill>
                  <a:srgbClr val="31489F"/>
                </a:solidFill>
                <a:latin typeface="Georgia" pitchFamily="18" charset="0"/>
              </a:rPr>
              <a:t>Старый дедушка Пахом</a:t>
            </a:r>
          </a:p>
          <a:p>
            <a:r>
              <a:rPr lang="ru-RU" sz="6000">
                <a:solidFill>
                  <a:srgbClr val="31489F"/>
                </a:solidFill>
                <a:latin typeface="Georgia" pitchFamily="18" charset="0"/>
              </a:rPr>
              <a:t>На  к о з е  скакал верхом.</a:t>
            </a: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78075" y="3224213"/>
            <a:ext cx="1816100" cy="1603375"/>
          </a:xfrm>
          <a:prstGeom prst="rect">
            <a:avLst/>
          </a:prstGeom>
          <a:noFill/>
        </p:spPr>
      </p:pic>
      <p:pic>
        <p:nvPicPr>
          <p:cNvPr id="2662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476250"/>
            <a:ext cx="4464050" cy="594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Картинка 27 из 146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5184775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Картинка 26 из 146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620713"/>
            <a:ext cx="71786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Картинка 33 из 1466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196975"/>
            <a:ext cx="892651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99592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Инсценировка рассказа  Сладкова </a:t>
            </a:r>
            <a:br>
              <a:rPr lang="ru-RU" b="1" dirty="0" smtClean="0"/>
            </a:br>
            <a:r>
              <a:rPr lang="ru-RU" b="1" dirty="0" smtClean="0"/>
              <a:t>«Овсянка»</a:t>
            </a:r>
            <a:endParaRPr lang="ru-RU" b="1" dirty="0"/>
          </a:p>
        </p:txBody>
      </p:sp>
      <p:pic>
        <p:nvPicPr>
          <p:cNvPr id="28674" name="Picture 2" descr="C:\Users\я\Desktop\Yellowhamme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44938" y="1412875"/>
            <a:ext cx="4984750" cy="4032250"/>
          </a:xfrm>
        </p:spPr>
      </p:pic>
      <p:pic>
        <p:nvPicPr>
          <p:cNvPr id="28675" name="Picture 4" descr="http://go4.imgsmail.ru/imgpreview?u=http%3A//elhow.ru/images/elcontent/zdorove/diety-i-kak-pohudet/monodiety/dieta-na-ovsjanke/000001-small.jpg&amp;mb=1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133600"/>
            <a:ext cx="290988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5" descr="bi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55875" y="1484313"/>
            <a:ext cx="3957638" cy="4581525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9973FF"/>
                </a:solidFill>
                <a:latin typeface="Georgia" pitchFamily="18" charset="0"/>
              </a:rPr>
              <a:t>Снежная принцесса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60648"/>
            <a:ext cx="8686800" cy="8382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9973FF"/>
                </a:solidFill>
                <a:latin typeface="Georgia" pitchFamily="18" charset="0"/>
              </a:rPr>
              <a:t>Жёлтая </a:t>
            </a:r>
            <a:r>
              <a:rPr lang="ru-RU" sz="5400" dirty="0" err="1" smtClean="0">
                <a:solidFill>
                  <a:srgbClr val="9973FF"/>
                </a:solidFill>
                <a:latin typeface="Georgia" pitchFamily="18" charset="0"/>
              </a:rPr>
              <a:t>кепочка</a:t>
            </a:r>
            <a:endParaRPr lang="ru-RU" sz="5400" dirty="0" smtClean="0">
              <a:solidFill>
                <a:srgbClr val="9973FF"/>
              </a:solidFill>
              <a:latin typeface="Georgia" pitchFamily="18" charset="0"/>
            </a:endParaRPr>
          </a:p>
        </p:txBody>
      </p:sp>
      <p:sp>
        <p:nvSpPr>
          <p:cNvPr id="3072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628775"/>
            <a:ext cx="3744912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4" descr="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84438" y="1196975"/>
            <a:ext cx="4103687" cy="5524500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88640"/>
            <a:ext cx="8085584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9973FF"/>
                </a:solidFill>
                <a:latin typeface="Georgia" pitchFamily="18" charset="0"/>
              </a:rPr>
              <a:t>Илья-царевич и Серый волк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4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1268413"/>
            <a:ext cx="3600450" cy="5473700"/>
          </a:xfr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8208912" cy="622176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9973FF"/>
                </a:solidFill>
                <a:latin typeface="Georgia" pitchFamily="18" charset="0"/>
              </a:rPr>
              <a:t>Мальчик и </a:t>
            </a:r>
            <a:r>
              <a:rPr lang="ru-RU" sz="4800" dirty="0" err="1" smtClean="0">
                <a:solidFill>
                  <a:srgbClr val="9973FF"/>
                </a:solidFill>
                <a:latin typeface="Georgia" pitchFamily="18" charset="0"/>
              </a:rPr>
              <a:t>Карлсон</a:t>
            </a:r>
            <a:endParaRPr lang="ru-RU" sz="4800" dirty="0" smtClean="0">
              <a:solidFill>
                <a:srgbClr val="9973FF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я\Desktop\МАМИНО 2\фото Посвящение в Первоклассники\IMG_26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3429000"/>
            <a:ext cx="4433887" cy="3157538"/>
          </a:xfrm>
        </p:spPr>
      </p:pic>
      <p:pic>
        <p:nvPicPr>
          <p:cNvPr id="15362" name="Picture 3" descr="C:\Users\я\Desktop\МАМИНО 2\фото Посвящение в Первоклассники\IMG_26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88913"/>
            <a:ext cx="3529012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C:\Users\я\Desktop\МАМИНО 2\фото Посвящение в Первоклассники\IMG_27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3357563"/>
            <a:ext cx="3586162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C:\Users\я\Desktop\МАМИНО 2\фото Посвящение в Первоклассники\IMG_269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15888"/>
            <a:ext cx="41830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214" y="260648"/>
            <a:ext cx="8686800" cy="838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9973FF"/>
                </a:solidFill>
              </a:rPr>
              <a:t>    </a:t>
            </a:r>
            <a:r>
              <a:rPr lang="ru-RU" sz="4800" dirty="0" smtClean="0">
                <a:solidFill>
                  <a:srgbClr val="9973FF"/>
                </a:solidFill>
                <a:latin typeface="Georgia" pitchFamily="18" charset="0"/>
              </a:rPr>
              <a:t>Спящая бабушка</a:t>
            </a:r>
          </a:p>
        </p:txBody>
      </p:sp>
      <p:pic>
        <p:nvPicPr>
          <p:cNvPr id="1027" name="Picture 3" descr="C:\Users\Эльвира\Desktop\big[1]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71775" y="1563688"/>
            <a:ext cx="3600450" cy="49085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kinobanda.net/uploads/1236960322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1412875"/>
            <a:ext cx="3695700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188640"/>
            <a:ext cx="8085584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9973FF"/>
                </a:solidFill>
                <a:latin typeface="Georgia" pitchFamily="18" charset="0"/>
              </a:rPr>
              <a:t>Стойкий железный солдатик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5" descr="79942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00338" y="1700213"/>
            <a:ext cx="3630612" cy="4868862"/>
          </a:xfr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288" y="28720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9973FF"/>
                </a:solidFill>
                <a:latin typeface="Georgia" pitchFamily="18" charset="0"/>
              </a:rPr>
              <a:t>Приключения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dirty="0" err="1" smtClean="0">
                <a:solidFill>
                  <a:srgbClr val="9973FF"/>
                </a:solidFill>
                <a:latin typeface="Georgia" pitchFamily="18" charset="0"/>
              </a:rPr>
              <a:t>Знайки</a:t>
            </a:r>
            <a:r>
              <a:rPr lang="ru-RU" dirty="0" smtClean="0">
                <a:solidFill>
                  <a:srgbClr val="9973FF"/>
                </a:solidFill>
                <a:latin typeface="Georgia" pitchFamily="18" charset="0"/>
              </a:rPr>
              <a:t> и его друзей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title"/>
          </p:nvPr>
        </p:nvSpPr>
        <p:spPr>
          <a:xfrm>
            <a:off x="899592" y="0"/>
            <a:ext cx="7869758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rgbClr val="9973FF"/>
                </a:solidFill>
                <a:latin typeface="Georgia" pitchFamily="18" charset="0"/>
              </a:rPr>
              <a:t>Гадкий Цыплёнок</a:t>
            </a:r>
          </a:p>
        </p:txBody>
      </p:sp>
      <p:pic>
        <p:nvPicPr>
          <p:cNvPr id="26625" name="Picture 1" descr="C:\Users\я\Desktop\imgh1162005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125538"/>
            <a:ext cx="3735387" cy="539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88640"/>
            <a:ext cx="786956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9973FF"/>
                </a:solidFill>
                <a:latin typeface="Georgia" pitchFamily="18" charset="0"/>
              </a:rPr>
              <a:t>Сказка о рыбаке и рыбачке</a:t>
            </a:r>
          </a:p>
        </p:txBody>
      </p:sp>
      <p:sp>
        <p:nvSpPr>
          <p:cNvPr id="3789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347788"/>
            <a:ext cx="3589338" cy="522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51520" y="26064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9973FF"/>
                </a:solidFill>
                <a:latin typeface="Georgia" pitchFamily="18" charset="0"/>
              </a:rPr>
              <a:t>Конь-горбун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0338" y="1376363"/>
            <a:ext cx="3671887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44 из 260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1312863"/>
            <a:ext cx="396081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0197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9973FF"/>
                </a:solidFill>
                <a:latin typeface="Georgia" pitchFamily="18" charset="0"/>
              </a:rPr>
              <a:t>Луковый мальчик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625" y="457200"/>
            <a:ext cx="8686800" cy="841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Испытание 4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214313" y="2143125"/>
            <a:ext cx="435768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 де ре. Вы ре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бо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пре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бо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. Ста де ре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по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Вы не мо. По де ба. При ба. Ба за де. Де за ре.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по 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Вы не мо. </a:t>
            </a:r>
          </a:p>
        </p:txBody>
      </p:sp>
      <p:pic>
        <p:nvPicPr>
          <p:cNvPr id="40963" name="Рисунок 4" descr="http://lisyonok.ucoz.ru/smilez_arbuz/MOI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5084763"/>
            <a:ext cx="1030287" cy="1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84213" y="1196975"/>
            <a:ext cx="3527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9973FF"/>
                </a:solidFill>
                <a:latin typeface="Franklin Gothic Book"/>
              </a:rPr>
              <a:t>Свёколка</a:t>
            </a:r>
            <a:endParaRPr lang="ru-RU" sz="4800">
              <a:latin typeface="Franklin Gothic Book"/>
            </a:endParaRPr>
          </a:p>
        </p:txBody>
      </p:sp>
      <p:pic>
        <p:nvPicPr>
          <p:cNvPr id="8" name="Picture 2" descr="Картинка 1 из 1151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5488" y="1844675"/>
            <a:ext cx="4418012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kanikul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8025" y="1557338"/>
            <a:ext cx="437515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785938" y="285750"/>
            <a:ext cx="5143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solidFill>
                  <a:srgbClr val="FF0000"/>
                </a:solidFill>
                <a:latin typeface="Franklin Gothic Book"/>
              </a:rPr>
              <a:t>Телеграммы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300038" y="1412875"/>
            <a:ext cx="4217987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Поздравляю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всех с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праздником ТЧК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. </a:t>
            </a:r>
            <a:endParaRPr lang="ru-RU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ссорьтесь ТЧК. </a:t>
            </a:r>
            <a:endParaRPr lang="ru-RU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Давайте жить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дружно.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</a:endParaRPr>
          </a:p>
        </p:txBody>
      </p:sp>
      <p:pic>
        <p:nvPicPr>
          <p:cNvPr id="6" name="Рисунок 5" descr="leopol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3357563"/>
            <a:ext cx="2663825" cy="334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WordArt 7"/>
          <p:cNvSpPr>
            <a:spLocks noChangeArrowheads="1" noChangeShapeType="1" noTextEdit="1"/>
          </p:cNvSpPr>
          <p:nvPr/>
        </p:nvSpPr>
        <p:spPr bwMode="auto">
          <a:xfrm>
            <a:off x="4211638" y="3716338"/>
            <a:ext cx="1223962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56324" name="Rectangl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50" y="311150"/>
            <a:ext cx="4803775" cy="1938338"/>
          </a:xfrm>
          <a:prstGeom prst="rect">
            <a:avLst/>
          </a:prstGeom>
          <a:noFill/>
        </p:spPr>
      </p:pic>
      <p:pic>
        <p:nvPicPr>
          <p:cNvPr id="43011" name="Picture 2" descr="Картинка 286 из 49306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04813"/>
            <a:ext cx="1852612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2" name="Picture 2" descr="Картинка 101 из 427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6E6DA"/>
              </a:clrFrom>
              <a:clrTo>
                <a:srgbClr val="E6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313" y="2001838"/>
            <a:ext cx="3960812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WordArt 8"/>
          <p:cNvSpPr>
            <a:spLocks noChangeArrowheads="1" noChangeShapeType="1" noTextEdit="1"/>
          </p:cNvSpPr>
          <p:nvPr/>
        </p:nvSpPr>
        <p:spPr bwMode="auto">
          <a:xfrm>
            <a:off x="6588125" y="188913"/>
            <a:ext cx="2232025" cy="23050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07067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Кто прислал поздравленье?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Users\я\Desktop\МАМИНО 2\Картинки\4%20&amp;%205th%20Grade%20Chorus%20image[1].gi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908175" y="1341438"/>
            <a:ext cx="4603750" cy="4525962"/>
          </a:xfrm>
        </p:spPr>
      </p:pic>
      <p:sp>
        <p:nvSpPr>
          <p:cNvPr id="5" name="TextBox 4"/>
          <p:cNvSpPr txBox="1"/>
          <p:nvPr/>
        </p:nvSpPr>
        <p:spPr>
          <a:xfrm>
            <a:off x="2339975" y="188913"/>
            <a:ext cx="6480175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Частушки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55650" y="57324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11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WordArt 9"/>
          <p:cNvSpPr>
            <a:spLocks noChangeArrowheads="1" noChangeShapeType="1" noTextEdit="1"/>
          </p:cNvSpPr>
          <p:nvPr/>
        </p:nvSpPr>
        <p:spPr bwMode="auto">
          <a:xfrm>
            <a:off x="4067175" y="3284538"/>
            <a:ext cx="1223963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44034" name="Picture 2" descr="Картинка 286 из 49306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404813"/>
            <a:ext cx="1852612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8975" y="2276475"/>
            <a:ext cx="6043613" cy="3816350"/>
          </a:xfrm>
          <a:prstGeom prst="rect">
            <a:avLst/>
          </a:prstGeom>
          <a:solidFill>
            <a:schemeClr val="accent1"/>
          </a:solidFill>
          <a:ln w="76200" cmpd="tri">
            <a:pattFill prst="solidDmnd">
              <a:fgClr>
                <a:schemeClr val="folHlink"/>
              </a:fgClr>
              <a:bgClr>
                <a:srgbClr val="FFFFFF"/>
              </a:bgClr>
            </a:pattFill>
            <a:miter lim="800000"/>
            <a:headEnd/>
            <a:tailEnd/>
          </a:ln>
        </p:spPr>
      </p:pic>
      <p:sp>
        <p:nvSpPr>
          <p:cNvPr id="44036" name="WordArt 10"/>
          <p:cNvSpPr>
            <a:spLocks noChangeArrowheads="1" noChangeShapeType="1" noTextEdit="1"/>
          </p:cNvSpPr>
          <p:nvPr/>
        </p:nvSpPr>
        <p:spPr bwMode="auto">
          <a:xfrm>
            <a:off x="6588125" y="188913"/>
            <a:ext cx="2232025" cy="23050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07067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Кто прислал поздравленье?</a:t>
            </a:r>
          </a:p>
        </p:txBody>
      </p:sp>
      <p:pic>
        <p:nvPicPr>
          <p:cNvPr id="7" name="Rectangle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8" y="85725"/>
            <a:ext cx="6673850" cy="2071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WordArt 11"/>
          <p:cNvSpPr>
            <a:spLocks noChangeArrowheads="1" noChangeShapeType="1" noTextEdit="1"/>
          </p:cNvSpPr>
          <p:nvPr/>
        </p:nvSpPr>
        <p:spPr bwMode="auto">
          <a:xfrm>
            <a:off x="2700338" y="2420938"/>
            <a:ext cx="1223962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52228" name="Rectangl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6738" y="3097213"/>
            <a:ext cx="6059487" cy="1908175"/>
          </a:xfrm>
          <a:prstGeom prst="rect">
            <a:avLst/>
          </a:prstGeom>
          <a:noFill/>
        </p:spPr>
      </p:pic>
      <p:pic>
        <p:nvPicPr>
          <p:cNvPr id="45059" name="Picture 2" descr="Картинка 286 из 49306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025" y="404813"/>
            <a:ext cx="178117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908050"/>
            <a:ext cx="4176713" cy="5481638"/>
          </a:xfrm>
          <a:prstGeom prst="rect">
            <a:avLst/>
          </a:prstGeom>
          <a:solidFill>
            <a:schemeClr val="folHlink"/>
          </a:solidFill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5061" name="WordArt 12"/>
          <p:cNvSpPr>
            <a:spLocks noChangeArrowheads="1" noChangeShapeType="1" noTextEdit="1"/>
          </p:cNvSpPr>
          <p:nvPr/>
        </p:nvSpPr>
        <p:spPr bwMode="auto">
          <a:xfrm>
            <a:off x="6588125" y="188913"/>
            <a:ext cx="2232025" cy="23050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07067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Кто прислал поздравленье?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WordArt 11"/>
          <p:cNvSpPr>
            <a:spLocks noChangeArrowheads="1" noChangeShapeType="1" noTextEdit="1"/>
          </p:cNvSpPr>
          <p:nvPr/>
        </p:nvSpPr>
        <p:spPr bwMode="auto">
          <a:xfrm>
            <a:off x="6659563" y="3716338"/>
            <a:ext cx="1223962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53252" name="Rectangl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3" y="384175"/>
            <a:ext cx="6832600" cy="1212850"/>
          </a:xfrm>
          <a:prstGeom prst="rect">
            <a:avLst/>
          </a:prstGeom>
          <a:noFill/>
        </p:spPr>
      </p:pic>
      <p:pic>
        <p:nvPicPr>
          <p:cNvPr id="46083" name="Picture 2" descr="Картинка 286 из 49306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6925" y="673100"/>
            <a:ext cx="1601788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2781300"/>
            <a:ext cx="2606675" cy="2736850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6085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2205038"/>
            <a:ext cx="4824413" cy="3617912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6086" name="WordArt 12"/>
          <p:cNvSpPr>
            <a:spLocks noChangeArrowheads="1" noChangeShapeType="1" noTextEdit="1"/>
          </p:cNvSpPr>
          <p:nvPr/>
        </p:nvSpPr>
        <p:spPr bwMode="auto">
          <a:xfrm>
            <a:off x="6948488" y="333375"/>
            <a:ext cx="1871662" cy="2160588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9987772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Кто прислал поздравленье?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WordArt 7"/>
          <p:cNvSpPr>
            <a:spLocks noChangeArrowheads="1" noChangeShapeType="1" noTextEdit="1"/>
          </p:cNvSpPr>
          <p:nvPr/>
        </p:nvSpPr>
        <p:spPr bwMode="auto">
          <a:xfrm>
            <a:off x="4211638" y="3716338"/>
            <a:ext cx="1223962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54276" name="Rectangl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563" y="152400"/>
            <a:ext cx="6072188" cy="1352550"/>
          </a:xfrm>
          <a:prstGeom prst="rect">
            <a:avLst/>
          </a:prstGeom>
          <a:noFill/>
        </p:spPr>
      </p:pic>
      <p:pic>
        <p:nvPicPr>
          <p:cNvPr id="47107" name="Picture 2" descr="Картинка 286 из 49306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549275"/>
            <a:ext cx="192563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2060575"/>
            <a:ext cx="5451475" cy="4470400"/>
          </a:xfrm>
          <a:prstGeom prst="rect">
            <a:avLst/>
          </a:prstGeom>
          <a:solidFill>
            <a:schemeClr val="folHlink"/>
          </a:solidFill>
          <a:ln w="76200" cmpd="tri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47109" name="WordArt 8"/>
          <p:cNvSpPr>
            <a:spLocks noChangeArrowheads="1" noChangeShapeType="1" noTextEdit="1"/>
          </p:cNvSpPr>
          <p:nvPr/>
        </p:nvSpPr>
        <p:spPr bwMode="auto">
          <a:xfrm>
            <a:off x="6588125" y="188913"/>
            <a:ext cx="2232025" cy="23050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07067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Кто прислал поздравленье?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WordArt 9"/>
          <p:cNvSpPr>
            <a:spLocks noChangeArrowheads="1" noChangeShapeType="1" noTextEdit="1"/>
          </p:cNvSpPr>
          <p:nvPr/>
        </p:nvSpPr>
        <p:spPr bwMode="auto">
          <a:xfrm>
            <a:off x="4211638" y="3716338"/>
            <a:ext cx="1223962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C0C0C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?</a:t>
            </a:r>
          </a:p>
        </p:txBody>
      </p:sp>
      <p:pic>
        <p:nvPicPr>
          <p:cNvPr id="55300" name="Rectangle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3" y="103188"/>
            <a:ext cx="5467350" cy="2189162"/>
          </a:xfrm>
          <a:prstGeom prst="rect">
            <a:avLst/>
          </a:prstGeom>
          <a:noFill/>
        </p:spPr>
      </p:pic>
      <p:pic>
        <p:nvPicPr>
          <p:cNvPr id="48131" name="Picture 2" descr="Картинка 286 из 49306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9563" y="836613"/>
            <a:ext cx="199707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4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6238" y="2452688"/>
            <a:ext cx="3816350" cy="4116387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8133" name="WordArt 10"/>
          <p:cNvSpPr>
            <a:spLocks noChangeArrowheads="1" noChangeShapeType="1" noTextEdit="1"/>
          </p:cNvSpPr>
          <p:nvPr/>
        </p:nvSpPr>
        <p:spPr bwMode="auto">
          <a:xfrm>
            <a:off x="6372225" y="476250"/>
            <a:ext cx="2520950" cy="23780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13216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Кто прислал поздравленье?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5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Rectangle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3150" y="60325"/>
            <a:ext cx="7924800" cy="903288"/>
          </a:xfrm>
        </p:spPr>
      </p:pic>
      <p:pic>
        <p:nvPicPr>
          <p:cNvPr id="8195" name="Rectangl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6035675"/>
            <a:ext cx="10210800" cy="815975"/>
          </a:xfrm>
          <a:prstGeom prst="rect">
            <a:avLst/>
          </a:prstGeom>
          <a:noFill/>
        </p:spPr>
      </p:pic>
      <p:pic>
        <p:nvPicPr>
          <p:cNvPr id="49155" name="Picture 2" descr="Картинка 87 из 45061"/>
          <p:cNvPicPr>
            <a:picLocks noChangeAspect="1" noChangeArrowheads="1"/>
          </p:cNvPicPr>
          <p:nvPr/>
        </p:nvPicPr>
        <p:blipFill>
          <a:blip r:embed="rId4"/>
          <a:srcRect t="28986" r="-2"/>
          <a:stretch>
            <a:fillRect/>
          </a:stretch>
        </p:blipFill>
        <p:spPr bwMode="auto">
          <a:xfrm>
            <a:off x="500063" y="1214438"/>
            <a:ext cx="28575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8" descr="Картинка 162 из 45061"/>
          <p:cNvPicPr>
            <a:picLocks noChangeAspect="1" noChangeArrowheads="1"/>
          </p:cNvPicPr>
          <p:nvPr/>
        </p:nvPicPr>
        <p:blipFill>
          <a:blip r:embed="rId5"/>
          <a:srcRect t="27373" r="-1251"/>
          <a:stretch>
            <a:fillRect/>
          </a:stretch>
        </p:blipFill>
        <p:spPr bwMode="auto">
          <a:xfrm>
            <a:off x="6588125" y="4211638"/>
            <a:ext cx="1928813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Picture 4" descr="Картинка 116 из 4506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8" y="1360488"/>
            <a:ext cx="2357437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10" descr="Картинка 191 из 4506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67000" y="4087813"/>
            <a:ext cx="33337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Picture 4" descr="Картинка 412 из 44034"/>
          <p:cNvPicPr>
            <a:picLocks noChangeAspect="1" noChangeArrowheads="1"/>
          </p:cNvPicPr>
          <p:nvPr/>
        </p:nvPicPr>
        <p:blipFill>
          <a:blip r:embed="rId8"/>
          <a:srcRect t="23326" r="-2"/>
          <a:stretch>
            <a:fillRect/>
          </a:stretch>
        </p:blipFill>
        <p:spPr bwMode="auto">
          <a:xfrm>
            <a:off x="6000750" y="1071563"/>
            <a:ext cx="2643188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Picture 6" descr="http://www.dou.ru/images/shapka_right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5788" y="4292600"/>
            <a:ext cx="13430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WordArt 6"/>
          <p:cNvSpPr>
            <a:spLocks noChangeArrowheads="1" noChangeShapeType="1" noTextEdit="1"/>
          </p:cNvSpPr>
          <p:nvPr/>
        </p:nvSpPr>
        <p:spPr bwMode="auto">
          <a:xfrm>
            <a:off x="573088" y="4824413"/>
            <a:ext cx="8074025" cy="17272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1489F"/>
                </a:soli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Азбука, прощай!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6632"/>
            <a:ext cx="8064896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Georgia" pitchFamily="18" charset="0"/>
              </a:rPr>
              <a:t>СПАСИБО, АЗБУКА!</a:t>
            </a:r>
            <a:endParaRPr lang="ru-RU" sz="5400" b="1" kern="10" dirty="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333399"/>
              </a:solidFill>
              <a:latin typeface="Georgia" pitchFamily="18" charset="0"/>
            </a:endParaRPr>
          </a:p>
        </p:txBody>
      </p:sp>
      <p:pic>
        <p:nvPicPr>
          <p:cNvPr id="50179" name="Picture 2" descr="C:\Users\я\Desktop\МАМИНО 2\личное пространство\учебники школа Россия\Азбука 1 ч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1268413"/>
            <a:ext cx="3024188" cy="3600450"/>
          </a:xfrm>
        </p:spPr>
      </p:pic>
      <p:pic>
        <p:nvPicPr>
          <p:cNvPr id="50180" name="Picture 3" descr="C:\Users\я\Desktop\МАМИНО 2\личное пространство\учебники школа Россия\Азбука 2 ч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1268413"/>
            <a:ext cx="2881313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Рисунок 7" descr="http://lisyonok.ucoz.ru/smilez/ogromniye/2786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1275" y="2708275"/>
            <a:ext cx="1350963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68313" y="61483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7" descr="backgrounds_10001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5888"/>
            <a:ext cx="80772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2" name="WordArt 5"/>
          <p:cNvSpPr>
            <a:spLocks noChangeArrowheads="1" noChangeShapeType="1" noTextEdit="1"/>
          </p:cNvSpPr>
          <p:nvPr/>
        </p:nvSpPr>
        <p:spPr bwMode="auto">
          <a:xfrm>
            <a:off x="463550" y="836613"/>
            <a:ext cx="8229600" cy="5105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Impact"/>
              </a:rPr>
              <a:t>В ДОБРЫЙ ПУТЬ</a:t>
            </a:r>
          </a:p>
          <a:p>
            <a:r>
              <a:rPr lang="ru-RU" sz="3600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333399"/>
                </a:solidFill>
                <a:latin typeface="Impact"/>
              </a:rPr>
              <a:t>ПО ДОРОГЕ ЗНАНИЙ!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9" descr="Картинка 4 из 57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60536">
            <a:off x="720725" y="347663"/>
            <a:ext cx="277177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5" descr="Картинка 19 из 579">
            <a:hlinkClick r:id="rId4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 rot="1058130">
            <a:off x="5613400" y="509588"/>
            <a:ext cx="2719388" cy="3695700"/>
          </a:xfrm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9513" y="452438"/>
            <a:ext cx="16510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2" descr="C:\Users\я\Desktop\МАМИНО 2\личное пространство\учебники школа Россия\Азбука 1 ч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0063" y="2924175"/>
            <a:ext cx="273526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http://nsc.1september.ru/2003/02/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125538"/>
            <a:ext cx="5761037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71550" y="476250"/>
            <a:ext cx="72009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Инсценировка стихотворения «Буква Я»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PubBanner"/>
          <p:cNvSpPr>
            <a:spLocks noEditPoints="1" noChangeArrowheads="1"/>
          </p:cNvSpPr>
          <p:nvPr/>
        </p:nvSpPr>
        <p:spPr bwMode="auto">
          <a:xfrm>
            <a:off x="1042988" y="188913"/>
            <a:ext cx="7058025" cy="1331912"/>
          </a:xfrm>
          <a:custGeom>
            <a:avLst/>
            <a:gdLst>
              <a:gd name="T0" fmla="*/ 3529013 w 21600"/>
              <a:gd name="T1" fmla="*/ 0 h 21600"/>
              <a:gd name="T2" fmla="*/ 223504 w 21600"/>
              <a:gd name="T3" fmla="*/ 846504 h 21600"/>
              <a:gd name="T4" fmla="*/ 3529013 w 21600"/>
              <a:gd name="T5" fmla="*/ 773804 h 21600"/>
              <a:gd name="T6" fmla="*/ 6838442 w 21600"/>
              <a:gd name="T7" fmla="*/ 846504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826 w 21600"/>
              <a:gd name="T13" fmla="*/ 4525 h 21600"/>
              <a:gd name="T14" fmla="*/ 18785 w 21600"/>
              <a:gd name="T15" fmla="*/ 1254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785" y="4525"/>
                </a:moveTo>
                <a:cubicBezTo>
                  <a:pt x="18684" y="3891"/>
                  <a:pt x="18494" y="3359"/>
                  <a:pt x="18152" y="2776"/>
                </a:cubicBezTo>
                <a:cubicBezTo>
                  <a:pt x="17708" y="2243"/>
                  <a:pt x="17125" y="1749"/>
                  <a:pt x="16453" y="1318"/>
                </a:cubicBezTo>
                <a:cubicBezTo>
                  <a:pt x="15667" y="925"/>
                  <a:pt x="14792" y="583"/>
                  <a:pt x="13816" y="342"/>
                </a:cubicBezTo>
                <a:cubicBezTo>
                  <a:pt x="12840" y="152"/>
                  <a:pt x="11826" y="0"/>
                  <a:pt x="10800" y="0"/>
                </a:cubicBezTo>
                <a:cubicBezTo>
                  <a:pt x="9735" y="0"/>
                  <a:pt x="8708" y="152"/>
                  <a:pt x="7732" y="342"/>
                </a:cubicBezTo>
                <a:cubicBezTo>
                  <a:pt x="6807" y="583"/>
                  <a:pt x="5932" y="925"/>
                  <a:pt x="5159" y="1318"/>
                </a:cubicBezTo>
                <a:cubicBezTo>
                  <a:pt x="4474" y="1749"/>
                  <a:pt x="3891" y="2243"/>
                  <a:pt x="3409" y="2776"/>
                </a:cubicBezTo>
                <a:cubicBezTo>
                  <a:pt x="3118" y="3359"/>
                  <a:pt x="2864" y="3891"/>
                  <a:pt x="2826" y="4525"/>
                </a:cubicBezTo>
                <a:lnTo>
                  <a:pt x="2826" y="6084"/>
                </a:lnTo>
                <a:lnTo>
                  <a:pt x="0" y="9152"/>
                </a:lnTo>
                <a:lnTo>
                  <a:pt x="684" y="13728"/>
                </a:lnTo>
                <a:lnTo>
                  <a:pt x="0" y="21600"/>
                </a:lnTo>
                <a:lnTo>
                  <a:pt x="2826" y="18684"/>
                </a:lnTo>
                <a:lnTo>
                  <a:pt x="2826" y="17074"/>
                </a:lnTo>
                <a:cubicBezTo>
                  <a:pt x="2864" y="16491"/>
                  <a:pt x="3118" y="15908"/>
                  <a:pt x="3409" y="15325"/>
                </a:cubicBezTo>
                <a:cubicBezTo>
                  <a:pt x="3891" y="14792"/>
                  <a:pt x="4474" y="14311"/>
                  <a:pt x="5159" y="13867"/>
                </a:cubicBezTo>
                <a:cubicBezTo>
                  <a:pt x="5932" y="13474"/>
                  <a:pt x="6807" y="13145"/>
                  <a:pt x="7732" y="12891"/>
                </a:cubicBezTo>
                <a:cubicBezTo>
                  <a:pt x="8708" y="12701"/>
                  <a:pt x="9735" y="12600"/>
                  <a:pt x="10800" y="12549"/>
                </a:cubicBezTo>
                <a:cubicBezTo>
                  <a:pt x="11826" y="12600"/>
                  <a:pt x="12840" y="12701"/>
                  <a:pt x="13816" y="12891"/>
                </a:cubicBezTo>
                <a:cubicBezTo>
                  <a:pt x="14792" y="13145"/>
                  <a:pt x="15667" y="13474"/>
                  <a:pt x="16453" y="13867"/>
                </a:cubicBezTo>
                <a:cubicBezTo>
                  <a:pt x="17125" y="14311"/>
                  <a:pt x="17708" y="14792"/>
                  <a:pt x="18152" y="15325"/>
                </a:cubicBezTo>
                <a:cubicBezTo>
                  <a:pt x="18494" y="15908"/>
                  <a:pt x="18684" y="16491"/>
                  <a:pt x="18785" y="17074"/>
                </a:cubicBezTo>
                <a:lnTo>
                  <a:pt x="18785" y="18684"/>
                </a:lnTo>
                <a:lnTo>
                  <a:pt x="21600" y="21600"/>
                </a:lnTo>
                <a:lnTo>
                  <a:pt x="20928" y="13728"/>
                </a:lnTo>
                <a:lnTo>
                  <a:pt x="21600" y="9152"/>
                </a:lnTo>
                <a:lnTo>
                  <a:pt x="18785" y="6084"/>
                </a:lnTo>
                <a:lnTo>
                  <a:pt x="18785" y="4525"/>
                </a:lnTo>
                <a:close/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>
              <a:latin typeface="Franklin Gothic Book"/>
            </a:endParaRPr>
          </a:p>
        </p:txBody>
      </p:sp>
      <p:pic>
        <p:nvPicPr>
          <p:cNvPr id="19458" name="Рисунок 2" descr="086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0350"/>
            <a:ext cx="15875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2" descr="086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489825" y="188913"/>
            <a:ext cx="165417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WordArt 4" descr="серый"/>
          <p:cNvSpPr>
            <a:spLocks noChangeArrowheads="1" noChangeShapeType="1" noTextEdit="1"/>
          </p:cNvSpPr>
          <p:nvPr/>
        </p:nvSpPr>
        <p:spPr bwMode="auto">
          <a:xfrm>
            <a:off x="2268538" y="333375"/>
            <a:ext cx="4606925" cy="71913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66667"/>
              </a:avLst>
            </a:prstTxWarp>
          </a:bodyPr>
          <a:lstStyle/>
          <a:p>
            <a:pPr algn="ctr"/>
            <a:r>
              <a:rPr lang="ru-RU" sz="3600" kern="10" normalizeH="1">
                <a:ln w="28575">
                  <a:solidFill>
                    <a:srgbClr val="FF0000"/>
                  </a:solidFill>
                  <a:round/>
                  <a:headEnd/>
                  <a:tailEnd/>
                </a:ln>
                <a:blipFill dpi="0" rotWithShape="0">
                  <a:blip r:embed="rId4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666699">
                      <a:alpha val="50000"/>
                    </a:srgbClr>
                  </a:outerShdw>
                </a:effectLst>
                <a:latin typeface="Impact"/>
              </a:rPr>
              <a:t>А л ф а в и т</a:t>
            </a:r>
          </a:p>
        </p:txBody>
      </p:sp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1403350" y="1352550"/>
            <a:ext cx="5921375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А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Б В Г Д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Е Ё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Ж</a:t>
            </a:r>
            <a:endParaRPr lang="en-US" sz="6600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З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И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Й К Л М Н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endParaRPr lang="en-US" sz="6600" dirty="0">
              <a:solidFill>
                <a:srgbClr val="5FA32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 Р С Т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У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Ф</a:t>
            </a:r>
            <a:r>
              <a:rPr lang="en-US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Х</a:t>
            </a:r>
            <a:endParaRPr lang="en-US" sz="6600" dirty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Ц Ч Ш Щ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Ъ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Ы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ru-RU" sz="6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Ь</a:t>
            </a:r>
            <a:r>
              <a:rPr lang="ru-RU" sz="6600" dirty="0">
                <a:solidFill>
                  <a:srgbClr val="5FA32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endParaRPr lang="en-US" sz="6600" dirty="0">
              <a:solidFill>
                <a:srgbClr val="5FA32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         Э 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Ю Я</a:t>
            </a:r>
          </a:p>
        </p:txBody>
      </p:sp>
      <p:pic>
        <p:nvPicPr>
          <p:cNvPr id="19462" name="Picture 2" descr="C:\Users\я\Desktop\МАМИНО 2\личное пространство\учебники школа Россия\Азбука 1 ч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593068">
            <a:off x="6988175" y="4540250"/>
            <a:ext cx="153511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9875" y="4683125"/>
            <a:ext cx="1546225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36575" y="243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4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9275"/>
            <a:ext cx="9144000" cy="5530850"/>
          </a:xfrm>
        </p:spPr>
        <p:txBody>
          <a:bodyPr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atin typeface="Georgia" pitchFamily="18" charset="0"/>
              </a:rPr>
              <a:t>Инсценировка сказки А.А.Шибаева «Всегда вместе»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endParaRPr lang="ru-RU" sz="3600" b="1" dirty="0" smtClean="0">
              <a:latin typeface="Georgia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БДМ ВСГД ВМСТ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У-Е  Е-А  Е-Е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0400" b="1" dirty="0" smtClean="0">
                <a:latin typeface="Georgia" pitchFamily="18" charset="0"/>
              </a:rPr>
              <a:t>«</a:t>
            </a:r>
            <a:r>
              <a:rPr lang="ru-RU" sz="104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Б</a:t>
            </a:r>
            <a:r>
              <a:rPr lang="ru-RU" sz="104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у</a:t>
            </a:r>
            <a:r>
              <a:rPr lang="ru-RU" sz="10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д</a:t>
            </a:r>
            <a:r>
              <a:rPr lang="ru-RU" sz="10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е</a:t>
            </a:r>
            <a:r>
              <a:rPr lang="ru-RU" sz="104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м</a:t>
            </a:r>
            <a:r>
              <a:rPr lang="ru-RU" sz="10400" b="1" dirty="0" smtClean="0">
                <a:latin typeface="Georgia" pitchFamily="18" charset="0"/>
              </a:rPr>
              <a:t> </a:t>
            </a:r>
            <a:r>
              <a:rPr lang="ru-RU" sz="104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в</a:t>
            </a:r>
            <a:r>
              <a:rPr lang="ru-RU" sz="10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</a:t>
            </a:r>
            <a:r>
              <a:rPr lang="ru-RU" sz="10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е</a:t>
            </a:r>
            <a:r>
              <a:rPr lang="ru-RU" sz="104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гд</a:t>
            </a:r>
            <a:r>
              <a:rPr lang="ru-RU" sz="10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а</a:t>
            </a:r>
            <a:r>
              <a:rPr lang="ru-RU" sz="10400" b="1" dirty="0" smtClean="0">
                <a:latin typeface="Georgia" pitchFamily="18" charset="0"/>
              </a:rPr>
              <a:t> </a:t>
            </a:r>
            <a:r>
              <a:rPr lang="ru-RU" sz="104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в</a:t>
            </a:r>
            <a:r>
              <a:rPr lang="ru-RU" sz="10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</a:t>
            </a:r>
            <a:r>
              <a:rPr lang="ru-RU" sz="10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е</a:t>
            </a:r>
            <a:r>
              <a:rPr lang="ru-RU" sz="10400" b="1" dirty="0" smtClean="0">
                <a:solidFill>
                  <a:schemeClr val="bg2">
                    <a:lumMod val="50000"/>
                  </a:schemeClr>
                </a:solidFill>
                <a:latin typeface="Georgia" pitchFamily="18" charset="0"/>
              </a:rPr>
              <a:t>с</a:t>
            </a:r>
            <a:r>
              <a:rPr lang="ru-RU" sz="10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т</a:t>
            </a:r>
            <a:r>
              <a:rPr lang="ru-RU" sz="104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е</a:t>
            </a:r>
            <a:r>
              <a:rPr lang="ru-RU" sz="10400" b="1" dirty="0" smtClean="0">
                <a:latin typeface="Georgia" pitchFamily="18" charset="0"/>
              </a:rPr>
              <a:t>»</a:t>
            </a:r>
            <a:endParaRPr lang="ru-RU" sz="10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7088" y="476250"/>
            <a:ext cx="364331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22225">
              <a:tabLst>
                <a:tab pos="22225" algn="l"/>
              </a:tabLst>
            </a:pPr>
            <a:r>
              <a:rPr lang="ru-RU" sz="6000">
                <a:solidFill>
                  <a:srgbClr val="31489F"/>
                </a:solidFill>
                <a:latin typeface="Georgia" pitchFamily="18" charset="0"/>
                <a:cs typeface="Times New Roman" pitchFamily="18" charset="0"/>
              </a:rPr>
              <a:t>Закричал охотник: </a:t>
            </a:r>
            <a:endParaRPr lang="ru-RU" sz="6000">
              <a:solidFill>
                <a:srgbClr val="31489F"/>
              </a:solidFill>
              <a:latin typeface="Georgia" pitchFamily="18" charset="0"/>
            </a:endParaRPr>
          </a:p>
          <a:p>
            <a:pPr indent="22225" eaLnBrk="0" hangingPunct="0">
              <a:tabLst>
                <a:tab pos="22225" algn="l"/>
              </a:tabLst>
            </a:pPr>
            <a:r>
              <a:rPr lang="ru-RU" sz="6000">
                <a:solidFill>
                  <a:srgbClr val="31489F"/>
                </a:solidFill>
                <a:latin typeface="Georgia" pitchFamily="18" charset="0"/>
                <a:cs typeface="Times New Roman" pitchFamily="18" charset="0"/>
              </a:rPr>
              <a:t>	– Ой! </a:t>
            </a:r>
            <a:r>
              <a:rPr lang="ru-RU" sz="6000" b="1">
                <a:solidFill>
                  <a:srgbClr val="31489F"/>
                </a:solidFill>
                <a:latin typeface="Georgia" pitchFamily="18" charset="0"/>
                <a:cs typeface="Times New Roman" pitchFamily="18" charset="0"/>
              </a:rPr>
              <a:t>Двери</a:t>
            </a:r>
            <a:r>
              <a:rPr lang="ru-RU" sz="6000">
                <a:solidFill>
                  <a:srgbClr val="31489F"/>
                </a:solidFill>
                <a:latin typeface="Georgia" pitchFamily="18" charset="0"/>
                <a:cs typeface="Times New Roman" pitchFamily="18" charset="0"/>
              </a:rPr>
              <a:t> гонятся за мной!</a:t>
            </a:r>
            <a:endParaRPr lang="ru-RU" sz="6000">
              <a:solidFill>
                <a:srgbClr val="31489F"/>
              </a:solidFill>
              <a:latin typeface="Georgia" pitchFamily="18" charset="0"/>
            </a:endParaRP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" y="2865438"/>
            <a:ext cx="1835150" cy="1603375"/>
          </a:xfrm>
          <a:prstGeom prst="rect">
            <a:avLst/>
          </a:prstGeom>
          <a:noFill/>
        </p:spPr>
      </p:pic>
      <p:pic>
        <p:nvPicPr>
          <p:cNvPr id="21507" name="Picture 8" descr="26673AB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475" y="3068638"/>
            <a:ext cx="25431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282575"/>
            <a:ext cx="3455988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850" y="938213"/>
            <a:ext cx="4003675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 виду у детворы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 </a:t>
            </a:r>
            <a:r>
              <a:rPr lang="ru-RU" sz="6000" b="1" dirty="0" err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6000" b="1" dirty="0" err="1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ы</a:t>
            </a:r>
            <a:r>
              <a:rPr lang="ru-RU" sz="60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с у</a:t>
            </a:r>
            <a:r>
              <a:rPr lang="ru-RU" sz="6000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красят маляры.</a:t>
            </a:r>
            <a:endParaRPr lang="ru-RU" sz="6000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3763" y="2359025"/>
            <a:ext cx="2066925" cy="1609725"/>
          </a:xfrm>
          <a:prstGeom prst="rect">
            <a:avLst/>
          </a:prstGeom>
          <a:noFill/>
        </p:spPr>
      </p:pic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404813"/>
            <a:ext cx="4672012" cy="588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699</TotalTime>
  <Words>160</Words>
  <Application>Microsoft Office PowerPoint</Application>
  <PresentationFormat>Экран (4:3)</PresentationFormat>
  <Paragraphs>35</Paragraphs>
  <Slides>37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37</vt:i4>
      </vt:variant>
    </vt:vector>
  </HeadingPairs>
  <TitlesOfParts>
    <vt:vector size="53" baseType="lpstr">
      <vt:lpstr>Franklin Gothic Book</vt:lpstr>
      <vt:lpstr>Arial</vt:lpstr>
      <vt:lpstr>Franklin Gothic Medium</vt:lpstr>
      <vt:lpstr>Wingdings 2</vt:lpstr>
      <vt:lpstr>Calibri</vt:lpstr>
      <vt:lpstr>Georgia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         ИСПЫТАНИЕ 4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User</cp:lastModifiedBy>
  <cp:revision>475</cp:revision>
  <dcterms:created xsi:type="dcterms:W3CDTF">2012-02-05T11:20:00Z</dcterms:created>
  <dcterms:modified xsi:type="dcterms:W3CDTF">2013-03-24T10:04:23Z</dcterms:modified>
</cp:coreProperties>
</file>