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1" r:id="rId4"/>
    <p:sldId id="262" r:id="rId5"/>
    <p:sldId id="259" r:id="rId6"/>
    <p:sldId id="256" r:id="rId7"/>
    <p:sldId id="258" r:id="rId8"/>
    <p:sldId id="263" r:id="rId9"/>
    <p:sldId id="260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27C26"/>
    <a:srgbClr val="E6AF00"/>
    <a:srgbClr val="FFFF99"/>
    <a:srgbClr val="221A00"/>
    <a:srgbClr val="66FF99"/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3AE16-BFB6-41F1-80A3-58CAD83B8C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BE103-B828-4729-A610-5749BB5771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504F80-D179-4C6E-A578-166E8AE0C0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F9B0B-0179-4156-BF81-2A1D98A224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D9BC7-0D85-454C-BB1F-B5812A5FB4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3B42D-8E11-43EB-8640-16DB133F0D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8DD8A-B119-40BB-8421-53BFEB5A42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D58DA-008C-4F26-BD8B-D9FC6040BF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87A614-2D51-4B48-AE1A-CE8D75D581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736F-2C86-417B-BDC7-509830DBD6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9F551-6C0A-4A13-9705-F9E56D7E16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89A842-F61D-424F-B11B-A937FDD659E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oza.ru/pics/2012/05/20/1308.jpg" TargetMode="External"/><Relationship Id="rId13" Type="http://schemas.openxmlformats.org/officeDocument/2006/relationships/hyperlink" Target="http://www.tepid.ru/western-jackdaw.html" TargetMode="External"/><Relationship Id="rId18" Type="http://schemas.openxmlformats.org/officeDocument/2006/relationships/hyperlink" Target="NULL" TargetMode="External"/><Relationship Id="rId3" Type="http://schemas.openxmlformats.org/officeDocument/2006/relationships/hyperlink" Target="http://images.yandex.ru/yandsearch?p=1&amp;text=%D0%B3%D0%BD%D1%91%D0%B7%D0%B4%D1%8B%D1%88%D0%BA%D0%BE%20%D0%B3%D0%B0%D0%BB%D0%BA%D0%B8%20%D0%BA%D0%B0%D1%80%D1%82%D0%B8%D0%BD%D0%BA%D0%B8&amp;img_url=www.diets.ru/data/cache/2011aug/15/33/335100_63954-700x500.jpg&amp;pos=39&amp;rpt=simage" TargetMode="External"/><Relationship Id="rId21" Type="http://schemas.openxmlformats.org/officeDocument/2006/relationships/hyperlink" Target="http://img0.liveinternet.ru/images/attach/c/2/64/364/64364444_1285183732_75.jpg" TargetMode="External"/><Relationship Id="rId7" Type="http://schemas.openxmlformats.org/officeDocument/2006/relationships/hyperlink" Target="http://www.ljplus.ru/img4/t/e/teorusa/img4b14eacd1d267.jpg" TargetMode="External"/><Relationship Id="rId12" Type="http://schemas.openxmlformats.org/officeDocument/2006/relationships/hyperlink" Target="http://ru.picsearch.com/imageDetail.cgi?id=66IGaILG_ykvkjKpP133vmsnDdAQD5EH-GLHuIvqP2I&amp;width=1244&amp;start=31&amp;q=%D0%93%D0%B0%D0%BB%D0%BA%D0%B0" TargetMode="External"/><Relationship Id="rId17" Type="http://schemas.openxmlformats.org/officeDocument/2006/relationships/hyperlink" Target="http://img0.liveinternet.ru/images/attach/c/3/77/534/77534644_large_bobuy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images.tiu.ru/4547296_w640_h640_goroh.jpg" TargetMode="External"/><Relationship Id="rId20" Type="http://schemas.openxmlformats.org/officeDocument/2006/relationships/hyperlink" Target="http://os1.i.ua/3/1/8381765_ed002c2d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iets.ru/data/cache/2011aug/15/33/335100_63954-700x500.jpg" TargetMode="External"/><Relationship Id="rId11" Type="http://schemas.openxmlformats.org/officeDocument/2006/relationships/hyperlink" Target="http://images.yandex.ru/yandsearch?text=%D1%83%D0%BB%D0%B8%D1%82%D0%BA%D0%B0%20%D0%BA%D0%B0%D1%80%D1%82%D0%B8%D0%BD%D0%BA%D0%B8&amp;img_url=www.sunhome.ru/UsersGallery/wallpapers/255/993910.jpg&amp;pos=3&amp;rpt=simage" TargetMode="External"/><Relationship Id="rId5" Type="http://schemas.openxmlformats.org/officeDocument/2006/relationships/hyperlink" Target="http://images.e-shop.gr/images/PER/ART2/PER.999041_1.jpg" TargetMode="External"/><Relationship Id="rId15" Type="http://schemas.openxmlformats.org/officeDocument/2006/relationships/hyperlink" Target="http://freelance.ru/img/portfolio/pics/00/04/2D/273800.jpg" TargetMode="External"/><Relationship Id="rId10" Type="http://schemas.openxmlformats.org/officeDocument/2006/relationships/hyperlink" Target="http://www.9sn.net/resim/Kucuk-Karga(Jackdaw)_Corvus-monedula.jpg" TargetMode="External"/><Relationship Id="rId19" Type="http://schemas.openxmlformats.org/officeDocument/2006/relationships/hyperlink" Target="http://img-fotki.yandex.ru/get/53/bika601.18/0_f676_f39af7e6_L.jpg" TargetMode="External"/><Relationship Id="rId4" Type="http://schemas.openxmlformats.org/officeDocument/2006/relationships/hyperlink" Target="http://rewalls.com/pic/201008/1280x768/reWalls.com-2713.jpg" TargetMode="External"/><Relationship Id="rId9" Type="http://schemas.openxmlformats.org/officeDocument/2006/relationships/hyperlink" Target="http://www.pgbooks.ru/upload/blog/e13/e131e0c78de731aca105299c91681142.jpg" TargetMode="External"/><Relationship Id="rId14" Type="http://schemas.openxmlformats.org/officeDocument/2006/relationships/hyperlink" Target="http://img-fotki.yandex.ru/get/4101/ludmilkakur.1/0_3b9b3_aaef0c49_XL.jp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ldtimesart.net/images/fullsize/nest.jpg" TargetMode="External"/><Relationship Id="rId3" Type="http://schemas.openxmlformats.org/officeDocument/2006/relationships/hyperlink" Target="http://dlm3.meta.ua/pic/0/26/26/4f2q64z8Ab.jpg" TargetMode="External"/><Relationship Id="rId7" Type="http://schemas.openxmlformats.org/officeDocument/2006/relationships/hyperlink" Target="http://www.bostonskillshare.org/img/corner-lace-tr.gi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53/bika601.18/0_f676_f39af7e6_L.jpg" TargetMode="External"/><Relationship Id="rId5" Type="http://schemas.openxmlformats.org/officeDocument/2006/relationships/hyperlink" Target="http://img0.liveinternet.ru/images/attach/c/3/77/534/77534644_large_bobuy.jpg" TargetMode="External"/><Relationship Id="rId4" Type="http://schemas.openxmlformats.org/officeDocument/2006/relationships/hyperlink" Target="http://www.ljplus.ru/img4/t/e/teorusa/img4b14eacd1d267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jpeg"/><Relationship Id="rId4" Type="http://schemas.openxmlformats.org/officeDocument/2006/relationships/image" Target="../media/image4.pn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7044" y="4143896"/>
            <a:ext cx="7315200" cy="267765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Презентацию подготовила 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учитель начальных классов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Сизикова Светлана Дмитриевна,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ГБОУ СОШ № 1358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 с углубленным изучением английского и французского языков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г. Москвы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0608" y="778564"/>
            <a:ext cx="184137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tx2">
                <a:lumMod val="75000"/>
                <a:alpha val="40000"/>
              </a:schemeClr>
            </a:glow>
          </a:effectLst>
        </p:spPr>
      </p:pic>
      <p:pic>
        <p:nvPicPr>
          <p:cNvPr id="11272" name="Picture 8" descr="http://www.bostonskillshare.org/img/corner-lace-tr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30000"/>
          </a:blip>
          <a:srcRect/>
          <a:stretch>
            <a:fillRect/>
          </a:stretch>
        </p:blipFill>
        <p:spPr bwMode="auto">
          <a:xfrm>
            <a:off x="7252252" y="0"/>
            <a:ext cx="1905000" cy="190500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0" name="Picture 8" descr="http://www.bostonskillshare.org/img/corner-lace-tr.gif"/>
          <p:cNvPicPr>
            <a:picLocks noChangeAspect="1" noChangeArrowheads="1"/>
          </p:cNvPicPr>
          <p:nvPr/>
        </p:nvPicPr>
        <p:blipFill>
          <a:blip r:embed="rId4" cstate="print">
            <a:lum bright="-30000"/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26504" y="0"/>
            <a:ext cx="1905000" cy="1905000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pic>
        <p:nvPicPr>
          <p:cNvPr id="11" name="Picture 8" descr="http://www.bostonskillshare.org/img/corner-lace-tr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30000"/>
          </a:blip>
          <a:srcRect/>
          <a:stretch>
            <a:fillRect/>
          </a:stretch>
        </p:blipFill>
        <p:spPr bwMode="auto">
          <a:xfrm>
            <a:off x="7252252" y="4966252"/>
            <a:ext cx="1905000" cy="1905000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12" name="Picture 8" descr="http://www.bostonskillshare.org/img/corner-lace-tr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30000"/>
          </a:blip>
          <a:srcRect/>
          <a:stretch>
            <a:fillRect/>
          </a:stretch>
        </p:blipFill>
        <p:spPr bwMode="auto">
          <a:xfrm>
            <a:off x="0" y="4979504"/>
            <a:ext cx="1905000" cy="1905000"/>
          </a:xfrm>
          <a:prstGeom prst="rect">
            <a:avLst/>
          </a:prstGeom>
          <a:noFill/>
          <a:scene3d>
            <a:camera prst="orthographicFront">
              <a:rot lat="0" lon="0" rev="10799999"/>
            </a:camera>
            <a:lightRig rig="threePt" dir="t"/>
          </a:scene3d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5200" y="381000"/>
            <a:ext cx="1479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Ссылки: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200" y="1537901"/>
            <a:ext cx="8458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04800" y="1905000"/>
            <a:ext cx="8458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lvl="0" indent="-228600" algn="just" eaLnBrk="0" hangingPunct="0"/>
            <a:r>
              <a:rPr lang="ru-RU" sz="1400" u="sng" dirty="0" smtClean="0">
                <a:hlinkClick r:id="rId4"/>
              </a:rPr>
              <a:t>http://rewalls.com/pic/201008/1280x768/reWalls.com-2713.jpg</a:t>
            </a:r>
            <a:r>
              <a:rPr lang="ru-RU" sz="1400" u="sng" dirty="0" smtClean="0">
                <a:hlinkClick r:id="rId5"/>
              </a:rPr>
              <a:t>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114300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hlinkClick r:id="rId6"/>
              </a:rPr>
              <a:t>http://www.diets.ru/data/cache/2011aug/15/33/335100_63954-700x500.jpg</a:t>
            </a:r>
            <a:r>
              <a:rPr lang="ru-RU" sz="1400" dirty="0" smtClean="0"/>
              <a:t>, </a:t>
            </a:r>
            <a:r>
              <a:rPr lang="ru-RU" sz="1400" dirty="0" smtClean="0">
                <a:solidFill>
                  <a:srgbClr val="FF0000"/>
                </a:solidFill>
              </a:rPr>
              <a:t>галчонок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1752600"/>
            <a:ext cx="5791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/>
              <a:t>  </a:t>
            </a:r>
            <a:endParaRPr lang="ru-RU" sz="1400" u="sng" dirty="0" smtClean="0">
              <a:hlinkClick r:id="rId6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71351" y="1524000"/>
            <a:ext cx="10294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 smtClean="0">
                <a:solidFill>
                  <a:srgbClr val="FF0000"/>
                </a:solidFill>
              </a:rPr>
              <a:t>солнышко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1524000"/>
            <a:ext cx="7696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5"/>
              </a:rPr>
              <a:t>http://images.e-shop.gr/images/PER/ART2/PER.999041_1.jpg</a:t>
            </a:r>
            <a:r>
              <a:rPr lang="ru-RU" sz="1400" u="sng" dirty="0" smtClean="0">
                <a:hlinkClick r:id="rId6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80495" y="1905000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улитка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4800" y="2286000"/>
            <a:ext cx="533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hlinkClick r:id="rId7"/>
              </a:rPr>
              <a:t>http://www.ljplus.ru/img4/t/e/teorusa/img4b14eacd1d267.jpg</a:t>
            </a:r>
            <a:endParaRPr lang="ru-RU" sz="1400" u="sng" dirty="0" smtClean="0">
              <a:hlinkClick r:id="rId4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90122" y="2286000"/>
            <a:ext cx="929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гусеница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04800" y="2590800"/>
            <a:ext cx="8001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8"/>
              </a:rPr>
              <a:t>http</a:t>
            </a:r>
            <a:r>
              <a:rPr lang="ru-RU" sz="1400" u="sng" dirty="0" smtClean="0">
                <a:hlinkClick r:id="rId8"/>
              </a:rPr>
              <a:t>://</a:t>
            </a:r>
            <a:r>
              <a:rPr lang="en-US" sz="1400" u="sng" dirty="0" smtClean="0">
                <a:hlinkClick r:id="rId8"/>
              </a:rPr>
              <a:t>www</a:t>
            </a:r>
            <a:r>
              <a:rPr lang="ru-RU" sz="1400" u="sng" dirty="0" smtClean="0">
                <a:hlinkClick r:id="rId8"/>
              </a:rPr>
              <a:t>.</a:t>
            </a:r>
            <a:r>
              <a:rPr lang="en-US" sz="1400" u="sng" dirty="0" err="1" smtClean="0">
                <a:hlinkClick r:id="rId8"/>
              </a:rPr>
              <a:t>proza</a:t>
            </a:r>
            <a:r>
              <a:rPr lang="ru-RU" sz="1400" u="sng" dirty="0" smtClean="0">
                <a:hlinkClick r:id="rId8"/>
              </a:rPr>
              <a:t>.</a:t>
            </a:r>
            <a:r>
              <a:rPr lang="en-US" sz="1400" u="sng" dirty="0" err="1" smtClean="0">
                <a:hlinkClick r:id="rId8"/>
              </a:rPr>
              <a:t>ru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err="1" smtClean="0">
                <a:hlinkClick r:id="rId8"/>
              </a:rPr>
              <a:t>pics</a:t>
            </a:r>
            <a:r>
              <a:rPr lang="ru-RU" sz="1400" u="sng" dirty="0" smtClean="0">
                <a:hlinkClick r:id="rId8"/>
              </a:rPr>
              <a:t>/2012/05/20/1308.</a:t>
            </a:r>
            <a:r>
              <a:rPr lang="en-US" sz="1400" u="sng" dirty="0" smtClean="0">
                <a:hlinkClick r:id="rId8"/>
              </a:rPr>
              <a:t>jpg</a:t>
            </a:r>
            <a:endParaRPr lang="ru-RU" sz="1400" u="sng" dirty="0" smtClean="0">
              <a:hlinkClick r:id="rId7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86200" y="2590800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галка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262192" y="3723860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галка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858253" y="2898912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галка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04800" y="2895600"/>
            <a:ext cx="8001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9"/>
              </a:rPr>
              <a:t>http</a:t>
            </a:r>
            <a:r>
              <a:rPr lang="ru-RU" sz="1400" u="sng" dirty="0" smtClean="0">
                <a:hlinkClick r:id="rId9"/>
              </a:rPr>
              <a:t>://</a:t>
            </a:r>
            <a:r>
              <a:rPr lang="en-US" sz="1400" u="sng" dirty="0" smtClean="0">
                <a:hlinkClick r:id="rId9"/>
              </a:rPr>
              <a:t>www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err="1" smtClean="0">
                <a:hlinkClick r:id="rId9"/>
              </a:rPr>
              <a:t>pgbooks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err="1" smtClean="0">
                <a:hlinkClick r:id="rId9"/>
              </a:rPr>
              <a:t>ru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upload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blog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e</a:t>
            </a:r>
            <a:r>
              <a:rPr lang="ru-RU" sz="1400" u="sng" dirty="0" smtClean="0">
                <a:hlinkClick r:id="rId9"/>
              </a:rPr>
              <a:t>13/</a:t>
            </a:r>
            <a:r>
              <a:rPr lang="en-US" sz="1400" u="sng" dirty="0" smtClean="0">
                <a:hlinkClick r:id="rId9"/>
              </a:rPr>
              <a:t>e</a:t>
            </a:r>
            <a:r>
              <a:rPr lang="ru-RU" sz="1400" u="sng" dirty="0" smtClean="0">
                <a:hlinkClick r:id="rId9"/>
              </a:rPr>
              <a:t>131</a:t>
            </a:r>
            <a:r>
              <a:rPr lang="en-US" sz="1400" u="sng" dirty="0" smtClean="0">
                <a:hlinkClick r:id="rId9"/>
              </a:rPr>
              <a:t>e</a:t>
            </a:r>
            <a:r>
              <a:rPr lang="ru-RU" sz="1400" u="sng" dirty="0" smtClean="0">
                <a:hlinkClick r:id="rId9"/>
              </a:rPr>
              <a:t>0</a:t>
            </a:r>
            <a:r>
              <a:rPr lang="en-US" sz="1400" u="sng" dirty="0" smtClean="0">
                <a:hlinkClick r:id="rId9"/>
              </a:rPr>
              <a:t>c</a:t>
            </a:r>
            <a:r>
              <a:rPr lang="ru-RU" sz="1400" u="sng" dirty="0" smtClean="0">
                <a:hlinkClick r:id="rId9"/>
              </a:rPr>
              <a:t>78</a:t>
            </a:r>
            <a:r>
              <a:rPr lang="en-US" sz="1400" u="sng" dirty="0" smtClean="0">
                <a:hlinkClick r:id="rId9"/>
              </a:rPr>
              <a:t>de</a:t>
            </a:r>
            <a:r>
              <a:rPr lang="ru-RU" sz="1400" u="sng" dirty="0" smtClean="0">
                <a:hlinkClick r:id="rId9"/>
              </a:rPr>
              <a:t>731</a:t>
            </a:r>
            <a:r>
              <a:rPr lang="en-US" sz="1400" u="sng" dirty="0" err="1" smtClean="0">
                <a:hlinkClick r:id="rId9"/>
              </a:rPr>
              <a:t>aca</a:t>
            </a:r>
            <a:r>
              <a:rPr lang="ru-RU" sz="1400" u="sng" dirty="0" smtClean="0">
                <a:hlinkClick r:id="rId9"/>
              </a:rPr>
              <a:t>105299</a:t>
            </a:r>
            <a:r>
              <a:rPr lang="en-US" sz="1400" u="sng" dirty="0" smtClean="0">
                <a:hlinkClick r:id="rId9"/>
              </a:rPr>
              <a:t>c</a:t>
            </a:r>
            <a:r>
              <a:rPr lang="ru-RU" sz="1400" u="sng" dirty="0" smtClean="0">
                <a:hlinkClick r:id="rId9"/>
              </a:rPr>
              <a:t>91681142.</a:t>
            </a:r>
            <a:r>
              <a:rPr lang="en-US" sz="1400" u="sng" dirty="0" smtClean="0">
                <a:hlinkClick r:id="rId9"/>
              </a:rPr>
              <a:t>jpg</a:t>
            </a:r>
            <a:endParaRPr lang="ru-RU" sz="1400" u="sng" dirty="0" smtClean="0">
              <a:hlinkClick r:id="rId7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740" y="3200400"/>
            <a:ext cx="7239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10"/>
              </a:rPr>
              <a:t>http</a:t>
            </a:r>
            <a:r>
              <a:rPr lang="ru-RU" sz="1400" u="sng" dirty="0" smtClean="0">
                <a:hlinkClick r:id="rId10"/>
              </a:rPr>
              <a:t>://</a:t>
            </a:r>
            <a:r>
              <a:rPr lang="en-US" sz="1400" u="sng" dirty="0" smtClean="0">
                <a:hlinkClick r:id="rId10"/>
              </a:rPr>
              <a:t>www</a:t>
            </a:r>
            <a:r>
              <a:rPr lang="ru-RU" sz="1400" u="sng" dirty="0" smtClean="0">
                <a:hlinkClick r:id="rId10"/>
              </a:rPr>
              <a:t>.9</a:t>
            </a:r>
            <a:r>
              <a:rPr lang="en-US" sz="1400" u="sng" dirty="0" err="1" smtClean="0">
                <a:hlinkClick r:id="rId10"/>
              </a:rPr>
              <a:t>sn</a:t>
            </a:r>
            <a:r>
              <a:rPr lang="ru-RU" sz="1400" u="sng" dirty="0" smtClean="0">
                <a:hlinkClick r:id="rId10"/>
              </a:rPr>
              <a:t>.</a:t>
            </a:r>
            <a:r>
              <a:rPr lang="en-US" sz="1400" u="sng" dirty="0" smtClean="0">
                <a:hlinkClick r:id="rId10"/>
              </a:rPr>
              <a:t>net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resim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Kucuk</a:t>
            </a:r>
            <a:r>
              <a:rPr lang="ru-RU" sz="1400" u="sng" dirty="0" smtClean="0">
                <a:hlinkClick r:id="rId10"/>
              </a:rPr>
              <a:t>-</a:t>
            </a:r>
            <a:r>
              <a:rPr lang="en-US" sz="1400" u="sng" dirty="0" err="1" smtClean="0">
                <a:hlinkClick r:id="rId10"/>
              </a:rPr>
              <a:t>Karga</a:t>
            </a:r>
            <a:r>
              <a:rPr lang="ru-RU" sz="1400" u="sng" dirty="0" smtClean="0">
                <a:hlinkClick r:id="rId10"/>
              </a:rPr>
              <a:t>%28</a:t>
            </a:r>
            <a:r>
              <a:rPr lang="en-US" sz="1400" u="sng" dirty="0" smtClean="0">
                <a:hlinkClick r:id="rId10"/>
              </a:rPr>
              <a:t>Jackdaw</a:t>
            </a:r>
            <a:r>
              <a:rPr lang="ru-RU" sz="1400" u="sng" dirty="0" smtClean="0">
                <a:hlinkClick r:id="rId10"/>
              </a:rPr>
              <a:t>%29_</a:t>
            </a:r>
            <a:r>
              <a:rPr lang="en-US" sz="1400" u="sng" dirty="0" err="1" smtClean="0">
                <a:hlinkClick r:id="rId10"/>
              </a:rPr>
              <a:t>Corvus</a:t>
            </a:r>
            <a:r>
              <a:rPr lang="ru-RU" sz="1400" u="sng" dirty="0" smtClean="0">
                <a:hlinkClick r:id="rId10"/>
              </a:rPr>
              <a:t>-</a:t>
            </a:r>
            <a:r>
              <a:rPr lang="en-US" sz="1400" u="sng" dirty="0" err="1" smtClean="0">
                <a:hlinkClick r:id="rId10"/>
              </a:rPr>
              <a:t>monedula</a:t>
            </a:r>
            <a:r>
              <a:rPr lang="ru-RU" sz="1400" u="sng" dirty="0" smtClean="0">
                <a:hlinkClick r:id="rId10"/>
              </a:rPr>
              <a:t>.</a:t>
            </a:r>
            <a:r>
              <a:rPr lang="en-US" sz="1400" u="sng" dirty="0" smtClean="0">
                <a:hlinkClick r:id="rId10"/>
              </a:rPr>
              <a:t>jpg</a:t>
            </a:r>
            <a:r>
              <a:rPr lang="ru-RU" sz="1400" u="sng" dirty="0" smtClean="0">
                <a:hlinkClick r:id="rId11"/>
              </a:rPr>
              <a:t>  </a:t>
            </a:r>
            <a:endParaRPr lang="ru-RU" sz="1400" u="sng" dirty="0" smtClean="0">
              <a:hlinkClick r:id="rId7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73333" y="3216964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галка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37932" y="3524071"/>
            <a:ext cx="78154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12"/>
              </a:rPr>
              <a:t>http</a:t>
            </a:r>
            <a:r>
              <a:rPr lang="ru-RU" sz="1400" u="sng" dirty="0" smtClean="0">
                <a:hlinkClick r:id="rId12"/>
              </a:rPr>
              <a:t>://</a:t>
            </a:r>
            <a:r>
              <a:rPr lang="en-US" sz="1400" u="sng" dirty="0" err="1" smtClean="0">
                <a:hlinkClick r:id="rId12"/>
              </a:rPr>
              <a:t>ru</a:t>
            </a:r>
            <a:r>
              <a:rPr lang="ru-RU" sz="1400" u="sng" dirty="0" smtClean="0">
                <a:hlinkClick r:id="rId12"/>
              </a:rPr>
              <a:t>.</a:t>
            </a:r>
            <a:r>
              <a:rPr lang="en-US" sz="1400" u="sng" dirty="0" err="1" smtClean="0">
                <a:hlinkClick r:id="rId12"/>
              </a:rPr>
              <a:t>picsearch</a:t>
            </a:r>
            <a:r>
              <a:rPr lang="ru-RU" sz="1400" u="sng" dirty="0" smtClean="0">
                <a:hlinkClick r:id="rId12"/>
              </a:rPr>
              <a:t>.</a:t>
            </a:r>
            <a:r>
              <a:rPr lang="en-US" sz="1400" u="sng" dirty="0" smtClean="0">
                <a:hlinkClick r:id="rId12"/>
              </a:rPr>
              <a:t>com</a:t>
            </a:r>
            <a:r>
              <a:rPr lang="ru-RU" sz="1400" u="sng" dirty="0" smtClean="0">
                <a:hlinkClick r:id="rId12"/>
              </a:rPr>
              <a:t>/</a:t>
            </a:r>
            <a:r>
              <a:rPr lang="en-US" sz="1400" u="sng" dirty="0" err="1" smtClean="0">
                <a:hlinkClick r:id="rId12"/>
              </a:rPr>
              <a:t>imageDetail</a:t>
            </a:r>
            <a:r>
              <a:rPr lang="ru-RU" sz="1400" u="sng" dirty="0" smtClean="0">
                <a:hlinkClick r:id="rId12"/>
              </a:rPr>
              <a:t>.</a:t>
            </a:r>
            <a:r>
              <a:rPr lang="en-US" sz="1400" u="sng" dirty="0" err="1" smtClean="0">
                <a:hlinkClick r:id="rId12"/>
              </a:rPr>
              <a:t>cgi</a:t>
            </a:r>
            <a:r>
              <a:rPr lang="ru-RU" sz="1400" u="sng" dirty="0" smtClean="0">
                <a:hlinkClick r:id="rId12"/>
              </a:rPr>
              <a:t>?</a:t>
            </a:r>
            <a:r>
              <a:rPr lang="en-US" sz="1400" u="sng" dirty="0" smtClean="0">
                <a:hlinkClick r:id="rId12"/>
              </a:rPr>
              <a:t>id</a:t>
            </a:r>
            <a:r>
              <a:rPr lang="ru-RU" sz="1400" u="sng" dirty="0" smtClean="0">
                <a:hlinkClick r:id="rId12"/>
              </a:rPr>
              <a:t>=66</a:t>
            </a:r>
            <a:r>
              <a:rPr lang="en-US" sz="1400" u="sng" dirty="0" err="1" smtClean="0">
                <a:hlinkClick r:id="rId12"/>
              </a:rPr>
              <a:t>IGaILG</a:t>
            </a:r>
            <a:r>
              <a:rPr lang="ru-RU" sz="1400" u="sng" dirty="0" smtClean="0">
                <a:hlinkClick r:id="rId12"/>
              </a:rPr>
              <a:t>_</a:t>
            </a:r>
            <a:r>
              <a:rPr lang="en-US" sz="1400" u="sng" dirty="0" err="1" smtClean="0">
                <a:hlinkClick r:id="rId12"/>
              </a:rPr>
              <a:t>ykvkjKpP</a:t>
            </a:r>
            <a:r>
              <a:rPr lang="ru-RU" sz="1400" u="sng" dirty="0" smtClean="0">
                <a:hlinkClick r:id="rId12"/>
              </a:rPr>
              <a:t>133</a:t>
            </a:r>
            <a:r>
              <a:rPr lang="en-US" sz="1400" u="sng" dirty="0" err="1" smtClean="0">
                <a:hlinkClick r:id="rId12"/>
              </a:rPr>
              <a:t>vmsnDdAQD</a:t>
            </a:r>
            <a:r>
              <a:rPr lang="ru-RU" sz="1400" u="sng" dirty="0" smtClean="0">
                <a:hlinkClick r:id="rId12"/>
              </a:rPr>
              <a:t>5</a:t>
            </a:r>
            <a:r>
              <a:rPr lang="en-US" sz="1400" u="sng" dirty="0" smtClean="0">
                <a:hlinkClick r:id="rId12"/>
              </a:rPr>
              <a:t>EH</a:t>
            </a:r>
            <a:r>
              <a:rPr lang="ru-RU" sz="1400" u="sng" dirty="0" smtClean="0">
                <a:hlinkClick r:id="rId12"/>
              </a:rPr>
              <a:t>-</a:t>
            </a:r>
            <a:r>
              <a:rPr lang="en-US" sz="1400" u="sng" dirty="0" err="1" smtClean="0">
                <a:hlinkClick r:id="rId12"/>
              </a:rPr>
              <a:t>GLHuIvqP</a:t>
            </a:r>
            <a:r>
              <a:rPr lang="ru-RU" sz="1400" u="sng" dirty="0" smtClean="0">
                <a:hlinkClick r:id="rId12"/>
              </a:rPr>
              <a:t>2</a:t>
            </a:r>
            <a:r>
              <a:rPr lang="en-US" sz="1400" u="sng" dirty="0" smtClean="0">
                <a:hlinkClick r:id="rId12"/>
              </a:rPr>
              <a:t>I</a:t>
            </a:r>
            <a:r>
              <a:rPr lang="ru-RU" sz="1400" u="sng" dirty="0" smtClean="0">
                <a:hlinkClick r:id="rId12"/>
              </a:rPr>
              <a:t>&amp;</a:t>
            </a:r>
            <a:r>
              <a:rPr lang="en-US" sz="1400" u="sng" dirty="0" smtClean="0">
                <a:hlinkClick r:id="rId12"/>
              </a:rPr>
              <a:t>width</a:t>
            </a:r>
            <a:r>
              <a:rPr lang="ru-RU" sz="1400" u="sng" dirty="0" smtClean="0">
                <a:hlinkClick r:id="rId12"/>
              </a:rPr>
              <a:t>=1244&amp;</a:t>
            </a:r>
            <a:r>
              <a:rPr lang="en-US" sz="1400" u="sng" dirty="0" smtClean="0">
                <a:hlinkClick r:id="rId12"/>
              </a:rPr>
              <a:t>start</a:t>
            </a:r>
            <a:r>
              <a:rPr lang="ru-RU" sz="1400" u="sng" dirty="0" smtClean="0">
                <a:hlinkClick r:id="rId12"/>
              </a:rPr>
              <a:t>=31&amp;</a:t>
            </a:r>
            <a:r>
              <a:rPr lang="en-US" sz="1400" u="sng" dirty="0" smtClean="0">
                <a:hlinkClick r:id="rId12"/>
              </a:rPr>
              <a:t>q</a:t>
            </a:r>
            <a:r>
              <a:rPr lang="ru-RU" sz="1400" u="sng" dirty="0" smtClean="0">
                <a:hlinkClick r:id="rId12"/>
              </a:rPr>
              <a:t>=%</a:t>
            </a:r>
            <a:r>
              <a:rPr lang="en-US" sz="1400" u="sng" dirty="0" smtClean="0">
                <a:hlinkClick r:id="rId12"/>
              </a:rPr>
              <a:t>D</a:t>
            </a:r>
            <a:r>
              <a:rPr lang="ru-RU" sz="1400" u="sng" dirty="0" smtClean="0">
                <a:hlinkClick r:id="rId12"/>
              </a:rPr>
              <a:t>0%93%</a:t>
            </a:r>
            <a:r>
              <a:rPr lang="en-US" sz="1400" u="sng" dirty="0" smtClean="0">
                <a:hlinkClick r:id="rId12"/>
              </a:rPr>
              <a:t>D</a:t>
            </a:r>
            <a:r>
              <a:rPr lang="ru-RU" sz="1400" u="sng" dirty="0" smtClean="0">
                <a:hlinkClick r:id="rId12"/>
              </a:rPr>
              <a:t>0%</a:t>
            </a:r>
            <a:r>
              <a:rPr lang="en-US" sz="1400" u="sng" dirty="0" smtClean="0">
                <a:hlinkClick r:id="rId12"/>
              </a:rPr>
              <a:t>B</a:t>
            </a:r>
            <a:r>
              <a:rPr lang="ru-RU" sz="1400" u="sng" dirty="0" smtClean="0">
                <a:hlinkClick r:id="rId12"/>
              </a:rPr>
              <a:t>0%</a:t>
            </a:r>
            <a:r>
              <a:rPr lang="en-US" sz="1400" u="sng" dirty="0" smtClean="0">
                <a:hlinkClick r:id="rId12"/>
              </a:rPr>
              <a:t>D</a:t>
            </a:r>
            <a:r>
              <a:rPr lang="ru-RU" sz="1400" u="sng" dirty="0" smtClean="0">
                <a:hlinkClick r:id="rId12"/>
              </a:rPr>
              <a:t>0%</a:t>
            </a:r>
            <a:r>
              <a:rPr lang="en-US" sz="1400" u="sng" dirty="0" smtClean="0">
                <a:hlinkClick r:id="rId12"/>
              </a:rPr>
              <a:t>BB</a:t>
            </a:r>
            <a:r>
              <a:rPr lang="ru-RU" sz="1400" u="sng" dirty="0" smtClean="0">
                <a:hlinkClick r:id="rId12"/>
              </a:rPr>
              <a:t>%</a:t>
            </a:r>
            <a:r>
              <a:rPr lang="en-US" sz="1400" u="sng" dirty="0" smtClean="0">
                <a:hlinkClick r:id="rId12"/>
              </a:rPr>
              <a:t>D</a:t>
            </a:r>
            <a:r>
              <a:rPr lang="ru-RU" sz="1400" u="sng" dirty="0" smtClean="0">
                <a:hlinkClick r:id="rId12"/>
              </a:rPr>
              <a:t>0%</a:t>
            </a:r>
            <a:r>
              <a:rPr lang="en-US" sz="1400" u="sng" dirty="0" smtClean="0">
                <a:hlinkClick r:id="rId12"/>
              </a:rPr>
              <a:t>BA</a:t>
            </a:r>
            <a:r>
              <a:rPr lang="ru-RU" sz="1400" u="sng" dirty="0" smtClean="0">
                <a:hlinkClick r:id="rId12"/>
              </a:rPr>
              <a:t>%</a:t>
            </a:r>
            <a:r>
              <a:rPr lang="en-US" sz="1400" u="sng" dirty="0" smtClean="0">
                <a:hlinkClick r:id="rId12"/>
              </a:rPr>
              <a:t>D</a:t>
            </a:r>
            <a:r>
              <a:rPr lang="ru-RU" sz="1400" u="sng" dirty="0" smtClean="0">
                <a:hlinkClick r:id="rId12"/>
              </a:rPr>
              <a:t>0%</a:t>
            </a:r>
            <a:r>
              <a:rPr lang="en-US" sz="1400" u="sng" dirty="0" smtClean="0">
                <a:hlinkClick r:id="rId12"/>
              </a:rPr>
              <a:t>B</a:t>
            </a:r>
            <a:r>
              <a:rPr lang="ru-RU" sz="1400" u="sng" dirty="0" smtClean="0">
                <a:hlinkClick r:id="rId12"/>
              </a:rPr>
              <a:t>0</a:t>
            </a:r>
            <a:r>
              <a:rPr lang="ru-RU" sz="1400" u="sng" dirty="0" smtClean="0">
                <a:hlinkClick r:id="rId8"/>
              </a:rPr>
              <a:t> </a:t>
            </a:r>
            <a:endParaRPr lang="ru-RU" sz="1400" u="sng" dirty="0" smtClean="0">
              <a:hlinkClick r:id="rId7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44556" y="4050268"/>
            <a:ext cx="3419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u="sng" dirty="0" smtClean="0">
                <a:hlinkClick r:id="rId13"/>
              </a:rPr>
              <a:t>http</a:t>
            </a:r>
            <a:r>
              <a:rPr lang="ru-RU" sz="1400" u="sng" dirty="0" smtClean="0">
                <a:hlinkClick r:id="rId13"/>
              </a:rPr>
              <a:t>://</a:t>
            </a:r>
            <a:r>
              <a:rPr lang="en-US" sz="1400" u="sng" dirty="0" smtClean="0">
                <a:hlinkClick r:id="rId13"/>
              </a:rPr>
              <a:t>www</a:t>
            </a:r>
            <a:r>
              <a:rPr lang="ru-RU" sz="1400" u="sng" dirty="0" smtClean="0">
                <a:hlinkClick r:id="rId13"/>
              </a:rPr>
              <a:t>.</a:t>
            </a:r>
            <a:r>
              <a:rPr lang="en-US" sz="1400" u="sng" dirty="0" smtClean="0">
                <a:hlinkClick r:id="rId13"/>
              </a:rPr>
              <a:t>tepid</a:t>
            </a:r>
            <a:r>
              <a:rPr lang="ru-RU" sz="1400" u="sng" dirty="0" smtClean="0">
                <a:hlinkClick r:id="rId13"/>
              </a:rPr>
              <a:t>.</a:t>
            </a:r>
            <a:r>
              <a:rPr lang="en-US" sz="1400" u="sng" dirty="0" err="1" smtClean="0">
                <a:hlinkClick r:id="rId13"/>
              </a:rPr>
              <a:t>ru</a:t>
            </a:r>
            <a:r>
              <a:rPr lang="ru-RU" sz="1400" u="sng" dirty="0" smtClean="0">
                <a:hlinkClick r:id="rId13"/>
              </a:rPr>
              <a:t>/</a:t>
            </a:r>
            <a:r>
              <a:rPr lang="en-US" sz="1400" u="sng" dirty="0" smtClean="0">
                <a:hlinkClick r:id="rId13"/>
              </a:rPr>
              <a:t>western</a:t>
            </a:r>
            <a:r>
              <a:rPr lang="ru-RU" sz="1400" u="sng" dirty="0" smtClean="0">
                <a:hlinkClick r:id="rId13"/>
              </a:rPr>
              <a:t>-</a:t>
            </a:r>
            <a:r>
              <a:rPr lang="en-US" sz="1400" u="sng" dirty="0" smtClean="0">
                <a:hlinkClick r:id="rId13"/>
              </a:rPr>
              <a:t>jackdaw</a:t>
            </a:r>
            <a:r>
              <a:rPr lang="ru-RU" sz="1400" u="sng" dirty="0" smtClean="0">
                <a:hlinkClick r:id="rId13"/>
              </a:rPr>
              <a:t>.</a:t>
            </a:r>
            <a:r>
              <a:rPr lang="en-US" sz="1400" u="sng" dirty="0" smtClean="0">
                <a:hlinkClick r:id="rId13"/>
              </a:rPr>
              <a:t>html</a:t>
            </a:r>
            <a:endParaRPr lang="ru-RU" sz="1400" u="sng" dirty="0" smtClean="0">
              <a:hlinkClick r:id="rId4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41036" y="4053580"/>
            <a:ext cx="1235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голова галки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1244" y="4326836"/>
            <a:ext cx="6553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14"/>
              </a:rPr>
              <a:t>http</a:t>
            </a:r>
            <a:r>
              <a:rPr lang="ru-RU" sz="1400" u="sng" dirty="0" smtClean="0">
                <a:hlinkClick r:id="rId14"/>
              </a:rPr>
              <a:t>://</a:t>
            </a:r>
            <a:r>
              <a:rPr lang="en-US" sz="1400" u="sng" dirty="0" err="1" smtClean="0">
                <a:hlinkClick r:id="rId14"/>
              </a:rPr>
              <a:t>img</a:t>
            </a:r>
            <a:r>
              <a:rPr lang="ru-RU" sz="1400" u="sng" dirty="0" smtClean="0">
                <a:hlinkClick r:id="rId14"/>
              </a:rPr>
              <a:t>-</a:t>
            </a:r>
            <a:r>
              <a:rPr lang="en-US" sz="1400" u="sng" dirty="0" err="1" smtClean="0">
                <a:hlinkClick r:id="rId14"/>
              </a:rPr>
              <a:t>fotki</a:t>
            </a:r>
            <a:r>
              <a:rPr lang="ru-RU" sz="1400" u="sng" dirty="0" smtClean="0">
                <a:hlinkClick r:id="rId14"/>
              </a:rPr>
              <a:t>.</a:t>
            </a:r>
            <a:r>
              <a:rPr lang="en-US" sz="1400" u="sng" dirty="0" err="1" smtClean="0">
                <a:hlinkClick r:id="rId14"/>
              </a:rPr>
              <a:t>yandex</a:t>
            </a:r>
            <a:r>
              <a:rPr lang="ru-RU" sz="1400" u="sng" dirty="0" smtClean="0">
                <a:hlinkClick r:id="rId14"/>
              </a:rPr>
              <a:t>.</a:t>
            </a:r>
            <a:r>
              <a:rPr lang="en-US" sz="1400" u="sng" dirty="0" err="1" smtClean="0">
                <a:hlinkClick r:id="rId14"/>
              </a:rPr>
              <a:t>ru</a:t>
            </a:r>
            <a:r>
              <a:rPr lang="ru-RU" sz="1400" u="sng" dirty="0" smtClean="0">
                <a:hlinkClick r:id="rId14"/>
              </a:rPr>
              <a:t>/</a:t>
            </a:r>
            <a:r>
              <a:rPr lang="en-US" sz="1400" u="sng" dirty="0" smtClean="0">
                <a:hlinkClick r:id="rId14"/>
              </a:rPr>
              <a:t>get</a:t>
            </a:r>
            <a:r>
              <a:rPr lang="ru-RU" sz="1400" u="sng" dirty="0" smtClean="0">
                <a:hlinkClick r:id="rId14"/>
              </a:rPr>
              <a:t>/4101/</a:t>
            </a:r>
            <a:r>
              <a:rPr lang="en-US" sz="1400" u="sng" dirty="0" err="1" smtClean="0">
                <a:hlinkClick r:id="rId14"/>
              </a:rPr>
              <a:t>ludmilkakur</a:t>
            </a:r>
            <a:r>
              <a:rPr lang="ru-RU" sz="1400" u="sng" dirty="0" smtClean="0">
                <a:hlinkClick r:id="rId14"/>
              </a:rPr>
              <a:t>.1/0_3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9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3_</a:t>
            </a:r>
            <a:r>
              <a:rPr lang="en-US" sz="1400" u="sng" dirty="0" err="1" smtClean="0">
                <a:hlinkClick r:id="rId14"/>
              </a:rPr>
              <a:t>aaef</a:t>
            </a:r>
            <a:r>
              <a:rPr lang="ru-RU" sz="1400" u="sng" dirty="0" smtClean="0">
                <a:hlinkClick r:id="rId14"/>
              </a:rPr>
              <a:t>0</a:t>
            </a:r>
            <a:r>
              <a:rPr lang="en-US" sz="1400" u="sng" dirty="0" smtClean="0">
                <a:hlinkClick r:id="rId14"/>
              </a:rPr>
              <a:t>c</a:t>
            </a:r>
            <a:r>
              <a:rPr lang="ru-RU" sz="1400" u="sng" dirty="0" smtClean="0">
                <a:hlinkClick r:id="rId14"/>
              </a:rPr>
              <a:t>49_</a:t>
            </a:r>
            <a:r>
              <a:rPr lang="en-US" sz="1400" u="sng" dirty="0" smtClean="0">
                <a:hlinkClick r:id="rId14"/>
              </a:rPr>
              <a:t>XL</a:t>
            </a:r>
            <a:r>
              <a:rPr lang="ru-RU" sz="1400" u="sng" dirty="0" smtClean="0">
                <a:hlinkClick r:id="rId14"/>
              </a:rPr>
              <a:t>.</a:t>
            </a:r>
            <a:r>
              <a:rPr lang="en-US" sz="1400" u="sng" dirty="0" smtClean="0">
                <a:hlinkClick r:id="rId14"/>
              </a:rPr>
              <a:t>jpg</a:t>
            </a:r>
            <a:endParaRPr lang="ru-RU" sz="1400" u="sng" dirty="0" smtClean="0">
              <a:hlinkClick r:id="rId6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390860" y="4331876"/>
            <a:ext cx="19856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нахохлившаяся галка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74376" y="4687669"/>
            <a:ext cx="55692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hlinkClick r:id="rId15"/>
              </a:rPr>
              <a:t>http://freelance.ru/img/portfolio/pics/00/04/2D/273800.jpg</a:t>
            </a:r>
            <a:endParaRPr lang="ru-RU" sz="1400" u="sng" dirty="0" smtClean="0">
              <a:hlinkClick r:id="rId4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900245" y="4686372"/>
            <a:ext cx="1443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галка и кувшин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37932" y="4964668"/>
            <a:ext cx="6781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u="sng" dirty="0" smtClean="0">
                <a:hlinkClick r:id="rId16"/>
              </a:rPr>
              <a:t>http</a:t>
            </a:r>
            <a:r>
              <a:rPr lang="ru-RU" sz="1400" u="sng" dirty="0" smtClean="0">
                <a:hlinkClick r:id="rId16"/>
              </a:rPr>
              <a:t>://</a:t>
            </a:r>
            <a:r>
              <a:rPr lang="en-US" sz="1400" u="sng" dirty="0" smtClean="0">
                <a:hlinkClick r:id="rId16"/>
              </a:rPr>
              <a:t>images</a:t>
            </a:r>
            <a:r>
              <a:rPr lang="ru-RU" sz="1400" u="sng" dirty="0" smtClean="0">
                <a:hlinkClick r:id="rId16"/>
              </a:rPr>
              <a:t>.</a:t>
            </a:r>
            <a:r>
              <a:rPr lang="en-US" sz="1400" u="sng" dirty="0" err="1" smtClean="0">
                <a:hlinkClick r:id="rId16"/>
              </a:rPr>
              <a:t>tiu</a:t>
            </a:r>
            <a:r>
              <a:rPr lang="ru-RU" sz="1400" u="sng" dirty="0" smtClean="0">
                <a:hlinkClick r:id="rId16"/>
              </a:rPr>
              <a:t>.</a:t>
            </a:r>
            <a:r>
              <a:rPr lang="en-US" sz="1400" u="sng" dirty="0" err="1" smtClean="0">
                <a:hlinkClick r:id="rId16"/>
              </a:rPr>
              <a:t>ru</a:t>
            </a:r>
            <a:r>
              <a:rPr lang="ru-RU" sz="1400" u="sng" dirty="0" smtClean="0">
                <a:hlinkClick r:id="rId16"/>
              </a:rPr>
              <a:t>/4547296_</a:t>
            </a:r>
            <a:r>
              <a:rPr lang="en-US" sz="1400" u="sng" dirty="0" smtClean="0">
                <a:hlinkClick r:id="rId16"/>
              </a:rPr>
              <a:t>w</a:t>
            </a:r>
            <a:r>
              <a:rPr lang="ru-RU" sz="1400" u="sng" dirty="0" smtClean="0">
                <a:hlinkClick r:id="rId16"/>
              </a:rPr>
              <a:t>640_</a:t>
            </a:r>
            <a:r>
              <a:rPr lang="en-US" sz="1400" u="sng" dirty="0" smtClean="0">
                <a:hlinkClick r:id="rId16"/>
              </a:rPr>
              <a:t>h</a:t>
            </a:r>
            <a:r>
              <a:rPr lang="ru-RU" sz="1400" u="sng" dirty="0" smtClean="0">
                <a:hlinkClick r:id="rId16"/>
              </a:rPr>
              <a:t>640_</a:t>
            </a:r>
            <a:r>
              <a:rPr lang="en-US" sz="1400" u="sng" dirty="0" err="1" smtClean="0">
                <a:hlinkClick r:id="rId16"/>
              </a:rPr>
              <a:t>goroh</a:t>
            </a:r>
            <a:r>
              <a:rPr lang="ru-RU" sz="1400" u="sng" dirty="0" smtClean="0">
                <a:hlinkClick r:id="rId16"/>
              </a:rPr>
              <a:t>.</a:t>
            </a:r>
            <a:r>
              <a:rPr lang="en-US" sz="1400" u="sng" dirty="0" smtClean="0">
                <a:hlinkClick r:id="rId16"/>
              </a:rPr>
              <a:t>jpg</a:t>
            </a:r>
            <a:r>
              <a:rPr lang="ru-RU" sz="1400" u="sng" dirty="0" smtClean="0">
                <a:hlinkClick r:id="rId10"/>
              </a:rPr>
              <a:t> 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482280" y="4977920"/>
            <a:ext cx="6323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горох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7992" y="5274372"/>
            <a:ext cx="7315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u="sng" dirty="0" smtClean="0">
                <a:hlinkClick r:id="rId17"/>
              </a:rPr>
              <a:t>http</a:t>
            </a:r>
            <a:r>
              <a:rPr lang="ru-RU" sz="1400" u="sng" dirty="0" smtClean="0">
                <a:hlinkClick r:id="rId17"/>
              </a:rPr>
              <a:t>://</a:t>
            </a:r>
            <a:r>
              <a:rPr lang="en-US" sz="1400" u="sng" dirty="0" err="1" smtClean="0">
                <a:hlinkClick r:id="rId17"/>
              </a:rPr>
              <a:t>img</a:t>
            </a:r>
            <a:r>
              <a:rPr lang="ru-RU" sz="1400" u="sng" dirty="0" smtClean="0">
                <a:hlinkClick r:id="rId17"/>
              </a:rPr>
              <a:t>0.</a:t>
            </a:r>
            <a:r>
              <a:rPr lang="en-US" sz="1400" u="sng" dirty="0" err="1" smtClean="0">
                <a:hlinkClick r:id="rId17"/>
              </a:rPr>
              <a:t>liveinternet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err="1" smtClean="0">
                <a:hlinkClick r:id="rId17"/>
              </a:rPr>
              <a:t>ru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images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attach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c</a:t>
            </a:r>
            <a:r>
              <a:rPr lang="ru-RU" sz="1400" u="sng" dirty="0" smtClean="0">
                <a:hlinkClick r:id="rId17"/>
              </a:rPr>
              <a:t>/3/77/534/77534644_</a:t>
            </a:r>
            <a:r>
              <a:rPr lang="en-US" sz="1400" u="sng" dirty="0" smtClean="0">
                <a:hlinkClick r:id="rId17"/>
              </a:rPr>
              <a:t>large</a:t>
            </a:r>
            <a:r>
              <a:rPr lang="ru-RU" sz="1400" u="sng" dirty="0" smtClean="0">
                <a:hlinkClick r:id="rId17"/>
              </a:rPr>
              <a:t>_</a:t>
            </a:r>
            <a:r>
              <a:rPr lang="en-US" sz="1400" u="sng" dirty="0" err="1" smtClean="0">
                <a:hlinkClick r:id="rId17"/>
              </a:rPr>
              <a:t>bobuy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smtClean="0">
                <a:hlinkClick r:id="rId17"/>
              </a:rPr>
              <a:t>jpg</a:t>
            </a:r>
            <a:r>
              <a:rPr lang="ru-RU" sz="1400" u="sng" dirty="0" smtClean="0"/>
              <a:t>  </a:t>
            </a:r>
            <a:endParaRPr lang="ru-RU" sz="1400" u="sng" dirty="0" smtClean="0">
              <a:hlinkClick r:id="rId13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56588" y="5286032"/>
            <a:ext cx="6190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бобы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31304" y="5625548"/>
            <a:ext cx="6629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u="sng" dirty="0" smtClean="0">
                <a:hlinkClick r:id="rId18" invalidUrl="http:///"/>
              </a:rPr>
              <a:t>http://</a:t>
            </a:r>
            <a:r>
              <a:rPr lang="ru-RU" sz="1400" u="sng" dirty="0" smtClean="0">
                <a:hlinkClick r:id="rId19"/>
              </a:rPr>
              <a:t>img-fotki.yandex.ru/get/53/bika601.18/0_f676_f39af7e6_L.jpg</a:t>
            </a:r>
            <a:endParaRPr lang="ru-RU" sz="1400" u="sng" dirty="0" smtClean="0">
              <a:hlinkClick r:id="rId15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733845" y="563548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вишня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41244" y="5955268"/>
            <a:ext cx="34756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u="sng" dirty="0" smtClean="0">
                <a:hlinkClick r:id="rId20"/>
              </a:rPr>
              <a:t>http://os1.i.ua/3/1/8381765_ed002c2d.jpg</a:t>
            </a:r>
            <a:endParaRPr lang="ru-RU" sz="1400" u="sng" dirty="0" smtClean="0">
              <a:hlinkClick r:id="rId16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767062" y="5956852"/>
            <a:ext cx="6731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слива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57808" y="6245423"/>
            <a:ext cx="7924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hlinkClick r:id="rId21"/>
              </a:rPr>
              <a:t>http://img0.liveinternet.ru/images/attach/c/2/64/364/64364444_1285183732_75.jpg</a:t>
            </a:r>
            <a:endParaRPr lang="ru-RU" sz="1400" u="sng" dirty="0" smtClean="0">
              <a:hlinkClick r:id="rId13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000713" y="6232171"/>
            <a:ext cx="7485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грызун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5200" y="381000"/>
            <a:ext cx="1479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Ссылки: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200" y="1295400"/>
            <a:ext cx="5105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400" u="sng" dirty="0" smtClean="0">
                <a:hlinkClick r:id="rId3"/>
              </a:rPr>
              <a:t>http://dlm3.meta.ua/pic/0/26/26/4f2q64z8Ab.jpg</a:t>
            </a:r>
            <a:endParaRPr lang="ru-RU" sz="1400" u="sng" dirty="0" smtClean="0">
              <a:hlinkClick r:id="rId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1371600"/>
            <a:ext cx="7924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 </a:t>
            </a:r>
          </a:p>
          <a:p>
            <a:endParaRPr lang="ru-RU" sz="1200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  <a:hlinkClick r:id="rId5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1295400"/>
            <a:ext cx="8534400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/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  <a:hlinkClick r:id="rId6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  <a:hlinkClick r:id="rId6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74786" y="1292088"/>
            <a:ext cx="6330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тучка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1000" y="1600200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400" u="sng" dirty="0" smtClean="0">
                <a:hlinkClick r:id="rId7"/>
              </a:rPr>
              <a:t>http://www.bostonskillshare.org/img/corner-lace-tr.gif</a:t>
            </a:r>
            <a:r>
              <a:rPr lang="ru-RU" sz="1400" u="sng" dirty="0" smtClean="0"/>
              <a:t>        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52337" y="1643272"/>
            <a:ext cx="10626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завитушка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95313" y="1994452"/>
            <a:ext cx="7265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гнездо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0576" y="1991140"/>
            <a:ext cx="6248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hlinkClick r:id="rId8"/>
              </a:rPr>
              <a:t>http://www.oldtimesart.net/images/fullsize/nest.jpg</a:t>
            </a:r>
            <a:r>
              <a:rPr lang="ru-RU" sz="1400" u="sng" dirty="0" smtClean="0">
                <a:hlinkClick r:id="rId3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28600"/>
            <a:ext cx="3505199" cy="3571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6AF00"/>
            </a:solidFill>
            <a:miter lim="800000"/>
          </a:ln>
          <a:effectLst>
            <a:glow rad="101600">
              <a:srgbClr val="E6AF00">
                <a:alpha val="4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066800"/>
            <a:ext cx="7391400" cy="484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391707"/>
            <a:ext cx="4343400" cy="32805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6AF00"/>
            </a:solidFill>
            <a:miter lim="800000"/>
          </a:ln>
          <a:effectLst>
            <a:glow rad="139700">
              <a:srgbClr val="E6AF00">
                <a:alpha val="4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golosa_ptic_galka_-_galka_http_vkontakte_ru_club1087481_rybalka_ohota_snasti_turizm_otdyh_priroda_snaryazhenie_oruzhie_nozhi_banya_shashlyk_priroda_griby_yagody (www.vozmimp3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48343" y="6090331"/>
            <a:ext cx="609600" cy="609600"/>
          </a:xfrm>
          <a:prstGeom prst="rect">
            <a:avLst/>
          </a:prstGeom>
        </p:spPr>
      </p:pic>
      <p:pic>
        <p:nvPicPr>
          <p:cNvPr id="4098" name="Picture 2" descr="http://birdphoto.ru/uploads/posts/2011-06/1307183330_ptitsa-galka-fot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7800" y="228600"/>
            <a:ext cx="2770293" cy="2899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glow rad="139700">
              <a:schemeClr val="accent2">
                <a:lumMod val="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http://www.naturephoto-cz.com/photos/auer/jackdaw-IMG_0991mw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740" y="4075044"/>
            <a:ext cx="3882423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glow rad="139700">
              <a:schemeClr val="accent2">
                <a:lumMod val="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533400"/>
            <a:ext cx="845820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</a:t>
            </a:r>
            <a:endParaRPr lang="ru-RU" sz="2800" dirty="0">
              <a:solidFill>
                <a:srgbClr val="006600"/>
              </a:solidFill>
            </a:endParaRPr>
          </a:p>
        </p:txBody>
      </p:sp>
      <p:pic>
        <p:nvPicPr>
          <p:cNvPr id="6146" name="Picture 2" descr="http://givotnie.com/wp-content/uploads/2011/06/galka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381000"/>
            <a:ext cx="4795935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www.zoovet.ru/pet/66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466952"/>
            <a:ext cx="4267200" cy="3204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images02.olx.ru/ui/11/43/91/1312258931_234914291_1----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533400"/>
            <a:ext cx="3276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://img0.liveinternet.ru/images/attach/c/3/77/534/77534644_large_bobu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3763879"/>
            <a:ext cx="3276600" cy="2845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tihi.ru/pics/2011/07/27/81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09600"/>
            <a:ext cx="3991939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os1.i.ua/3/1/8381765_ed002c2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09600"/>
            <a:ext cx="4388113" cy="3676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www.sunhome.ru/UsersGallery/wallpapers/255/9939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747592"/>
            <a:ext cx="2758630" cy="1722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www.photoline.ru/critic/picpart/1211/12116958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760844"/>
            <a:ext cx="2819400" cy="165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://img0.liveinternet.ru/images/attach/c/2/64/364/64364444_1285183732_7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4724400"/>
            <a:ext cx="2590800" cy="1704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Умная галка.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211763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        </a:t>
            </a:r>
            <a:r>
              <a:rPr lang="ru-RU" sz="4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Захотела галка пить. Заметила она на столе кувшин с водой. В кувшине было мало воды. Галка не могла достать </a:t>
            </a:r>
            <a:r>
              <a:rPr lang="ru-RU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её. </a:t>
            </a:r>
            <a:r>
              <a:rPr lang="ru-RU" sz="4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Тогда галка стала кидать камешки.</a:t>
            </a:r>
          </a:p>
          <a:p>
            <a:pPr>
              <a:buFontTx/>
              <a:buNone/>
            </a:pPr>
            <a:r>
              <a:rPr lang="ru-RU" sz="40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         Вода в кувшине поднялась. Галка смогла напиться</a:t>
            </a:r>
            <a:r>
              <a:rPr lang="ru-RU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Вот так галка!</a:t>
            </a:r>
          </a:p>
          <a:p>
            <a:pPr algn="r">
              <a:buFontTx/>
              <a:buNone/>
            </a:pPr>
            <a:r>
              <a:rPr lang="ru-RU" sz="2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(По Л.Н.Толстому)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209800" y="1066800"/>
            <a:ext cx="5791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04800" y="3777883"/>
            <a:ext cx="8686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rgbClr val="FFFF99"/>
                </a:solidFill>
              </a:rPr>
              <a:t/>
            </a:r>
            <a:br>
              <a:rPr lang="ru-RU" sz="2400" b="1" dirty="0">
                <a:solidFill>
                  <a:srgbClr val="FFFF99"/>
                </a:solidFill>
              </a:rPr>
            </a:br>
            <a:endParaRPr lang="ru-RU" sz="2400" b="1" dirty="0">
              <a:solidFill>
                <a:srgbClr val="FFFF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3428" y="2930604"/>
            <a:ext cx="549817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kern="10" dirty="0">
                <a:ln w="18000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Calibri" pitchFamily="34" charset="0"/>
              </a:rPr>
              <a:t>Умная галка.</a:t>
            </a:r>
          </a:p>
        </p:txBody>
      </p:sp>
      <p:pic>
        <p:nvPicPr>
          <p:cNvPr id="6146" name="Picture 2" descr="http://samlib.ru/img/m/mamaewa_e_m/7/galka-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28800"/>
            <a:ext cx="3219450" cy="385762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733800" y="1406604"/>
            <a:ext cx="50340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kern="10" dirty="0">
                <a:ln w="18000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Calibri" pitchFamily="34" charset="0"/>
              </a:rPr>
              <a:t>Изложение.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28600"/>
            <a:ext cx="6096000" cy="3871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1242388" y="4409660"/>
            <a:ext cx="6629400" cy="583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Что захотела сделать галка?</a:t>
            </a:r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235228" y="5191540"/>
            <a:ext cx="8763000" cy="7288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Почему она не могла сразу попить из кувшина?</a:t>
            </a:r>
          </a:p>
        </p:txBody>
      </p:sp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1066800" y="6059556"/>
            <a:ext cx="70580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Какой выход нашла галка?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2" grpId="0"/>
      <p:bldP spid="61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4200" y="263604"/>
            <a:ext cx="6477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kern="10" dirty="0" smtClean="0">
                <a:ln w="18000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Calibri" pitchFamily="34" charset="0"/>
              </a:rPr>
              <a:t>Физминутка</a:t>
            </a:r>
            <a:endParaRPr lang="ru-RU" sz="6600" dirty="0">
              <a:ln w="18000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</a:endParaRPr>
          </a:p>
        </p:txBody>
      </p:sp>
      <p:pic>
        <p:nvPicPr>
          <p:cNvPr id="20482" name="Picture 2" descr="http://dlm3.meta.ua/pic/0/26/26/4f2q64z8A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95400"/>
            <a:ext cx="3377757" cy="2543176"/>
          </a:xfrm>
          <a:prstGeom prst="rect">
            <a:avLst/>
          </a:prstGeom>
          <a:noFill/>
          <a:scene3d>
            <a:camera prst="orthographicFront">
              <a:rot lat="20679940" lon="10570443" rev="670425"/>
            </a:camera>
            <a:lightRig rig="threePt" dir="t"/>
          </a:scene3d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4419600"/>
            <a:ext cx="3292783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590794" lon="609065" rev="705227"/>
            </a:camera>
            <a:lightRig rig="threePt" dir="t"/>
          </a:scene3d>
        </p:spPr>
      </p:pic>
      <p:pic>
        <p:nvPicPr>
          <p:cNvPr id="20490" name="Picture 10" descr="http://s019.radikal.ru/i614/1203/cd/7058db3405a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2133600"/>
            <a:ext cx="3276600" cy="3057657"/>
          </a:xfrm>
          <a:prstGeom prst="rect">
            <a:avLst/>
          </a:prstGeom>
          <a:noFill/>
        </p:spPr>
      </p:pic>
      <p:pic>
        <p:nvPicPr>
          <p:cNvPr id="9" name="Picture 2" descr="http://dlm3.meta.ua/pic/0/26/26/4f2q64z8A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524000"/>
            <a:ext cx="3377757" cy="2543176"/>
          </a:xfrm>
          <a:prstGeom prst="rect">
            <a:avLst/>
          </a:prstGeom>
          <a:noFill/>
          <a:scene3d>
            <a:camera prst="orthographicFront">
              <a:rot lat="1270173" lon="22434" rev="295520"/>
            </a:camera>
            <a:lightRig rig="threePt" dir="t"/>
          </a:scene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3505200"/>
            <a:ext cx="4535983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676400"/>
            <a:ext cx="3292783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21176"/>
              </a:srgbClr>
            </a:outerShdw>
          </a:effectLst>
          <a:scene3d>
            <a:camera prst="orthographicFront">
              <a:rot lat="590794" lon="609065" rev="705227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8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1828800" y="457200"/>
            <a:ext cx="518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00"/>
                </a:solidFill>
                <a:latin typeface="Arial"/>
                <a:cs typeface="Arial"/>
              </a:rPr>
              <a:t>ВОПРОСЫ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00"/>
                </a:solidFill>
                <a:latin typeface="Arial"/>
                <a:cs typeface="Arial"/>
              </a:rPr>
              <a:t>ПЛАНА: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6600"/>
              </a:solidFill>
              <a:latin typeface="Arial"/>
              <a:cs typeface="Arial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6096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dirty="0" smtClean="0"/>
              <a:t>1.</a:t>
            </a:r>
            <a:r>
              <a:rPr lang="ru-RU" sz="2800" b="1" dirty="0" smtClean="0"/>
              <a:t>Что </a:t>
            </a:r>
            <a:r>
              <a:rPr lang="ru-RU" sz="2800" b="1" dirty="0"/>
              <a:t>захотела галка?</a:t>
            </a:r>
          </a:p>
          <a:p>
            <a:pPr marL="609600" indent="-609600">
              <a:buFontTx/>
              <a:buNone/>
            </a:pPr>
            <a:endParaRPr lang="ru-RU" sz="2800" b="1" dirty="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57200" y="2275118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1" dirty="0"/>
              <a:t>2</a:t>
            </a:r>
            <a:r>
              <a:rPr lang="ru-RU" sz="2800" b="1" dirty="0" smtClean="0"/>
              <a:t>. </a:t>
            </a:r>
            <a:r>
              <a:rPr lang="ru-RU" sz="2800" b="1" dirty="0"/>
              <a:t>Что заметила она на столе?</a:t>
            </a:r>
          </a:p>
          <a:p>
            <a:pPr marL="609600" indent="-609600">
              <a:spcBef>
                <a:spcPct val="20000"/>
              </a:spcBef>
            </a:pPr>
            <a:endParaRPr lang="ru-RU" sz="2800" b="1" dirty="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57200" y="29718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1" dirty="0"/>
              <a:t>3. Сколько воды было в кувшине? 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457200" y="3701142"/>
            <a:ext cx="8153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1" dirty="0"/>
              <a:t>4. Что не могла сделать галка?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457200" y="4365174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1" dirty="0"/>
              <a:t>5. Что тогда стала делать галка?</a:t>
            </a:r>
          </a:p>
          <a:p>
            <a:pPr marL="609600" indent="-609600">
              <a:spcBef>
                <a:spcPct val="20000"/>
              </a:spcBef>
            </a:pPr>
            <a:endParaRPr lang="ru-RU" sz="2800" b="1" dirty="0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457200" y="51054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1" dirty="0"/>
              <a:t>6. Что стало с водой?</a:t>
            </a:r>
          </a:p>
          <a:p>
            <a:pPr marL="609600" indent="-609600">
              <a:spcBef>
                <a:spcPct val="20000"/>
              </a:spcBef>
            </a:pPr>
            <a:endParaRPr lang="ru-RU" sz="2800" b="1" dirty="0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457200" y="57912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ru-RU" sz="2800" b="1" dirty="0"/>
              <a:t>7. Что смогла сделать галка?</a:t>
            </a:r>
          </a:p>
          <a:p>
            <a:pPr marL="609600" indent="-609600">
              <a:spcBef>
                <a:spcPct val="20000"/>
              </a:spcBef>
            </a:pPr>
            <a:endParaRPr lang="ru-RU" sz="3200" dirty="0"/>
          </a:p>
        </p:txBody>
      </p:sp>
      <p:sp>
        <p:nvSpPr>
          <p:cNvPr id="8205" name="WordArt 13"/>
          <p:cNvSpPr>
            <a:spLocks noChangeArrowheads="1" noChangeShapeType="1" noTextEdit="1"/>
          </p:cNvSpPr>
          <p:nvPr/>
        </p:nvSpPr>
        <p:spPr bwMode="auto">
          <a:xfrm>
            <a:off x="4648200" y="1719942"/>
            <a:ext cx="1066800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пить</a:t>
            </a:r>
          </a:p>
        </p:txBody>
      </p:sp>
      <p:sp>
        <p:nvSpPr>
          <p:cNvPr id="8206" name="WordArt 14"/>
          <p:cNvSpPr>
            <a:spLocks noChangeArrowheads="1" noChangeShapeType="1" noTextEdit="1"/>
          </p:cNvSpPr>
          <p:nvPr/>
        </p:nvSpPr>
        <p:spPr bwMode="auto">
          <a:xfrm>
            <a:off x="6781800" y="3048000"/>
            <a:ext cx="1066800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мало</a:t>
            </a:r>
          </a:p>
        </p:txBody>
      </p:sp>
      <p:sp>
        <p:nvSpPr>
          <p:cNvPr id="8207" name="WordArt 15"/>
          <p:cNvSpPr>
            <a:spLocks noChangeArrowheads="1" noChangeShapeType="1" noTextEdit="1"/>
          </p:cNvSpPr>
          <p:nvPr/>
        </p:nvSpPr>
        <p:spPr bwMode="auto">
          <a:xfrm>
            <a:off x="6095998" y="3820900"/>
            <a:ext cx="2928256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достать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 </a:t>
            </a:r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воду</a:t>
            </a:r>
          </a:p>
        </p:txBody>
      </p:sp>
      <p:sp>
        <p:nvSpPr>
          <p:cNvPr id="8208" name="WordArt 16"/>
          <p:cNvSpPr>
            <a:spLocks noChangeArrowheads="1" noChangeShapeType="1" noTextEdit="1"/>
          </p:cNvSpPr>
          <p:nvPr/>
        </p:nvSpPr>
        <p:spPr bwMode="auto">
          <a:xfrm>
            <a:off x="6379030" y="4408730"/>
            <a:ext cx="2667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кидать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Arial"/>
                <a:cs typeface="Arial"/>
              </a:rPr>
              <a:t> </a:t>
            </a:r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камешки</a:t>
            </a:r>
          </a:p>
        </p:txBody>
      </p:sp>
      <p:sp>
        <p:nvSpPr>
          <p:cNvPr id="8209" name="WordArt 17"/>
          <p:cNvSpPr>
            <a:spLocks noChangeArrowheads="1" noChangeShapeType="1" noTextEdit="1"/>
          </p:cNvSpPr>
          <p:nvPr/>
        </p:nvSpPr>
        <p:spPr bwMode="auto">
          <a:xfrm>
            <a:off x="4572000" y="5181622"/>
            <a:ext cx="2057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поднялась</a:t>
            </a:r>
          </a:p>
        </p:txBody>
      </p:sp>
      <p:sp>
        <p:nvSpPr>
          <p:cNvPr id="8210" name="WordArt 18"/>
          <p:cNvSpPr>
            <a:spLocks noChangeArrowheads="1" noChangeShapeType="1" noTextEdit="1"/>
          </p:cNvSpPr>
          <p:nvPr/>
        </p:nvSpPr>
        <p:spPr bwMode="auto">
          <a:xfrm>
            <a:off x="5921830" y="5869665"/>
            <a:ext cx="1828800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напиться</a:t>
            </a:r>
          </a:p>
        </p:txBody>
      </p:sp>
      <p:sp>
        <p:nvSpPr>
          <p:cNvPr id="8211" name="WordArt 19"/>
          <p:cNvSpPr>
            <a:spLocks noChangeArrowheads="1" noChangeShapeType="1" noTextEdit="1"/>
          </p:cNvSpPr>
          <p:nvPr/>
        </p:nvSpPr>
        <p:spPr bwMode="auto">
          <a:xfrm>
            <a:off x="5943600" y="2231576"/>
            <a:ext cx="2971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кувшин с водой</a:t>
            </a:r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>
            <a:off x="1606828" y="2133600"/>
            <a:ext cx="16002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>
            <a:off x="1687284" y="2743200"/>
            <a:ext cx="16002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8216" name="Line 24"/>
          <p:cNvSpPr>
            <a:spLocks noChangeShapeType="1"/>
          </p:cNvSpPr>
          <p:nvPr/>
        </p:nvSpPr>
        <p:spPr bwMode="auto">
          <a:xfrm>
            <a:off x="4657658" y="3429000"/>
            <a:ext cx="18288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8217" name="Line 25"/>
          <p:cNvSpPr>
            <a:spLocks noChangeShapeType="1"/>
          </p:cNvSpPr>
          <p:nvPr/>
        </p:nvSpPr>
        <p:spPr bwMode="auto">
          <a:xfrm>
            <a:off x="4802964" y="4171594"/>
            <a:ext cx="1077688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8218" name="Line 26"/>
          <p:cNvSpPr>
            <a:spLocks noChangeShapeType="1"/>
          </p:cNvSpPr>
          <p:nvPr/>
        </p:nvSpPr>
        <p:spPr bwMode="auto">
          <a:xfrm>
            <a:off x="2711728" y="4827104"/>
            <a:ext cx="9906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8219" name="Line 27"/>
          <p:cNvSpPr>
            <a:spLocks noChangeShapeType="1"/>
          </p:cNvSpPr>
          <p:nvPr/>
        </p:nvSpPr>
        <p:spPr bwMode="auto">
          <a:xfrm>
            <a:off x="3124200" y="5595256"/>
            <a:ext cx="9906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8220" name="Line 28"/>
          <p:cNvSpPr>
            <a:spLocks noChangeShapeType="1"/>
          </p:cNvSpPr>
          <p:nvPr/>
        </p:nvSpPr>
        <p:spPr bwMode="auto">
          <a:xfrm>
            <a:off x="4610100" y="6248400"/>
            <a:ext cx="9906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  <p:bldP spid="8206" grpId="0"/>
      <p:bldP spid="8207" grpId="0"/>
      <p:bldP spid="8208" grpId="0"/>
      <p:bldP spid="8209" grpId="0"/>
      <p:bldP spid="8210" grpId="0"/>
      <p:bldP spid="8211" grpId="0"/>
      <p:bldP spid="8214" grpId="0" animBg="1"/>
      <p:bldP spid="8215" grpId="0" animBg="1"/>
      <p:bldP spid="8216" grpId="0" animBg="1"/>
      <p:bldP spid="8217" grpId="0" animBg="1"/>
      <p:bldP spid="8218" grpId="0" animBg="1"/>
      <p:bldP spid="8219" grpId="0" animBg="1"/>
      <p:bldP spid="8220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47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00004C"/>
      </a:hlink>
      <a:folHlink>
        <a:srgbClr val="0077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</TotalTime>
  <Words>413</Words>
  <Application>Microsoft Office PowerPoint</Application>
  <PresentationFormat>Экран (4:3)</PresentationFormat>
  <Paragraphs>76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Оформление по умолчанию</vt:lpstr>
      <vt:lpstr>Слайд 1</vt:lpstr>
      <vt:lpstr>Слайд 2</vt:lpstr>
      <vt:lpstr>Слайд 3</vt:lpstr>
      <vt:lpstr>Слайд 4</vt:lpstr>
      <vt:lpstr>Умная галка.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Roman</dc:creator>
  <cp:lastModifiedBy>Roman</cp:lastModifiedBy>
  <cp:revision>83</cp:revision>
  <cp:lastPrinted>1601-01-01T00:00:00Z</cp:lastPrinted>
  <dcterms:created xsi:type="dcterms:W3CDTF">1601-01-01T00:00:00Z</dcterms:created>
  <dcterms:modified xsi:type="dcterms:W3CDTF">2013-01-14T18:57:36Z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