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309" r:id="rId9"/>
    <p:sldId id="262" r:id="rId10"/>
    <p:sldId id="263" r:id="rId11"/>
    <p:sldId id="264" r:id="rId12"/>
    <p:sldId id="272" r:id="rId13"/>
    <p:sldId id="275" r:id="rId14"/>
    <p:sldId id="265" r:id="rId15"/>
    <p:sldId id="274" r:id="rId16"/>
    <p:sldId id="266" r:id="rId17"/>
    <p:sldId id="267" r:id="rId18"/>
    <p:sldId id="273" r:id="rId19"/>
    <p:sldId id="268" r:id="rId20"/>
    <p:sldId id="318" r:id="rId21"/>
    <p:sldId id="319" r:id="rId22"/>
    <p:sldId id="320" r:id="rId23"/>
    <p:sldId id="321" r:id="rId24"/>
    <p:sldId id="276" r:id="rId25"/>
    <p:sldId id="277" r:id="rId26"/>
    <p:sldId id="269" r:id="rId27"/>
    <p:sldId id="278" r:id="rId28"/>
    <p:sldId id="271" r:id="rId29"/>
    <p:sldId id="279" r:id="rId30"/>
    <p:sldId id="280" r:id="rId31"/>
    <p:sldId id="281" r:id="rId32"/>
    <p:sldId id="282" r:id="rId33"/>
    <p:sldId id="283" r:id="rId34"/>
    <p:sldId id="308" r:id="rId35"/>
    <p:sldId id="310" r:id="rId36"/>
    <p:sldId id="284" r:id="rId37"/>
    <p:sldId id="285" r:id="rId38"/>
    <p:sldId id="286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287" r:id="rId47"/>
    <p:sldId id="288" r:id="rId48"/>
    <p:sldId id="290" r:id="rId49"/>
    <p:sldId id="291" r:id="rId50"/>
    <p:sldId id="292" r:id="rId51"/>
    <p:sldId id="289" r:id="rId52"/>
    <p:sldId id="293" r:id="rId53"/>
    <p:sldId id="294" r:id="rId54"/>
    <p:sldId id="295" r:id="rId55"/>
    <p:sldId id="296" r:id="rId56"/>
    <p:sldId id="311" r:id="rId57"/>
    <p:sldId id="297" r:id="rId58"/>
    <p:sldId id="312" r:id="rId59"/>
    <p:sldId id="298" r:id="rId60"/>
    <p:sldId id="299" r:id="rId61"/>
    <p:sldId id="300" r:id="rId62"/>
    <p:sldId id="313" r:id="rId63"/>
    <p:sldId id="314" r:id="rId64"/>
    <p:sldId id="315" r:id="rId65"/>
    <p:sldId id="316" r:id="rId66"/>
    <p:sldId id="31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orchidexchange.com/wordpress2/wp-content/gallery/misc/amorphophallu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17.fotki.com/v374/photos/9/127099/8282997/corpselily-vi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lower.onego.ru/lukov/enc_938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effectLst/>
              </a:rPr>
              <a:t>Удивительный мир живых организмов</a:t>
            </a:r>
            <a:endParaRPr lang="ru-RU" sz="6000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96416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  <a:t>Мини-пауза</a:t>
            </a:r>
            <a:b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tx2">
                    <a:lumMod val="50000"/>
                  </a:schemeClr>
                </a:solidFill>
              </a:rPr>
              <a:t>«Удивительные растения»</a:t>
            </a:r>
            <a: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Аморфофаллус</a:t>
            </a:r>
            <a:endParaRPr lang="ru-RU" sz="6000" dirty="0"/>
          </a:p>
        </p:txBody>
      </p:sp>
      <p:pic>
        <p:nvPicPr>
          <p:cNvPr id="5" name="i-main-pic" descr="Картинка 75 из 460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750099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17.fotki.com/v374/photos/9/127099/8282997/corpselily-vi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5214974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61825"/>
            <a:ext cx="4429156" cy="57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/>
              <a:t>Аронник</a:t>
            </a:r>
            <a:r>
              <a:rPr lang="ru-RU" sz="6000" dirty="0" smtClean="0"/>
              <a:t> обыкновенный</a:t>
            </a:r>
            <a:endParaRPr lang="ru-RU" sz="6000" dirty="0"/>
          </a:p>
        </p:txBody>
      </p:sp>
      <p:pic>
        <p:nvPicPr>
          <p:cNvPr id="5" name="Содержимое 4" descr="http://flower.onego.ru/lukov/enc_152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442915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50074"/>
            <a:ext cx="6929486" cy="55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Вельвичия удивительная</a:t>
            </a:r>
            <a:endParaRPr lang="ru-RU" sz="6000" dirty="0"/>
          </a:p>
        </p:txBody>
      </p:sp>
      <p:pic>
        <p:nvPicPr>
          <p:cNvPr id="5" name="Содержимое 4" descr="http://www.domrastenia.com/images/stories/velvichia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500306"/>
            <a:ext cx="32147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В каких условиях живет Вельвичия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457203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Раффлезия </a:t>
            </a:r>
            <a:r>
              <a:rPr lang="ru-RU" sz="6000" dirty="0" err="1" smtClean="0"/>
              <a:t>Арнольди</a:t>
            </a:r>
            <a:endParaRPr lang="ru-RU" sz="6000" dirty="0"/>
          </a:p>
        </p:txBody>
      </p:sp>
      <p:pic>
        <p:nvPicPr>
          <p:cNvPr id="5" name="Содержимое 4" descr="Раффлезия Арнольди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51831"/>
            <a:ext cx="6357982" cy="435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ффлезия Арнольди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00092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ффлезия Арнольди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072230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1371600" y="2000250"/>
            <a:ext cx="7772400" cy="15001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«Что в имени тебе моем»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Первый тур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err="1" smtClean="0"/>
              <a:t>Вольфия</a:t>
            </a:r>
            <a:endParaRPr lang="ru-RU" sz="8800" dirty="0"/>
          </a:p>
        </p:txBody>
      </p:sp>
      <p:pic>
        <p:nvPicPr>
          <p:cNvPr id="10242" name="Picture 2" descr="D:\документы с старого\Леночка-любимая жена\школа\игры по биологии\вольф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550" y="2500306"/>
            <a:ext cx="3845821" cy="3714776"/>
          </a:xfrm>
          <a:prstGeom prst="rect">
            <a:avLst/>
          </a:prstGeom>
          <a:noFill/>
        </p:spPr>
      </p:pic>
      <p:pic>
        <p:nvPicPr>
          <p:cNvPr id="10243" name="Picture 3" descr="D:\документы с старого\Леночка-любимая жена\школа\игры по биологии\вольфия.jpg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4038600" cy="3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Дракея</a:t>
            </a:r>
            <a:endParaRPr lang="ru-RU" sz="8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err="1" smtClean="0"/>
              <a:t>Воллемия</a:t>
            </a:r>
            <a:endParaRPr lang="ru-RU" sz="8800" dirty="0"/>
          </a:p>
        </p:txBody>
      </p:sp>
      <p:pic>
        <p:nvPicPr>
          <p:cNvPr id="11266" name="Picture 2" descr="D:\документы с старого\Леночка-любимая жена\школа\игры по биологии\воллемия нибил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07236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Дерево лес</a:t>
            </a:r>
            <a:endParaRPr lang="ru-RU" sz="8000" dirty="0"/>
          </a:p>
        </p:txBody>
      </p:sp>
      <p:pic>
        <p:nvPicPr>
          <p:cNvPr id="12290" name="Picture 2" descr="D:\документы с старого\Леночка-любимая жена\школа\игры по биологии\1253696323_1198611445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14393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772400" cy="15001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«Верните зверей в слова»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Второй тур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5360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Например: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5400" dirty="0" smtClean="0"/>
              <a:t> - - - - - КА 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(вкусное прозвище автомобильного руля)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643446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 smtClean="0"/>
              <a:t>Баран</a:t>
            </a: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1. ПА - - - -ДНИК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(огороженный садик перед домом)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>2. П - - - - ОК</a:t>
            </a:r>
            <a:br>
              <a:rPr lang="ru-RU" dirty="0" smtClean="0"/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(небольшой населенный пункт)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ЗА - - - - КА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(печная дверь)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772400" cy="15001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«Немного обо всем»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Третий тур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3058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sz="6700" dirty="0" smtClean="0"/>
              <a:t>Птица, которая плавает, но не летает?</a:t>
            </a:r>
            <a:br>
              <a:rPr lang="ru-RU" sz="6700" dirty="0" smtClean="0"/>
            </a:br>
            <a:endParaRPr lang="ru-RU" sz="6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2. Какое животное способно выпить 250 л воды?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/>
              <a:t>Железное дерево</a:t>
            </a:r>
            <a:endParaRPr lang="ru-RU" sz="6600" b="1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46940"/>
            <a:ext cx="5429288" cy="36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305800" cy="171451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3. Зачем тигру полоски, а жирафу пятна?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sz="6700" dirty="0" smtClean="0"/>
              <a:t>Назовите самую большую ягоду.</a:t>
            </a:r>
            <a:endParaRPr lang="ru-RU" sz="6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5. Почему цветы красивы и душисты?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305800" cy="1785950"/>
          </a:xfrm>
        </p:spPr>
        <p:txBody>
          <a:bodyPr>
            <a:noAutofit/>
          </a:bodyPr>
          <a:lstStyle/>
          <a:p>
            <a:r>
              <a:rPr lang="ru-RU" sz="6000" dirty="0" smtClean="0"/>
              <a:t>6. Из чего получают сахар?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Какая птица со времен древних греков считается символом мудрости и познания?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8. </a:t>
            </a:r>
            <a:r>
              <a:rPr lang="ru-RU" sz="4000" dirty="0" smtClean="0"/>
              <a:t>В </a:t>
            </a:r>
            <a:r>
              <a:rPr lang="ru-RU" sz="4000" dirty="0" smtClean="0"/>
              <a:t>Древнем Риме ее называли капут, что означает «голова», а на греческом оно звучит как «</a:t>
            </a:r>
            <a:r>
              <a:rPr lang="ru-RU" sz="4000" dirty="0" err="1" smtClean="0"/>
              <a:t>брассо</a:t>
            </a:r>
            <a:r>
              <a:rPr lang="ru-RU" sz="4000" dirty="0" smtClean="0"/>
              <a:t>», то есть «трещать</a:t>
            </a:r>
            <a:r>
              <a:rPr lang="ru-RU" sz="4000" dirty="0" smtClean="0"/>
              <a:t>», «хрустеть</a:t>
            </a:r>
            <a:r>
              <a:rPr lang="ru-RU" sz="4000" dirty="0" smtClean="0"/>
              <a:t>». А как это растение называем мы?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i="1" dirty="0" smtClean="0">
                <a:solidFill>
                  <a:srgbClr val="002060"/>
                </a:solidFill>
              </a:rPr>
              <a:t>Мини-пауза</a:t>
            </a:r>
            <a: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700" i="1" dirty="0" smtClean="0">
                <a:solidFill>
                  <a:schemeClr val="tx2">
                    <a:lumMod val="50000"/>
                  </a:schemeClr>
                </a:solidFill>
              </a:rPr>
              <a:t>«Удивительные животные»</a:t>
            </a:r>
            <a: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6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9600" b="1" dirty="0" smtClean="0"/>
              <a:t> окапи</a:t>
            </a:r>
            <a:endParaRPr lang="ru-RU" sz="9600" b="1" dirty="0"/>
          </a:p>
        </p:txBody>
      </p:sp>
      <p:pic>
        <p:nvPicPr>
          <p:cNvPr id="1026" name="Picture 2" descr="D:\документы с старого\Леночка-любимая жена\школа\игры по биологии\окап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78674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83058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слон</a:t>
            </a:r>
            <a:endParaRPr lang="ru-RU" sz="9600" dirty="0"/>
          </a:p>
        </p:txBody>
      </p:sp>
      <p:pic>
        <p:nvPicPr>
          <p:cNvPr id="2050" name="Picture 2" descr="D:\документы с старого\Леночка-любимая жена\школа\игры по биологии\slon-zhivotnoe-af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3929066"/>
          </a:xfrm>
          <a:prstGeom prst="rect">
            <a:avLst/>
          </a:prstGeom>
          <a:noFill/>
        </p:spPr>
      </p:pic>
      <p:pic>
        <p:nvPicPr>
          <p:cNvPr id="2051" name="Picture 3" descr="D:\документы с старого\Леночка-любимая жена\школа\игры по биологии\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496"/>
            <a:ext cx="8305800" cy="1143000"/>
          </a:xfrm>
        </p:spPr>
        <p:txBody>
          <a:bodyPr/>
          <a:lstStyle/>
          <a:p>
            <a:r>
              <a:rPr lang="ru-RU" dirty="0" smtClean="0"/>
              <a:t> хамелеон</a:t>
            </a:r>
            <a:endParaRPr lang="ru-RU" dirty="0"/>
          </a:p>
        </p:txBody>
      </p:sp>
      <p:pic>
        <p:nvPicPr>
          <p:cNvPr id="3076" name="Picture 4" descr="D:\документы с старого\Леночка-любимая жена\школа\игры по биологии\хамеле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3429000"/>
          </a:xfrm>
          <a:prstGeom prst="rect">
            <a:avLst/>
          </a:prstGeom>
          <a:noFill/>
        </p:spPr>
      </p:pic>
      <p:pic>
        <p:nvPicPr>
          <p:cNvPr id="3077" name="Picture 5" descr="D:\документы с старого\Леночка-любимая жена\школа\игры по биологии\хамелеон.jp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2"/>
            <a:ext cx="621507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Земляничное дерево</a:t>
            </a:r>
            <a:endParaRPr lang="ru-RU" sz="60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1942094"/>
            <a:ext cx="5357850" cy="46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колибри</a:t>
            </a:r>
            <a:endParaRPr lang="ru-RU" sz="9600" dirty="0"/>
          </a:p>
        </p:txBody>
      </p:sp>
      <p:pic>
        <p:nvPicPr>
          <p:cNvPr id="4098" name="Picture 2" descr="D:\документы с старого\Леночка-любимая жена\школа\игры по биологии\колибр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715304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с старого\Леночка-любимая жена\школа\игры по биологии\колиб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4000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9600" dirty="0" smtClean="0"/>
              <a:t>страус</a:t>
            </a:r>
            <a:endParaRPr lang="ru-RU" sz="9600" dirty="0"/>
          </a:p>
        </p:txBody>
      </p:sp>
      <p:pic>
        <p:nvPicPr>
          <p:cNvPr id="7170" name="Picture 2" descr="D:\документы с старого\Леночка-любимая жена\школа\игры по биологии\с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537" y="500042"/>
            <a:ext cx="5224463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сарган</a:t>
            </a:r>
            <a:endParaRPr lang="ru-RU" sz="9600" b="1" dirty="0"/>
          </a:p>
        </p:txBody>
      </p:sp>
      <p:pic>
        <p:nvPicPr>
          <p:cNvPr id="8194" name="Picture 2" descr="D:\документы с старого\Леночка-любимая жена\школа\игры по биологии\сарг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62188"/>
            <a:ext cx="8572560" cy="3667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7200" b="1" dirty="0" smtClean="0"/>
              <a:t>фламинго</a:t>
            </a:r>
            <a:endParaRPr lang="ru-RU" sz="7200" b="1" dirty="0"/>
          </a:p>
        </p:txBody>
      </p:sp>
      <p:pic>
        <p:nvPicPr>
          <p:cNvPr id="9218" name="Picture 2" descr="D:\документы с старого\Леночка-любимая жена\школа\игры по биологии\f109c646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с старого\Леночка-любимая жена\школа\игры по биологии\Attacus_Atlas_4d022cca8e89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80963"/>
            <a:ext cx="9753600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772400" cy="15001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«Отгадай животное»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Четвертый тур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305800" cy="938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Конверт №1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14678" y="1142984"/>
            <a:ext cx="26987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«СЛОН»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Рисунок 5" descr="пом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928958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67325" y="1827550"/>
            <a:ext cx="228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зоопарке,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Верь, не верь,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Проживает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 – зверь.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рука – во лбу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похожа на трубу!</a:t>
            </a:r>
            <a:b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r>
              <a:rPr lang="ru-RU" dirty="0" smtClean="0"/>
              <a:t>Конверт №2</a:t>
            </a:r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324062" y="1638559"/>
            <a:ext cx="24958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«БЕЛКА»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29" name="Рисунок 7" descr="а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484438" cy="2713038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938614" y="2330887"/>
            <a:ext cx="512409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 соснам, и по елям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бегает она,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Видит, шишки, где поспели,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грибная целина.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/>
          </a:bodyPr>
          <a:lstStyle/>
          <a:p>
            <a:r>
              <a:rPr lang="ru-RU" dirty="0" smtClean="0"/>
              <a:t>Конверт №3</a:t>
            </a:r>
            <a:endParaRPr lang="ru-RU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362085" y="1700114"/>
            <a:ext cx="24198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«ХОМЯК»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7" name="Рисунок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2749550" cy="23352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87938" y="2524076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устраиваюсь ловко: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с собой кладовка.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кладовка? За щекой!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я хитренький какой!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Хлебное дерево</a:t>
            </a:r>
            <a:endParaRPr lang="ru-RU" sz="60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Конверт №4</a:t>
            </a:r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257441" y="1852873"/>
            <a:ext cx="26291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«ЖИРАФ»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3" name="Рисунок 4" descr="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2598738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51362" y="2624505"/>
            <a:ext cx="2949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его нам просто,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его легко: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Высокого он роста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видно далеко.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772400" cy="15001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«Ты – мне,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я - тебе»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Пятый тур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с старого\Леночка-любимая жена\школа\игры по биологии\54253197_Slay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88"/>
            <a:ext cx="8572560" cy="550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с старого\Леночка-любимая жена\школа\игры по биологии\94966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2" y="589340"/>
            <a:ext cx="8167744" cy="626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с старого\Леночка-любимая жена\школа\игры по биологии\0050-109-Beregite-krasivye-rast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с старого\Леночка-любимая жена\школа\игры по биологии\rasteniya_i_jivotny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47750"/>
            <a:ext cx="7072362" cy="556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с старого\Леночка-любимая жена\школа\игры по биологии\Дельфин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6437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с старого\Леночка-любимая жена\школа\игры по биологии\00051rf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78099"/>
            <a:ext cx="7072362" cy="472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с старого\Леночка-любимая жена\школа\игры по биологии\e31d606c07c33624aaa932849d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с старого\Леночка-любимая жена\школа\игры по биологии\vlijanie-zhivotnih-na-rast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68549"/>
            <a:ext cx="5643602" cy="583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Бутылочное дерево</a:t>
            </a:r>
            <a:endParaRPr lang="ru-RU" sz="6000" b="1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678661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 с старого\Леночка-любимая жена\школа\6 класс\учитель биологии - урок 6 _Вирусы_files\mflower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84874"/>
            <a:ext cx="7358114" cy="499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 с старого\Леночка-любимая жена\паспорт кабинета\Новая пап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95250"/>
            <a:ext cx="569595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с старого\Леночка-любимая жена\школа\игры по биологии\0fd987f1f19f1da0449cf3e989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с старого\Леночка-любимая жена\школа\игры по биологии\1e4a8e5715dcd9889b65d0a7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Колбасное дерево</a:t>
            </a:r>
            <a:endParaRPr lang="ru-RU" sz="60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42094"/>
            <a:ext cx="5429288" cy="46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/>
              <a:t>Дерево Путешественников</a:t>
            </a:r>
            <a:endParaRPr lang="ru-RU" sz="54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428624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414337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Драконовое дерево</a:t>
            </a:r>
            <a:endParaRPr lang="ru-RU" sz="60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72164" cy="4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313</Words>
  <Application>Microsoft Office PowerPoint</Application>
  <PresentationFormat>Экран (4:3)</PresentationFormat>
  <Paragraphs>73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Поток</vt:lpstr>
      <vt:lpstr>Удивительный мир живых организмов</vt:lpstr>
      <vt:lpstr>Первый тур</vt:lpstr>
      <vt:lpstr>Железное дерево</vt:lpstr>
      <vt:lpstr>Земляничное дерево</vt:lpstr>
      <vt:lpstr>Хлебное дерево</vt:lpstr>
      <vt:lpstr>Бутылочное дерево</vt:lpstr>
      <vt:lpstr>Колбасное дерево</vt:lpstr>
      <vt:lpstr>Дерево Путешественников</vt:lpstr>
      <vt:lpstr>Драконовое дерево</vt:lpstr>
      <vt:lpstr>Мини-пауза «Удивительные растения» </vt:lpstr>
      <vt:lpstr>Аморфофаллус</vt:lpstr>
      <vt:lpstr>Слайд 12</vt:lpstr>
      <vt:lpstr>Слайд 13</vt:lpstr>
      <vt:lpstr>Аронник обыкновенный</vt:lpstr>
      <vt:lpstr>Слайд 15</vt:lpstr>
      <vt:lpstr>Вельвичия удивительная</vt:lpstr>
      <vt:lpstr>Раффлезия Арнольди</vt:lpstr>
      <vt:lpstr>Слайд 18</vt:lpstr>
      <vt:lpstr>Слайд 19</vt:lpstr>
      <vt:lpstr>Вольфия</vt:lpstr>
      <vt:lpstr>Дракея</vt:lpstr>
      <vt:lpstr>Воллемия</vt:lpstr>
      <vt:lpstr>Дерево лес</vt:lpstr>
      <vt:lpstr>Второй тур</vt:lpstr>
      <vt:lpstr>Например:   - - - - - КА   (вкусное прозвище автомобильного руля)</vt:lpstr>
      <vt:lpstr>1. ПА - - - -ДНИК (огороженный садик перед домом) 2. П - - - - ОК (небольшой населенный пункт) 3. ЗА - - - - КА (печная дверь) </vt:lpstr>
      <vt:lpstr>Третий тур</vt:lpstr>
      <vt:lpstr>1. Птица, которая плавает, но не летает? </vt:lpstr>
      <vt:lpstr>2. Какое животное способно выпить 250 л воды?</vt:lpstr>
      <vt:lpstr>3. Зачем тигру полоски, а жирафу пятна?</vt:lpstr>
      <vt:lpstr>4. Назовите самую большую ягоду.</vt:lpstr>
      <vt:lpstr>5. Почему цветы красивы и душисты?</vt:lpstr>
      <vt:lpstr>6. Из чего получают сахар?</vt:lpstr>
      <vt:lpstr>7. Какая птица со времен древних греков считается символом мудрости и познания?</vt:lpstr>
      <vt:lpstr>8. В Древнем Риме ее называли капут, что означает «голова», а на греческом оно звучит как «брассо», то есть «трещать», «хрустеть». А как это растение называем мы?  </vt:lpstr>
      <vt:lpstr>Мини-пауза «Удивительные животные» </vt:lpstr>
      <vt:lpstr>  окапи</vt:lpstr>
      <vt:lpstr>слон</vt:lpstr>
      <vt:lpstr> хамелеон</vt:lpstr>
      <vt:lpstr>колибри</vt:lpstr>
      <vt:lpstr>Слайд 41</vt:lpstr>
      <vt:lpstr> страус</vt:lpstr>
      <vt:lpstr>сарган</vt:lpstr>
      <vt:lpstr>   фламинго</vt:lpstr>
      <vt:lpstr>Слайд 45</vt:lpstr>
      <vt:lpstr>Четвертый тур</vt:lpstr>
      <vt:lpstr>Конверт №1 </vt:lpstr>
      <vt:lpstr>Конверт №2</vt:lpstr>
      <vt:lpstr>Конверт №3</vt:lpstr>
      <vt:lpstr>Конверт №4</vt:lpstr>
      <vt:lpstr>Пятый тур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тур</dc:title>
  <cp:lastModifiedBy>Admin</cp:lastModifiedBy>
  <cp:revision>45</cp:revision>
  <dcterms:modified xsi:type="dcterms:W3CDTF">2012-02-02T13:46:29Z</dcterms:modified>
</cp:coreProperties>
</file>