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81" r:id="rId11"/>
    <p:sldId id="283" r:id="rId12"/>
    <p:sldId id="284" r:id="rId13"/>
    <p:sldId id="282" r:id="rId14"/>
    <p:sldId id="262" r:id="rId15"/>
    <p:sldId id="266" r:id="rId16"/>
    <p:sldId id="277" r:id="rId17"/>
    <p:sldId id="268" r:id="rId18"/>
    <p:sldId id="269" r:id="rId19"/>
    <p:sldId id="270" r:id="rId20"/>
    <p:sldId id="271" r:id="rId21"/>
    <p:sldId id="272" r:id="rId22"/>
    <p:sldId id="273" r:id="rId23"/>
    <p:sldId id="285" r:id="rId24"/>
    <p:sldId id="288" r:id="rId25"/>
    <p:sldId id="289" r:id="rId26"/>
    <p:sldId id="274" r:id="rId27"/>
    <p:sldId id="275" r:id="rId28"/>
    <p:sldId id="279" r:id="rId29"/>
    <p:sldId id="280" r:id="rId30"/>
    <p:sldId id="276" r:id="rId31"/>
    <p:sldId id="28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CC"/>
    <a:srgbClr val="1703A9"/>
    <a:srgbClr val="00FFCC"/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C1BB-A9A1-4CA8-8E1A-CD52BCCB5DD6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16A4-F578-4C35-98E1-40919BB9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16A4-F578-4C35-98E1-40919BB9309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18F0AD-57AF-4AEA-8253-DBC0F534B688}" type="datetimeFigureOut">
              <a:rPr lang="ru-RU" smtClean="0"/>
              <a:pPr/>
              <a:t>10.09.2004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9E143E-D6D3-42D6-BD3A-2EC049C97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ru-RU" dirty="0" smtClean="0"/>
              <a:t>Мир моих увлечений.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752600"/>
          </a:xfrm>
        </p:spPr>
        <p:txBody>
          <a:bodyPr/>
          <a:lstStyle/>
          <a:p>
            <a:r>
              <a:rPr lang="ru-RU" dirty="0" smtClean="0"/>
              <a:t>Хобби-увлечение, любимое занятие для себя, на досуге.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6400800"/>
            <a:ext cx="3200400" cy="457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Н.В. Боткин</a:t>
            </a:r>
            <a:endParaRPr lang="ru-RU" sz="4000" dirty="0"/>
          </a:p>
        </p:txBody>
      </p:sp>
      <p:pic>
        <p:nvPicPr>
          <p:cNvPr id="4" name="Содержимое 3" descr="m_213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0"/>
            <a:ext cx="5562600" cy="646814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0"/>
            <a:ext cx="3429000" cy="9604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В.И. Даль</a:t>
            </a:r>
            <a:endParaRPr lang="ru-RU" sz="4000" dirty="0"/>
          </a:p>
        </p:txBody>
      </p:sp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5334000" cy="639762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5973762"/>
            <a:ext cx="3657600" cy="8842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С. Ковалевская</a:t>
            </a:r>
            <a:endParaRPr lang="ru-RU" sz="4000" dirty="0"/>
          </a:p>
        </p:txBody>
      </p:sp>
      <p:pic>
        <p:nvPicPr>
          <p:cNvPr id="4" name="Содержимое 3" descr="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0"/>
            <a:ext cx="4495800" cy="623807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096000"/>
            <a:ext cx="4572000" cy="762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Н.В. Склифосовский</a:t>
            </a:r>
            <a:endParaRPr lang="ru-RU" sz="4000" dirty="0"/>
          </a:p>
        </p:txBody>
      </p:sp>
      <p:pic>
        <p:nvPicPr>
          <p:cNvPr id="4" name="Содержимое 3" descr="0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0"/>
            <a:ext cx="4800600" cy="627985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1400" y="6553200"/>
            <a:ext cx="26670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А.А.Блок</a:t>
            </a:r>
            <a:endParaRPr lang="ru-RU" dirty="0"/>
          </a:p>
        </p:txBody>
      </p:sp>
      <p:pic>
        <p:nvPicPr>
          <p:cNvPr id="6" name="Содержимое 5" descr="48857777_1250251567_bl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0"/>
            <a:ext cx="4800600" cy="641589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4495800" cy="2286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03A9"/>
                </a:solidFill>
              </a:rPr>
              <a:t>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ч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03A9"/>
                </a:solidFill>
              </a:rPr>
              <a:t>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ч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008922_rosha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53000"/>
            <a:ext cx="2863645" cy="1905000"/>
          </a:xfrm>
        </p:spPr>
      </p:pic>
      <p:pic>
        <p:nvPicPr>
          <p:cNvPr id="1026" name="Picture 2" descr="C:\Users\Павел\Desktop\yihbzqagmfwrkq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937760"/>
            <a:ext cx="3200400" cy="1920240"/>
          </a:xfrm>
          <a:prstGeom prst="rect">
            <a:avLst/>
          </a:prstGeom>
          <a:noFill/>
        </p:spPr>
      </p:pic>
      <p:pic>
        <p:nvPicPr>
          <p:cNvPr id="1027" name="Picture 3" descr="C:\Users\Павел\Desktop\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4953000"/>
            <a:ext cx="3097561" cy="1905000"/>
          </a:xfrm>
          <a:prstGeom prst="rect">
            <a:avLst/>
          </a:prstGeom>
          <a:noFill/>
        </p:spPr>
      </p:pic>
      <p:pic>
        <p:nvPicPr>
          <p:cNvPr id="1028" name="Picture 4" descr="C:\Users\Павел\Desktop\attach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71513" cy="3276600"/>
          </a:xfrm>
          <a:prstGeom prst="rect">
            <a:avLst/>
          </a:prstGeom>
          <a:noFill/>
        </p:spPr>
      </p:pic>
      <p:pic>
        <p:nvPicPr>
          <p:cNvPr id="1029" name="Picture 5" descr="C:\Users\Павел\Desktop\petr_fevronja_280_n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9600" y="0"/>
            <a:ext cx="2184400" cy="3276600"/>
          </a:xfrm>
          <a:prstGeom prst="rect">
            <a:avLst/>
          </a:prstGeom>
          <a:noFill/>
        </p:spPr>
      </p:pic>
      <p:pic>
        <p:nvPicPr>
          <p:cNvPr id="1030" name="Picture 6" descr="C:\Users\Павел\Desktop\nif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2395910" cy="3276599"/>
          </a:xfrm>
          <a:prstGeom prst="rect">
            <a:avLst/>
          </a:prstGeom>
          <a:noFill/>
        </p:spPr>
      </p:pic>
      <p:pic>
        <p:nvPicPr>
          <p:cNvPr id="1031" name="Picture 7" descr="C:\Users\Павел\Desktop\bz_kleopatra_5_0x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0"/>
            <a:ext cx="2597746" cy="3276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352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Страна искусства</a:t>
            </a:r>
            <a:endParaRPr lang="ru-RU" sz="8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Искусство – творческое отражение, воспроизведение  действительности в художественных образах.</a:t>
            </a:r>
          </a:p>
          <a:p>
            <a:pPr>
              <a:buNone/>
            </a:pPr>
            <a:r>
              <a:rPr lang="ru-RU" dirty="0" smtClean="0"/>
              <a:t>   Умение, мастерство,</a:t>
            </a:r>
          </a:p>
          <a:p>
            <a:pPr>
              <a:buNone/>
            </a:pPr>
            <a:r>
              <a:rPr lang="ru-RU" dirty="0" smtClean="0"/>
              <a:t>   тонкое знание дела. 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812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Театр – это сила, соединяющая в себе одной все искусства.</a:t>
            </a:r>
          </a:p>
          <a:p>
            <a:pPr>
              <a:buNone/>
            </a:pPr>
            <a:r>
              <a:rPr lang="ru-RU" dirty="0" smtClean="0"/>
              <a:t>                                       А.П.Чехов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200775"/>
          </a:xfrm>
        </p:spPr>
      </p:pic>
      <p:sp>
        <p:nvSpPr>
          <p:cNvPr id="5" name="TextBox 4"/>
          <p:cNvSpPr txBox="1"/>
          <p:nvPr/>
        </p:nvSpPr>
        <p:spPr>
          <a:xfrm>
            <a:off x="457200" y="5562600"/>
            <a:ext cx="84582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66FF"/>
                </a:solidFill>
              </a:rPr>
              <a:t>Страна любителей природы</a:t>
            </a:r>
            <a:endParaRPr lang="ru-RU" sz="4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 Познакомить детей с разнообразными интересными способами проведения досуга; </a:t>
            </a:r>
          </a:p>
          <a:p>
            <a:pPr>
              <a:buNone/>
            </a:pPr>
            <a:r>
              <a:rPr lang="ru-RU" dirty="0" smtClean="0"/>
              <a:t>. Помочь узнать своих товарищей с непривычной стороны и через это узнавание сдружить ребят;</a:t>
            </a:r>
          </a:p>
          <a:p>
            <a:pPr>
              <a:buNone/>
            </a:pPr>
            <a:r>
              <a:rPr lang="ru-RU" dirty="0" smtClean="0"/>
              <a:t>. Развивать у детей умение вдохновенно рассказывать о своих увлечениях.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76400"/>
            <a:ext cx="7086600" cy="304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Природа </a:t>
            </a:r>
            <a:r>
              <a:rPr lang="ru-RU" dirty="0" smtClean="0"/>
              <a:t>- окружающий нас мир, </a:t>
            </a:r>
          </a:p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                  </a:t>
            </a:r>
            <a:r>
              <a:rPr lang="ru-RU" dirty="0" smtClean="0"/>
              <a:t>всё существующее, не</a:t>
            </a:r>
          </a:p>
          <a:p>
            <a:pPr>
              <a:buNone/>
            </a:pPr>
            <a:r>
              <a:rPr lang="ru-RU" dirty="0" smtClean="0">
                <a:solidFill>
                  <a:srgbClr val="00FF00"/>
                </a:solidFill>
              </a:rPr>
              <a:t>                  </a:t>
            </a:r>
            <a:r>
              <a:rPr lang="ru-RU" dirty="0" smtClean="0"/>
              <a:t>созданное деятельностью</a:t>
            </a:r>
          </a:p>
          <a:p>
            <a:pPr>
              <a:buNone/>
            </a:pPr>
            <a:r>
              <a:rPr lang="ru-RU" dirty="0" smtClean="0"/>
              <a:t>                  человека.</a:t>
            </a:r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381000"/>
            <a:ext cx="3554324" cy="56467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Спорт</a:t>
            </a:r>
            <a:r>
              <a:rPr lang="ru-RU" dirty="0" smtClean="0"/>
              <a:t> – составная часть физической культуры – комплексы физических упражнений, имеющие цель развитие и укрепление организма человека, его нравственное воспитание и достижение им высоких результатов в соревнованиях.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691" y="0"/>
            <a:ext cx="4899095" cy="6477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01-11_1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01-11_1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Notes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64814"/>
            <a:ext cx="6934200" cy="3502389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09800"/>
            <a:ext cx="65532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C00CC"/>
                </a:solidFill>
              </a:rPr>
              <a:t>Музыка</a:t>
            </a:r>
            <a:r>
              <a:rPr lang="ru-RU" dirty="0" smtClean="0"/>
              <a:t> – искусство, отражающее    действительность в звуковых  художественных образах.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5532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Страна коллекционеров.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Коллекционирование - это процесс собрания каких – нибудь объектов, организованных на основе структурных или системных принципов. Любая по своему составу, величине или структуре коллекция является результатом творческой деятельности.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6324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Словарь видов коллекционирования:</a:t>
            </a:r>
          </a:p>
          <a:p>
            <a:pPr>
              <a:buNone/>
            </a:pPr>
            <a:r>
              <a:rPr lang="ru-RU" sz="2700" dirty="0" smtClean="0"/>
              <a:t>Анекдотофилия – собирание юмористических рассказов.</a:t>
            </a:r>
          </a:p>
          <a:p>
            <a:pPr>
              <a:buNone/>
            </a:pPr>
            <a:r>
              <a:rPr lang="ru-RU" sz="2700" dirty="0" smtClean="0"/>
              <a:t>Билетофилия – собирание проездных билетов</a:t>
            </a:r>
          </a:p>
          <a:p>
            <a:pPr>
              <a:buNone/>
            </a:pPr>
            <a:r>
              <a:rPr lang="ru-RU" sz="2700" dirty="0" smtClean="0"/>
              <a:t>Барбифилия – собирание фигурок, кукол Барби и нарядов для них.</a:t>
            </a:r>
          </a:p>
          <a:p>
            <a:pPr>
              <a:buNone/>
            </a:pPr>
            <a:r>
              <a:rPr lang="ru-RU" sz="2700" dirty="0" smtClean="0"/>
              <a:t>Гелатофилия – собирание обёрток от мороженого.</a:t>
            </a:r>
          </a:p>
          <a:p>
            <a:pPr>
              <a:buNone/>
            </a:pPr>
            <a:r>
              <a:rPr lang="ru-RU" sz="2700" dirty="0" err="1" smtClean="0"/>
              <a:t>Гумофилия</a:t>
            </a:r>
            <a:r>
              <a:rPr lang="ru-RU" sz="2700" dirty="0" smtClean="0"/>
              <a:t> – собирание вкладышей от жевательной резинки.</a:t>
            </a:r>
          </a:p>
          <a:p>
            <a:pPr>
              <a:buNone/>
            </a:pPr>
            <a:r>
              <a:rPr lang="ru-RU" sz="2700" dirty="0" err="1" smtClean="0"/>
              <a:t>Компанофилия</a:t>
            </a:r>
            <a:r>
              <a:rPr lang="ru-RU" sz="2700" dirty="0" smtClean="0"/>
              <a:t> – собирание колокольчиков.</a:t>
            </a:r>
          </a:p>
          <a:p>
            <a:pPr>
              <a:buNone/>
            </a:pPr>
            <a:r>
              <a:rPr lang="ru-RU" sz="2700" dirty="0" err="1" smtClean="0"/>
              <a:t>Киндерфилия</a:t>
            </a:r>
            <a:r>
              <a:rPr lang="ru-RU" sz="2700" dirty="0" smtClean="0"/>
              <a:t> – собирание фигурок из шоколадных яиц.</a:t>
            </a:r>
          </a:p>
          <a:p>
            <a:pPr>
              <a:buNone/>
            </a:pPr>
            <a:r>
              <a:rPr lang="ru-RU" sz="2700" dirty="0" err="1" smtClean="0"/>
              <a:t>Стилофилия</a:t>
            </a:r>
            <a:r>
              <a:rPr lang="ru-RU" sz="2700" dirty="0" smtClean="0"/>
              <a:t> – собирание карандашей, ручек.</a:t>
            </a:r>
          </a:p>
          <a:p>
            <a:pPr>
              <a:buNone/>
            </a:pPr>
            <a:r>
              <a:rPr lang="ru-RU" sz="2700" dirty="0" smtClean="0"/>
              <a:t>Филумения – собирание спичечных коробков.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Форма проведения: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3048000"/>
            <a:ext cx="6019800" cy="1219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Путешествие в мир увлечений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1274593436_80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34" y="4114800"/>
            <a:ext cx="3386666" cy="2743200"/>
          </a:xfrm>
          <a:prstGeom prst="rect">
            <a:avLst/>
          </a:prstGeom>
          <a:noFill/>
        </p:spPr>
      </p:pic>
      <p:pic>
        <p:nvPicPr>
          <p:cNvPr id="1027" name="Picture 3" descr="C:\Users\Павел\Desktop\1237569827_2058517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  <p:pic>
        <p:nvPicPr>
          <p:cNvPr id="1030" name="Picture 6" descr="C:\Users\Павел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114800"/>
            <a:ext cx="3058188" cy="2743200"/>
          </a:xfrm>
          <a:prstGeom prst="rect">
            <a:avLst/>
          </a:prstGeom>
          <a:noFill/>
        </p:spPr>
      </p:pic>
      <p:pic>
        <p:nvPicPr>
          <p:cNvPr id="3" name="Picture 3" descr="C:\Users\Павел\Documents\Scanned Documents\Documents\Рисунок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1999" cy="2960630"/>
          </a:xfrm>
          <a:prstGeom prst="rect">
            <a:avLst/>
          </a:prstGeom>
          <a:noFill/>
        </p:spPr>
      </p:pic>
      <p:pic>
        <p:nvPicPr>
          <p:cNvPr id="1029" name="Picture 5" descr="C:\Users\Павел\Documents\Scanned Documents\Documents\Рисун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1" y="0"/>
            <a:ext cx="4495800" cy="29367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124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Страна фотографий и компьютеров</a:t>
            </a:r>
            <a:endParaRPr lang="ru-RU" sz="40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6858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Иметь или не иметь.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Когда у вас нету хобби,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Его можно просто найти,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 с другом подумать вместе,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 вместе что-то решить.                   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Припев:   Мы призываем всех вас,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Хобби быстрей заиметь…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Думайте сами решайте сами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                  Иметь или не иметь.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Когда у вас нету хобби,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Дома вам страшно сидеть.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Друг найдёт другого,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У кого хобби есть.  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Припев:   </a:t>
            </a:r>
          </a:p>
          <a:p>
            <a:pPr algn="ctr">
              <a:buNone/>
            </a:pPr>
            <a:endParaRPr lang="ru-RU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Когда у вас нету хобби,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Друга можете потерять.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А если вы имеете хобби,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То можете всех вдохновлять.  </a:t>
            </a:r>
          </a:p>
          <a:p>
            <a:pPr algn="ctr">
              <a:buNone/>
            </a:pPr>
            <a:endParaRPr lang="ru-RU" sz="1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                                    Припев:</a:t>
            </a:r>
          </a:p>
          <a:p>
            <a:pPr algn="ctr"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1219201"/>
            <a:ext cx="5867400" cy="43434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</a:t>
            </a:r>
          </a:p>
          <a:p>
            <a:pPr algn="ctr"/>
            <a:r>
              <a:rPr lang="ru-RU" sz="8000" dirty="0" smtClean="0"/>
              <a:t>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многим увлекается,           многое обретает.</a:t>
            </a:r>
            <a:endParaRPr lang="ru-RU" dirty="0"/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000467" cy="4834888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172200" cy="4191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Страна юных поэтов.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467600" cy="1143000"/>
          </a:xfrm>
        </p:spPr>
        <p:txBody>
          <a:bodyPr/>
          <a:lstStyle/>
          <a:p>
            <a:r>
              <a:rPr lang="ru-RU" dirty="0" smtClean="0"/>
              <a:t>Страна юных поэтов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95599"/>
            <a:ext cx="8305800" cy="27432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Поэзия (от древнегреческого слова </a:t>
            </a:r>
            <a:r>
              <a:rPr lang="en-US" dirty="0" smtClean="0"/>
              <a:t>poesies –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-творчество) – искусство слово ; стихотворная , ритмически построенная речь.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315200" cy="4572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  Увлечение великих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5200" y="6477000"/>
            <a:ext cx="2895600" cy="2667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Бородин</a:t>
            </a:r>
            <a:endParaRPr lang="ru-RU" sz="3600" dirty="0"/>
          </a:p>
        </p:txBody>
      </p:sp>
      <p:pic>
        <p:nvPicPr>
          <p:cNvPr id="4" name="Содержимое 3" descr="Borod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"/>
            <a:ext cx="4953000" cy="630381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5200" y="6324600"/>
            <a:ext cx="3124200" cy="533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В.А.Моцарт</a:t>
            </a:r>
            <a:endParaRPr lang="ru-RU" sz="3600" dirty="0"/>
          </a:p>
        </p:txBody>
      </p:sp>
      <p:pic>
        <p:nvPicPr>
          <p:cNvPr id="4" name="Содержимое 3" descr="Janeiro - Moz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181600" cy="6477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627</TotalTime>
  <Words>430</Words>
  <Application>Microsoft Office PowerPoint</Application>
  <PresentationFormat>Экран (4:3)</PresentationFormat>
  <Paragraphs>75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Мир моих увлечений.</vt:lpstr>
      <vt:lpstr>Цель:</vt:lpstr>
      <vt:lpstr>Форма проведения: </vt:lpstr>
      <vt:lpstr>Кто многим увлекается,           многое обретает.</vt:lpstr>
      <vt:lpstr> Страна юных поэтов.</vt:lpstr>
      <vt:lpstr>Страна юных поэтов</vt:lpstr>
      <vt:lpstr>      Увлечение великих</vt:lpstr>
      <vt:lpstr>Бородин</vt:lpstr>
      <vt:lpstr>В.А.Моцарт</vt:lpstr>
      <vt:lpstr>Н.В. Боткин</vt:lpstr>
      <vt:lpstr>В.И. Даль</vt:lpstr>
      <vt:lpstr>С. Ковалевская</vt:lpstr>
      <vt:lpstr>Н.В. Склифосовский</vt:lpstr>
      <vt:lpstr>А.А.Блок</vt:lpstr>
      <vt:lpstr>Страна очень     умелых ручек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Страна коллекционеров.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моих увлечений.</dc:title>
  <dc:creator>Пользователь Windows</dc:creator>
  <cp:lastModifiedBy>комп</cp:lastModifiedBy>
  <cp:revision>72</cp:revision>
  <dcterms:created xsi:type="dcterms:W3CDTF">2011-02-05T10:31:19Z</dcterms:created>
  <dcterms:modified xsi:type="dcterms:W3CDTF">2004-09-09T15:58:01Z</dcterms:modified>
</cp:coreProperties>
</file>