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  <p:sldMasterId id="2147484044" r:id="rId2"/>
    <p:sldMasterId id="2147484056" r:id="rId3"/>
    <p:sldMasterId id="2147484068" r:id="rId4"/>
    <p:sldMasterId id="2147484080" r:id="rId5"/>
    <p:sldMasterId id="2147484092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3" r:id="rId22"/>
    <p:sldId id="271" r:id="rId23"/>
    <p:sldId id="272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0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11" autoAdjust="0"/>
    <p:restoredTop sz="94660" autoAdjust="0"/>
  </p:normalViewPr>
  <p:slideViewPr>
    <p:cSldViewPr>
      <p:cViewPr>
        <p:scale>
          <a:sx n="70" d="100"/>
          <a:sy n="70" d="100"/>
        </p:scale>
        <p:origin x="-50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72BBCC-C0FD-45EA-BAEF-41C78ED8D20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3C38C3-0065-4ECD-894F-48121B56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7743852" cy="1457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Мои документы\Мои рисунки\20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" y="571500"/>
            <a:ext cx="81153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Мои документы\Мои рисунки\царская башн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83828" y="142852"/>
            <a:ext cx="3804205" cy="650085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Мои документы\Мои рисунки\троицкая башн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357166"/>
            <a:ext cx="5056018" cy="631351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Мои документы\Мои рисунки\кутафья башн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6736320" cy="5884883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Администратор\Мои документы\Мои рисунки\спасская башн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1611" y="214290"/>
            <a:ext cx="4387711" cy="624207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Мои документы\Мои рисунки\attac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4404" y="285728"/>
            <a:ext cx="8028124" cy="6170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Администратор\Мои документы\Мои рисунки\normal_813_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01056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Администратор\Мои документы\Мои рисунки\успен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71480"/>
            <a:ext cx="5857916" cy="587136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Администратор\Мои документы\Мои рисунки\благовещен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66"/>
            <a:ext cx="7286676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Администратор\Мои документы\Мои рисунки\архангельский собор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0655" y="214290"/>
            <a:ext cx="7044617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Администратор\Мои документы\Мои рисунки\колокольн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03974" y="214290"/>
            <a:ext cx="5454042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</a:rPr>
              <a:t>МОСКОВСКИЙ кремль</a:t>
            </a:r>
            <a:endParaRPr lang="ru-RU" sz="5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Администратор\Мои документы\Мои рисунки\%7BD82849BB-968D-4754-9C99-8AF306B69E38%7D_01-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7715304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Администратор\Мои документы\Мои рисунки\21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14290"/>
            <a:ext cx="4643470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Администратор\Мои документы\Мои рисунки\20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28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785794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Моя любовь – моя Москва!  </a:t>
            </a:r>
            <a:endParaRPr lang="ru-RU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Мои документы\Мои рисунки\dolg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3143272" cy="4628683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Мои документы\Мои рисунки\6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1142984"/>
            <a:ext cx="3486926" cy="464923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Мои рисунки\%7B36C4E48B-479F-4EE0-A9E1-DB79C876ACA5%7D_02-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986" y="428604"/>
            <a:ext cx="8524293" cy="59795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Мои документы\Мои рисунки\%7B7213258D-9F26-47BD-B326-1049568663CD%7D_05-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8165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Мои документы\Мои рисунки\%7B9ED37401-C476-4E66-AC2A-7AB67EF8517D%7D_07-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076194" cy="564360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Мои документы\Мои рисунки\%7BECF54BD2-5F51-4214-88A9-009A3B0CFCF0%7D_10-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97739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Администратор\Мои документы\Мои рисунки\attach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6643734" cy="6858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Мои документы\Мои рисунки\тайницкая башн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28"/>
            <a:ext cx="4541399" cy="635795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304</TotalTime>
  <Words>8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1_Бумажная</vt:lpstr>
      <vt:lpstr>Изящная</vt:lpstr>
      <vt:lpstr>Яркая</vt:lpstr>
      <vt:lpstr>Трек</vt:lpstr>
      <vt:lpstr>Апекс</vt:lpstr>
      <vt:lpstr>1_Апекс</vt:lpstr>
      <vt:lpstr>Слайд 1</vt:lpstr>
      <vt:lpstr>МОСКОВСКИЙ кремль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Tata</cp:lastModifiedBy>
  <cp:revision>34</cp:revision>
  <dcterms:created xsi:type="dcterms:W3CDTF">2008-08-18T18:29:53Z</dcterms:created>
  <dcterms:modified xsi:type="dcterms:W3CDTF">2013-03-16T13:10:05Z</dcterms:modified>
</cp:coreProperties>
</file>