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6" r:id="rId3"/>
    <p:sldId id="256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7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EFA62"/>
            </a:gs>
            <a:gs pos="50000">
              <a:srgbClr val="F1FCBA"/>
            </a:gs>
            <a:gs pos="100000">
              <a:srgbClr val="AEFA6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3"/>
          <p:cNvSpPr>
            <a:spLocks noChangeArrowheads="1"/>
          </p:cNvSpPr>
          <p:nvPr/>
        </p:nvSpPr>
        <p:spPr bwMode="auto">
          <a:xfrm>
            <a:off x="500063" y="428625"/>
            <a:ext cx="62865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2" descr="C:\Users\katrin_2\Desktop\bts_templates\31\abc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50" y="4357688"/>
            <a:ext cx="28575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C:\Documents and Settings\user19\Мои документы\Мои рисунки\234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15206" y="142852"/>
            <a:ext cx="1785937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214290"/>
            <a:ext cx="77153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  бюджетное общеобразовательное учреждение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города Новосибирска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«Средняя общеобразовательная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школа № 109»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2214554"/>
            <a:ext cx="721523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ИМЯ СУЩЕСТВИТЕЛЬНОЕ</a:t>
            </a:r>
          </a:p>
          <a:p>
            <a:pPr algn="ctr"/>
            <a:r>
              <a:rPr lang="ru-RU" sz="2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Урок русского языка,</a:t>
            </a:r>
          </a:p>
          <a:p>
            <a:pPr algn="ctr"/>
            <a:r>
              <a:rPr lang="ru-RU" sz="2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4 класс УМК «Перспектива»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72132" y="4786322"/>
            <a:ext cx="314327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Автор: Ровенских Светлана Геннадиевна,</a:t>
            </a:r>
          </a:p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</a:t>
            </a:r>
            <a:r>
              <a:rPr lang="ru-RU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читель начальных классов</a:t>
            </a:r>
            <a:endParaRPr lang="ru-RU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3588" y="2708920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Труд кормит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а лень портит.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Терпенье и труд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всё  перетрут.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Почет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и труд рядом живут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425765"/>
            <a:ext cx="743208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группа</a:t>
            </a:r>
            <a:endParaRPr lang="ru-RU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25702" y="1340768"/>
            <a:ext cx="421191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FF0000"/>
                </a:solidFill>
              </a:rPr>
              <a:t>Проверь!</a:t>
            </a:r>
            <a:endParaRPr lang="ru-RU" sz="54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5286388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28794" y="5143512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57884" y="5357826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5214950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0023" y="5303964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15206" y="5286388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962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3631 L 0.03924 -0.445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-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-0.03607 L 0.30678 -0.434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-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-0.03607 L 0.08629 -0.3718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441 -0.35661 " pathEditMode="relative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3142 -0.26225 " pathEditMode="relative" ptsTypes="AA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066 -0.2937 " pathEditMode="relative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1" grpId="2"/>
      <p:bldP spid="11" grpId="3"/>
      <p:bldP spid="11" grpId="4"/>
      <p:bldP spid="11" grpId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425765"/>
            <a:ext cx="743208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группа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340768"/>
            <a:ext cx="777686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	Взл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тают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кружатся  и падают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осен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ие лист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ётся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в воздухе тонкая паутинка.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Цв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ты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и травы высыпали в землю семена.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5214950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480" y="4857760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5357826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6248" y="4857760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5008" y="5357826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768" y="5000636"/>
            <a:ext cx="14787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962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37558E-6 L 0.18889 -0.51411 " pathEditMode="relative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9.3432E-7 L -0.22048 -0.474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-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722 -0.4512 " pathEditMode="relative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-0.00231 L 0.24635 -0.4324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-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69 0.00833 L 0.38785 -0.4324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-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028E-8 L -0.28351 -0.3043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-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5" grpId="3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425765"/>
            <a:ext cx="743208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группа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484784"/>
            <a:ext cx="7560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И.п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. что?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незд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32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что? волн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Р.п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.  чего? гнезд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чего? волн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ы</a:t>
            </a:r>
          </a:p>
          <a:p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Д.п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. чему? гнезд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 чему? волн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В.П. что?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незд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что? волн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Т.п. чем? гнезд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чем? волн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</a:p>
          <a:p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П.п.о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чём? о гнезд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о чём? о волн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2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018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425765"/>
            <a:ext cx="743208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группа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2" y="1340768"/>
            <a:ext cx="80801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	Готовились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отлет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вышел из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лес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кусочек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пирог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остался без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работ</a:t>
            </a:r>
            <a:r>
              <a:rPr lang="ru-RU" sz="32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крепость из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песк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плыли по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рек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тетрадь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сестр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добежали до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28794" y="5143512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5500702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86116" y="5429264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00562" y="5214950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57884" y="5429264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215206" y="5429264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018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11748E-6 L 0.05972 -0.65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-3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68 -0.06521 L 0.54705 -0.610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" y="-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781 -0.52451 " pathEditMode="relative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014 -0.51411 " pathEditMode="relative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99537E-6 L 0.05868 -0.4639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-2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11 0.01897 L 0.20138 -0.4951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184 -0.39871 " pathEditMode="relative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829 -0.35685 " pathEditMode="relative" ptsTypes="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5" grpId="3"/>
      <p:bldP spid="5" grpId="4"/>
      <p:bldP spid="5" grpId="5"/>
      <p:bldP spid="7" grpId="0"/>
      <p:bldP spid="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425765"/>
            <a:ext cx="743208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 группа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484784"/>
            <a:ext cx="72545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	В з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32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тые </a:t>
            </a:r>
            <a:r>
              <a:rPr lang="ru-RU" sz="32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сенние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дни готовились к отлёту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жур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вли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Покруж</a:t>
            </a:r>
            <a:r>
              <a:rPr lang="ru-RU" sz="32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лись </a:t>
            </a:r>
            <a:r>
              <a:rPr lang="ru-RU" sz="32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ни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над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кой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, над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лотом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 Вот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пот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нулись жур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влиные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стаи в дальние страны.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5143512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5429264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7554" y="5429264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4876" y="5214950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5500702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429520" y="5072074"/>
            <a:ext cx="133589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.п.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018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0259E-6 L 0.03732 -0.6001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3472E-18 5.46716E-6 L -0.28351 -0.54555 " pathEditMode="relative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5.46716E-6 L 0.2599 -0.54555 " pathEditMode="relative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-4.53284E-6 L -0.5434 -0.47201 " pathEditMode="relative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9931 -0.48242 " pathEditMode="relative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038 -0.3883 " pathEditMode="relative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0937 -0.32516 " pathEditMode="relative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9" grpId="0"/>
      <p:bldP spid="9" grpId="1"/>
      <p:bldP spid="10" grpId="0"/>
      <p:bldP spid="1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425765"/>
            <a:ext cx="743208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ГРАФИЧЕСКИЙ ДИКТАНТ.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56356662"/>
              </p:ext>
            </p:extLst>
          </p:nvPr>
        </p:nvGraphicFramePr>
        <p:xfrm>
          <a:off x="621539" y="1556792"/>
          <a:ext cx="8270940" cy="19202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827094"/>
                <a:gridCol w="827094"/>
                <a:gridCol w="827094"/>
                <a:gridCol w="827094"/>
                <a:gridCol w="827094"/>
                <a:gridCol w="827094"/>
                <a:gridCol w="827094"/>
                <a:gridCol w="827094"/>
                <a:gridCol w="827094"/>
                <a:gridCol w="827094"/>
              </a:tblGrid>
              <a:tr h="1656184">
                <a:tc>
                  <a:txBody>
                    <a:bodyPr/>
                    <a:lstStyle/>
                    <a:p>
                      <a:pPr algn="ctr"/>
                      <a:r>
                        <a:rPr lang="ru-RU" sz="6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6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6600" dirty="0"/>
                    </a:p>
                  </a:txBody>
                  <a:tcPr>
                    <a:lnL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6000" dirty="0" smtClean="0"/>
                    </a:p>
                    <a:p>
                      <a:pPr algn="ctr"/>
                      <a:endParaRPr lang="ru-RU" sz="6000" dirty="0"/>
                    </a:p>
                  </a:txBody>
                  <a:tcPr>
                    <a:lnL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6000" dirty="0" smtClean="0"/>
                    </a:p>
                    <a:p>
                      <a:pPr algn="ctr"/>
                      <a:endParaRPr lang="ru-RU" sz="6000" dirty="0"/>
                    </a:p>
                  </a:txBody>
                  <a:tcPr>
                    <a:lnL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6000" dirty="0" smtClean="0"/>
                    </a:p>
                    <a:p>
                      <a:pPr algn="ctr"/>
                      <a:endParaRPr lang="ru-RU" sz="6000" dirty="0"/>
                    </a:p>
                  </a:txBody>
                  <a:tcPr>
                    <a:lnL w="571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648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0_506e7_2c0afdc6_XL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57298"/>
            <a:ext cx="4437112" cy="4437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arg-5-50-trans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3214686"/>
            <a:ext cx="223883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arg-5-25-trans-y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45232" y="4429132"/>
            <a:ext cx="249876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arg-5-25-trans-y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86116" y="4500570"/>
            <a:ext cx="249876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857224" y="214290"/>
            <a:ext cx="750099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Молодцы!</a:t>
            </a:r>
          </a:p>
        </p:txBody>
      </p:sp>
    </p:spTree>
    <p:extLst>
      <p:ext uri="{BB962C8B-B14F-4D97-AF65-F5344CB8AC3E}">
        <p14:creationId xmlns="" xmlns:p14="http://schemas.microsoft.com/office/powerpoint/2010/main" val="326483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764704"/>
            <a:ext cx="75043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презентации к уроку были использованы  материалы: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7110" y="1185545"/>
            <a:ext cx="46085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http://fotki.yandex.ru/users/m…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1185545"/>
            <a:ext cx="432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14480" y="1714488"/>
            <a:ext cx="6215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Н.А.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Шевердина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Диктанты по русскому языку для начальной школы Издательство «Феникс», 2007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1714488"/>
            <a:ext cx="428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59339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Конспекты идеии\1325866480_19.gif"/>
          <p:cNvPicPr>
            <a:picLocks noChangeAspect="1" noChangeArrowheads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60" y="476672"/>
            <a:ext cx="8352928" cy="56886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3566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EFA62"/>
            </a:gs>
            <a:gs pos="50000">
              <a:srgbClr val="F1FCBA"/>
            </a:gs>
            <a:gs pos="100000">
              <a:srgbClr val="AEFA6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4972" y="1628800"/>
            <a:ext cx="792961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14348" y="500043"/>
            <a:ext cx="7072362" cy="642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МИНУТКА  КРАСИВОГО  ПИСЬМА.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333">
              <a:srgbClr val="92D050">
                <a:lumMod val="48000"/>
                <a:lumOff val="52000"/>
                <a:alpha val="99000"/>
              </a:srgbClr>
            </a:gs>
            <a:gs pos="34667">
              <a:srgbClr val="92D050"/>
            </a:gs>
            <a:gs pos="46000">
              <a:srgbClr val="92D050"/>
            </a:gs>
            <a:gs pos="62333">
              <a:srgbClr val="92D050"/>
            </a:gs>
            <a:gs pos="69000">
              <a:srgbClr val="92D050"/>
            </a:gs>
            <a:gs pos="100000">
              <a:srgbClr val="92D050"/>
            </a:gs>
            <a:gs pos="100000">
              <a:srgbClr val="92D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4176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седьмом небе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652" y="2276872"/>
            <a:ext cx="6120680" cy="4131459"/>
          </a:xfrm>
          <a:prstGeom prst="rect">
            <a:avLst/>
          </a:prstGeom>
          <a:ln w="190500" cap="sq">
            <a:solidFill>
              <a:schemeClr val="accent2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139952" y="533639"/>
            <a:ext cx="46085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быть </a:t>
            </a:r>
            <a:r>
              <a:rPr lang="ru-RU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полном восторге, в состоянии наивысшего блаженства.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76672"/>
            <a:ext cx="39102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Зарубить на носу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74625" y="722893"/>
            <a:ext cx="43204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запомнить крепко-накрепко. </a:t>
            </a:r>
          </a:p>
        </p:txBody>
      </p:sp>
      <p:pic>
        <p:nvPicPr>
          <p:cNvPr id="2050" name="Picture 2" descr="F:\Педсовет\2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204864"/>
            <a:ext cx="4132044" cy="41320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2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468" y="260648"/>
            <a:ext cx="4176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рыба в воде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73724" y="306814"/>
            <a:ext cx="42484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чувствовать себя уверенно, очень хорошо ориентироваться, хорошо в чем-либо разбираться.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1" y="2852936"/>
            <a:ext cx="3704818" cy="37048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F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15616" y="425765"/>
            <a:ext cx="743208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ОРФОГРАФИЧЕСКАЯ РАЗМИНКА.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484784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	Въехать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д.ревню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, рубить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т.пором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, посинеть от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м.роза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, работать на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з.воде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, помогать 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т.варищу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122" name="Picture 2" descr="F:\Конспекты идеии\lupa.gi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510310">
            <a:off x="6175248" y="3467696"/>
            <a:ext cx="2158244" cy="29043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3458046"/>
            <a:ext cx="63001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словах не ошибиться, 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Надо с лупой подружиться.                             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Нам волшебное стекло             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Их запомнить помогло!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835696" y="5303964"/>
            <a:ext cx="117803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0023" y="5303964"/>
            <a:ext cx="117803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57600" y="5303964"/>
            <a:ext cx="117803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96428" y="5303964"/>
            <a:ext cx="117803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33338" y="5337461"/>
            <a:ext cx="117803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Овал 37"/>
          <p:cNvSpPr/>
          <p:nvPr/>
        </p:nvSpPr>
        <p:spPr>
          <a:xfrm>
            <a:off x="6651064" y="3917713"/>
            <a:ext cx="1809368" cy="17430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3397942" y="5319295"/>
            <a:ext cx="2089319" cy="134076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236359" y="4267556"/>
            <a:ext cx="2211406" cy="185487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7020272" y="1551186"/>
            <a:ext cx="1728193" cy="16498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329254" y="965676"/>
            <a:ext cx="1899201" cy="117102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469543" y="1055901"/>
            <a:ext cx="2160052" cy="1531069"/>
          </a:xfrm>
          <a:prstGeom prst="ellipse">
            <a:avLst/>
          </a:prstGeom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27585" y="409570"/>
            <a:ext cx="79208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СОСТАВЛЕНИЕ КЛАСТЕРА.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947824" y="2298606"/>
            <a:ext cx="2571445" cy="18002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6359" y="4150397"/>
            <a:ext cx="2444588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.р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., ж.р.,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ср.р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5487261" y="2534404"/>
            <a:ext cx="1533011" cy="4099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292080" y="3694966"/>
            <a:ext cx="1368152" cy="88616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39" idx="0"/>
          </p:cNvCxnSpPr>
          <p:nvPr/>
        </p:nvCxnSpPr>
        <p:spPr>
          <a:xfrm>
            <a:off x="4382874" y="4138007"/>
            <a:ext cx="59728" cy="11812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462769" y="2208935"/>
            <a:ext cx="555065" cy="53043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907704" y="3487072"/>
            <a:ext cx="1110130" cy="100471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35" idx="4"/>
            <a:endCxn id="5" idx="0"/>
          </p:cNvCxnSpPr>
          <p:nvPr/>
        </p:nvCxnSpPr>
        <p:spPr>
          <a:xfrm flipH="1">
            <a:off x="4233547" y="2136697"/>
            <a:ext cx="45308" cy="16190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017051" y="2739370"/>
            <a:ext cx="22114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сущ.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69543" y="965676"/>
            <a:ext cx="1978222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Кто? Что?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674728" y="1431908"/>
            <a:ext cx="22114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637705" y="4030119"/>
            <a:ext cx="22114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275856" y="5660763"/>
            <a:ext cx="22114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629595" y="586901"/>
            <a:ext cx="3167628" cy="13946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обозначает предмет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827585" y="358592"/>
            <a:ext cx="360039" cy="69730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469543" y="2401916"/>
            <a:ext cx="331050" cy="79679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236359" y="3917713"/>
            <a:ext cx="519217" cy="49850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728590" y="6067153"/>
            <a:ext cx="179114" cy="53763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8066152" y="732735"/>
            <a:ext cx="197140" cy="82422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H="1">
            <a:off x="8066153" y="3487072"/>
            <a:ext cx="538295" cy="61173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H="1" flipV="1">
            <a:off x="5445419" y="6055224"/>
            <a:ext cx="734496" cy="13440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7236296" y="5660763"/>
            <a:ext cx="178256" cy="9233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H="1">
            <a:off x="7236296" y="3138417"/>
            <a:ext cx="394280" cy="69730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447765" y="5892301"/>
            <a:ext cx="950177" cy="9737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4962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2" grpId="0"/>
      <p:bldP spid="24" grpId="0"/>
      <p:bldP spid="25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:\Мои рисунки\Организатор клипов (Microsoft)\1bada0379d7ea1bb7c894d4297ec6f7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5894" y="1072096"/>
            <a:ext cx="2179778" cy="19618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115616" y="425765"/>
            <a:ext cx="743208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ПРИЁМ «ПОМЕТКИ НА ПОЛЯХ»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2363722"/>
            <a:ext cx="34595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Пометки: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1006" y="3374576"/>
            <a:ext cx="829618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известна ученику.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«+» - отмечают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новую информацию, новые знания.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«?» - непонятно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требует дополнительных сведений.</a:t>
            </a:r>
          </a:p>
        </p:txBody>
      </p:sp>
    </p:spTree>
    <p:extLst>
      <p:ext uri="{BB962C8B-B14F-4D97-AF65-F5344CB8AC3E}">
        <p14:creationId xmlns="" xmlns:p14="http://schemas.microsoft.com/office/powerpoint/2010/main" val="404962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370</Words>
  <Application>Microsoft Office PowerPoint</Application>
  <PresentationFormat>Экран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75</cp:revision>
  <dcterms:modified xsi:type="dcterms:W3CDTF">2013-03-31T18:59:10Z</dcterms:modified>
</cp:coreProperties>
</file>