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711" autoAdjust="0"/>
    <p:restoredTop sz="93277" autoAdjust="0"/>
  </p:normalViewPr>
  <p:slideViewPr>
    <p:cSldViewPr>
      <p:cViewPr varScale="1">
        <p:scale>
          <a:sx n="59" d="100"/>
          <a:sy n="59" d="100"/>
        </p:scale>
        <p:origin x="-1068"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2413" cy="6856413"/>
            <a:chOff x="0" y="0"/>
            <a:chExt cx="5759" cy="4319"/>
          </a:xfrm>
        </p:grpSpPr>
        <p:sp>
          <p:nvSpPr>
            <p:cNvPr id="5" name="Freeform 3"/>
            <p:cNvSpPr>
              <a:spLocks/>
            </p:cNvSpPr>
            <p:nvPr/>
          </p:nvSpPr>
          <p:spPr bwMode="hidden">
            <a:xfrm>
              <a:off x="0" y="0"/>
              <a:ext cx="5758" cy="1043"/>
            </a:xfrm>
            <a:custGeom>
              <a:avLst/>
              <a:gdLst/>
              <a:ahLst/>
              <a:cxnLst>
                <a:cxn ang="0">
                  <a:pos x="5740" y="1043"/>
                </a:cxn>
                <a:cxn ang="0">
                  <a:pos x="0" y="1043"/>
                </a:cxn>
                <a:cxn ang="0">
                  <a:pos x="0" y="0"/>
                </a:cxn>
                <a:cxn ang="0">
                  <a:pos x="5740" y="0"/>
                </a:cxn>
                <a:cxn ang="0">
                  <a:pos x="5740" y="1043"/>
                </a:cxn>
                <a:cxn ang="0">
                  <a:pos x="5740" y="1043"/>
                </a:cxn>
              </a:cxnLst>
              <a:rect l="0" t="0" r="r" b="b"/>
              <a:pathLst>
                <a:path w="5740" h="1043">
                  <a:moveTo>
                    <a:pt x="5740" y="1043"/>
                  </a:moveTo>
                  <a:lnTo>
                    <a:pt x="0" y="1043"/>
                  </a:lnTo>
                  <a:lnTo>
                    <a:pt x="0" y="0"/>
                  </a:lnTo>
                  <a:lnTo>
                    <a:pt x="5740" y="0"/>
                  </a:lnTo>
                  <a:lnTo>
                    <a:pt x="5740" y="1043"/>
                  </a:lnTo>
                  <a:lnTo>
                    <a:pt x="5740" y="1043"/>
                  </a:lnTo>
                  <a:close/>
                </a:path>
              </a:pathLst>
            </a:custGeom>
            <a:gradFill rotWithShape="0">
              <a:gsLst>
                <a:gs pos="0">
                  <a:schemeClr val="bg1"/>
                </a:gs>
                <a:gs pos="100000">
                  <a:schemeClr val="bg1">
                    <a:gamma/>
                    <a:shade val="69804"/>
                    <a:invGamma/>
                  </a:schemeClr>
                </a:gs>
              </a:gsLst>
              <a:lin ang="5400000" scaled="1"/>
            </a:gradFill>
            <a:ln w="9525">
              <a:noFill/>
              <a:round/>
              <a:headEnd/>
              <a:tailEnd/>
            </a:ln>
          </p:spPr>
          <p:txBody>
            <a:bodyPr/>
            <a:lstStyle/>
            <a:p>
              <a:pPr>
                <a:defRPr/>
              </a:pPr>
              <a:endParaRPr lang="ru-RU"/>
            </a:p>
          </p:txBody>
        </p:sp>
        <p:grpSp>
          <p:nvGrpSpPr>
            <p:cNvPr id="6" name="Group 4"/>
            <p:cNvGrpSpPr>
              <a:grpSpLocks/>
            </p:cNvGrpSpPr>
            <p:nvPr userDrawn="1"/>
          </p:nvGrpSpPr>
          <p:grpSpPr bwMode="auto">
            <a:xfrm>
              <a:off x="0" y="0"/>
              <a:ext cx="5759" cy="4319"/>
              <a:chOff x="0" y="0"/>
              <a:chExt cx="5759" cy="4319"/>
            </a:xfrm>
          </p:grpSpPr>
          <p:sp>
            <p:nvSpPr>
              <p:cNvPr id="7" name="Freeform 5"/>
              <p:cNvSpPr>
                <a:spLocks/>
              </p:cNvSpPr>
              <p:nvPr/>
            </p:nvSpPr>
            <p:spPr bwMode="hidden">
              <a:xfrm>
                <a:off x="1" y="104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sp>
            <p:nvSpPr>
              <p:cNvPr id="8" name="Freeform 6"/>
              <p:cNvSpPr>
                <a:spLocks/>
              </p:cNvSpPr>
              <p:nvPr/>
            </p:nvSpPr>
            <p:spPr bwMode="hidden">
              <a:xfrm>
                <a:off x="0" y="3988"/>
                <a:ext cx="5758" cy="42"/>
              </a:xfrm>
              <a:custGeom>
                <a:avLst/>
                <a:gdLst/>
                <a:ahLst/>
                <a:cxnLst>
                  <a:cxn ang="0">
                    <a:pos x="0" y="42"/>
                  </a:cxn>
                  <a:cxn ang="0">
                    <a:pos x="5740" y="42"/>
                  </a:cxn>
                  <a:cxn ang="0">
                    <a:pos x="5740" y="0"/>
                  </a:cxn>
                  <a:cxn ang="0">
                    <a:pos x="0" y="0"/>
                  </a:cxn>
                  <a:cxn ang="0">
                    <a:pos x="0" y="42"/>
                  </a:cxn>
                  <a:cxn ang="0">
                    <a:pos x="0" y="42"/>
                  </a:cxn>
                </a:cxnLst>
                <a:rect l="0" t="0" r="r" b="b"/>
                <a:pathLst>
                  <a:path w="5740" h="42">
                    <a:moveTo>
                      <a:pt x="0" y="42"/>
                    </a:moveTo>
                    <a:lnTo>
                      <a:pt x="5740" y="42"/>
                    </a:lnTo>
                    <a:lnTo>
                      <a:pt x="5740" y="0"/>
                    </a:lnTo>
                    <a:lnTo>
                      <a:pt x="0" y="0"/>
                    </a:lnTo>
                    <a:lnTo>
                      <a:pt x="0" y="42"/>
                    </a:lnTo>
                    <a:lnTo>
                      <a:pt x="0" y="42"/>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pPr>
                  <a:defRPr/>
                </a:pPr>
                <a:endParaRPr lang="ru-RU"/>
              </a:p>
            </p:txBody>
          </p:sp>
          <p:sp>
            <p:nvSpPr>
              <p:cNvPr id="9" name="Freeform 7"/>
              <p:cNvSpPr>
                <a:spLocks/>
              </p:cNvSpPr>
              <p:nvPr/>
            </p:nvSpPr>
            <p:spPr bwMode="hidden">
              <a:xfrm>
                <a:off x="0" y="3665"/>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pPr>
                  <a:defRPr/>
                </a:pPr>
                <a:endParaRPr lang="ru-RU"/>
              </a:p>
            </p:txBody>
          </p:sp>
          <p:sp>
            <p:nvSpPr>
              <p:cNvPr id="10" name="Freeform 8"/>
              <p:cNvSpPr>
                <a:spLocks/>
              </p:cNvSpPr>
              <p:nvPr/>
            </p:nvSpPr>
            <p:spPr bwMode="hidden">
              <a:xfrm>
                <a:off x="0" y="3364"/>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pPr>
                  <a:defRPr/>
                </a:pPr>
                <a:endParaRPr lang="ru-RU"/>
              </a:p>
            </p:txBody>
          </p:sp>
          <p:sp>
            <p:nvSpPr>
              <p:cNvPr id="11" name="Freeform 9"/>
              <p:cNvSpPr>
                <a:spLocks/>
              </p:cNvSpPr>
              <p:nvPr/>
            </p:nvSpPr>
            <p:spPr bwMode="hidden">
              <a:xfrm>
                <a:off x="0" y="3105"/>
                <a:ext cx="5758" cy="31"/>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pPr>
                  <a:defRPr/>
                </a:pPr>
                <a:endParaRPr lang="ru-RU"/>
              </a:p>
            </p:txBody>
          </p:sp>
          <p:sp>
            <p:nvSpPr>
              <p:cNvPr id="12" name="Freeform 10"/>
              <p:cNvSpPr>
                <a:spLocks/>
              </p:cNvSpPr>
              <p:nvPr/>
            </p:nvSpPr>
            <p:spPr bwMode="hidden">
              <a:xfrm>
                <a:off x="0" y="2859"/>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pPr>
                  <a:defRPr/>
                </a:pPr>
                <a:endParaRPr lang="ru-RU"/>
              </a:p>
            </p:txBody>
          </p:sp>
          <p:sp>
            <p:nvSpPr>
              <p:cNvPr id="13" name="Freeform 11"/>
              <p:cNvSpPr>
                <a:spLocks/>
              </p:cNvSpPr>
              <p:nvPr/>
            </p:nvSpPr>
            <p:spPr bwMode="hidden">
              <a:xfrm>
                <a:off x="0" y="264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pPr>
                  <a:defRPr/>
                </a:pPr>
                <a:endParaRPr lang="ru-RU"/>
              </a:p>
            </p:txBody>
          </p:sp>
          <p:sp>
            <p:nvSpPr>
              <p:cNvPr id="14" name="Freeform 12"/>
              <p:cNvSpPr>
                <a:spLocks/>
              </p:cNvSpPr>
              <p:nvPr/>
            </p:nvSpPr>
            <p:spPr bwMode="hidden">
              <a:xfrm>
                <a:off x="0" y="2433"/>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pPr>
                  <a:defRPr/>
                </a:pPr>
                <a:endParaRPr lang="ru-RU"/>
              </a:p>
            </p:txBody>
          </p:sp>
          <p:sp>
            <p:nvSpPr>
              <p:cNvPr id="15" name="Freeform 13"/>
              <p:cNvSpPr>
                <a:spLocks/>
              </p:cNvSpPr>
              <p:nvPr/>
            </p:nvSpPr>
            <p:spPr bwMode="hidden">
              <a:xfrm>
                <a:off x="0" y="2259"/>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pPr>
                  <a:defRPr/>
                </a:pPr>
                <a:endParaRPr lang="ru-RU"/>
              </a:p>
            </p:txBody>
          </p:sp>
          <p:sp>
            <p:nvSpPr>
              <p:cNvPr id="16" name="Freeform 14"/>
              <p:cNvSpPr>
                <a:spLocks/>
              </p:cNvSpPr>
              <p:nvPr/>
            </p:nvSpPr>
            <p:spPr bwMode="hidden">
              <a:xfrm>
                <a:off x="0" y="209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sp>
            <p:nvSpPr>
              <p:cNvPr id="17" name="Freeform 15"/>
              <p:cNvSpPr>
                <a:spLocks/>
              </p:cNvSpPr>
              <p:nvPr/>
            </p:nvSpPr>
            <p:spPr bwMode="hidden">
              <a:xfrm>
                <a:off x="0" y="192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8" name="Freeform 16"/>
              <p:cNvSpPr>
                <a:spLocks/>
              </p:cNvSpPr>
              <p:nvPr/>
            </p:nvSpPr>
            <p:spPr bwMode="hidden">
              <a:xfrm>
                <a:off x="0" y="1645"/>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9" name="Freeform 17"/>
              <p:cNvSpPr>
                <a:spLocks/>
              </p:cNvSpPr>
              <p:nvPr/>
            </p:nvSpPr>
            <p:spPr bwMode="hidden">
              <a:xfrm>
                <a:off x="0" y="177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20" name="Freeform 18"/>
              <p:cNvSpPr>
                <a:spLocks/>
              </p:cNvSpPr>
              <p:nvPr/>
            </p:nvSpPr>
            <p:spPr bwMode="hidden">
              <a:xfrm>
                <a:off x="0" y="1520"/>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21" name="Freeform 19"/>
              <p:cNvSpPr>
                <a:spLocks/>
              </p:cNvSpPr>
              <p:nvPr/>
            </p:nvSpPr>
            <p:spPr bwMode="hidden">
              <a:xfrm>
                <a:off x="0" y="1394"/>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22" name="Freeform 20"/>
              <p:cNvSpPr>
                <a:spLocks/>
              </p:cNvSpPr>
              <p:nvPr/>
            </p:nvSpPr>
            <p:spPr bwMode="hidden">
              <a:xfrm>
                <a:off x="0" y="128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23" name="Freeform 21"/>
              <p:cNvSpPr>
                <a:spLocks/>
              </p:cNvSpPr>
              <p:nvPr/>
            </p:nvSpPr>
            <p:spPr bwMode="hidden">
              <a:xfrm>
                <a:off x="0" y="117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24" name="Freeform 22"/>
              <p:cNvSpPr>
                <a:spLocks/>
              </p:cNvSpPr>
              <p:nvPr/>
            </p:nvSpPr>
            <p:spPr bwMode="hidden">
              <a:xfrm>
                <a:off x="0" y="2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pPr>
                  <a:defRPr/>
                </a:pPr>
                <a:endParaRPr lang="ru-RU"/>
              </a:p>
            </p:txBody>
          </p:sp>
          <p:sp>
            <p:nvSpPr>
              <p:cNvPr id="25" name="Freeform 23"/>
              <p:cNvSpPr>
                <a:spLocks/>
              </p:cNvSpPr>
              <p:nvPr/>
            </p:nvSpPr>
            <p:spPr bwMode="hidden">
              <a:xfrm>
                <a:off x="0" y="186"/>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pPr>
                  <a:defRPr/>
                </a:pPr>
                <a:endParaRPr lang="ru-RU"/>
              </a:p>
            </p:txBody>
          </p:sp>
          <p:sp>
            <p:nvSpPr>
              <p:cNvPr id="26" name="Freeform 24"/>
              <p:cNvSpPr>
                <a:spLocks/>
              </p:cNvSpPr>
              <p:nvPr/>
            </p:nvSpPr>
            <p:spPr bwMode="hidden">
              <a:xfrm>
                <a:off x="0" y="475"/>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pPr>
                  <a:defRPr/>
                </a:pPr>
                <a:endParaRPr lang="ru-RU"/>
              </a:p>
            </p:txBody>
          </p:sp>
          <p:sp>
            <p:nvSpPr>
              <p:cNvPr id="27" name="Freeform 25"/>
              <p:cNvSpPr>
                <a:spLocks/>
              </p:cNvSpPr>
              <p:nvPr/>
            </p:nvSpPr>
            <p:spPr bwMode="hidden">
              <a:xfrm>
                <a:off x="0" y="337"/>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pPr>
                  <a:defRPr/>
                </a:pPr>
                <a:endParaRPr lang="ru-RU"/>
              </a:p>
            </p:txBody>
          </p:sp>
          <p:sp>
            <p:nvSpPr>
              <p:cNvPr id="28" name="Freeform 26"/>
              <p:cNvSpPr>
                <a:spLocks/>
              </p:cNvSpPr>
              <p:nvPr/>
            </p:nvSpPr>
            <p:spPr bwMode="hidden">
              <a:xfrm>
                <a:off x="0" y="60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29" name="Freeform 27"/>
              <p:cNvSpPr>
                <a:spLocks/>
              </p:cNvSpPr>
              <p:nvPr/>
            </p:nvSpPr>
            <p:spPr bwMode="hidden">
              <a:xfrm>
                <a:off x="0" y="72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sp>
            <p:nvSpPr>
              <p:cNvPr id="30" name="Freeform 28"/>
              <p:cNvSpPr>
                <a:spLocks/>
              </p:cNvSpPr>
              <p:nvPr/>
            </p:nvSpPr>
            <p:spPr bwMode="hidden">
              <a:xfrm>
                <a:off x="0" y="841"/>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sp>
            <p:nvSpPr>
              <p:cNvPr id="31" name="Freeform 29"/>
              <p:cNvSpPr>
                <a:spLocks/>
              </p:cNvSpPr>
              <p:nvPr/>
            </p:nvSpPr>
            <p:spPr bwMode="hidden">
              <a:xfrm>
                <a:off x="0" y="943"/>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grpSp>
            <p:nvGrpSpPr>
              <p:cNvPr id="32" name="Group 30"/>
              <p:cNvGrpSpPr>
                <a:grpSpLocks/>
              </p:cNvGrpSpPr>
              <p:nvPr/>
            </p:nvGrpSpPr>
            <p:grpSpPr bwMode="auto">
              <a:xfrm>
                <a:off x="0" y="0"/>
                <a:ext cx="5758" cy="1045"/>
                <a:chOff x="0" y="0"/>
                <a:chExt cx="5758" cy="1045"/>
              </a:xfrm>
            </p:grpSpPr>
            <p:sp>
              <p:nvSpPr>
                <p:cNvPr id="54" name="Freeform 31"/>
                <p:cNvSpPr>
                  <a:spLocks/>
                </p:cNvSpPr>
                <p:nvPr/>
              </p:nvSpPr>
              <p:spPr bwMode="hidden">
                <a:xfrm>
                  <a:off x="2849" y="0"/>
                  <a:ext cx="42" cy="1045"/>
                </a:xfrm>
                <a:custGeom>
                  <a:avLst/>
                  <a:gdLst/>
                  <a:ahLst/>
                  <a:cxnLst>
                    <a:cxn ang="0">
                      <a:pos x="18" y="1043"/>
                    </a:cxn>
                    <a:cxn ang="0">
                      <a:pos x="42" y="1043"/>
                    </a:cxn>
                    <a:cxn ang="0">
                      <a:pos x="42" y="0"/>
                    </a:cxn>
                    <a:cxn ang="0">
                      <a:pos x="0" y="0"/>
                    </a:cxn>
                    <a:cxn ang="0">
                      <a:pos x="0" y="1043"/>
                    </a:cxn>
                    <a:cxn ang="0">
                      <a:pos x="18" y="1043"/>
                    </a:cxn>
                    <a:cxn ang="0">
                      <a:pos x="18" y="1043"/>
                    </a:cxn>
                  </a:cxnLst>
                  <a:rect l="0" t="0" r="r" b="b"/>
                  <a:pathLst>
                    <a:path w="42" h="1043">
                      <a:moveTo>
                        <a:pt x="18" y="1043"/>
                      </a:moveTo>
                      <a:lnTo>
                        <a:pt x="42" y="1043"/>
                      </a:lnTo>
                      <a:lnTo>
                        <a:pt x="42" y="0"/>
                      </a:lnTo>
                      <a:lnTo>
                        <a:pt x="0"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55" name="Freeform 32"/>
                <p:cNvSpPr>
                  <a:spLocks/>
                </p:cNvSpPr>
                <p:nvPr/>
              </p:nvSpPr>
              <p:spPr bwMode="hidden">
                <a:xfrm>
                  <a:off x="2400" y="0"/>
                  <a:ext cx="155" cy="1045"/>
                </a:xfrm>
                <a:custGeom>
                  <a:avLst/>
                  <a:gdLst/>
                  <a:ahLst/>
                  <a:cxnLst>
                    <a:cxn ang="0">
                      <a:pos x="131" y="1043"/>
                    </a:cxn>
                    <a:cxn ang="0">
                      <a:pos x="155" y="1043"/>
                    </a:cxn>
                    <a:cxn ang="0">
                      <a:pos x="42" y="0"/>
                    </a:cxn>
                    <a:cxn ang="0">
                      <a:pos x="0" y="0"/>
                    </a:cxn>
                    <a:cxn ang="0">
                      <a:pos x="113" y="1043"/>
                    </a:cxn>
                    <a:cxn ang="0">
                      <a:pos x="131" y="1043"/>
                    </a:cxn>
                    <a:cxn ang="0">
                      <a:pos x="131" y="1043"/>
                    </a:cxn>
                  </a:cxnLst>
                  <a:rect l="0" t="0" r="r" b="b"/>
                  <a:pathLst>
                    <a:path w="155" h="1043">
                      <a:moveTo>
                        <a:pt x="131" y="1043"/>
                      </a:moveTo>
                      <a:lnTo>
                        <a:pt x="155" y="1043"/>
                      </a:lnTo>
                      <a:lnTo>
                        <a:pt x="42" y="0"/>
                      </a:lnTo>
                      <a:lnTo>
                        <a:pt x="0" y="0"/>
                      </a:lnTo>
                      <a:lnTo>
                        <a:pt x="113" y="1043"/>
                      </a:lnTo>
                      <a:lnTo>
                        <a:pt x="131" y="1043"/>
                      </a:lnTo>
                      <a:lnTo>
                        <a:pt x="13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56" name="Freeform 33"/>
                <p:cNvSpPr>
                  <a:spLocks/>
                </p:cNvSpPr>
                <p:nvPr/>
              </p:nvSpPr>
              <p:spPr bwMode="hidden">
                <a:xfrm>
                  <a:off x="1967" y="0"/>
                  <a:ext cx="240" cy="1045"/>
                </a:xfrm>
                <a:custGeom>
                  <a:avLst/>
                  <a:gdLst/>
                  <a:ahLst/>
                  <a:cxnLst>
                    <a:cxn ang="0">
                      <a:pos x="221" y="1043"/>
                    </a:cxn>
                    <a:cxn ang="0">
                      <a:pos x="239" y="1043"/>
                    </a:cxn>
                    <a:cxn ang="0">
                      <a:pos x="36" y="0"/>
                    </a:cxn>
                    <a:cxn ang="0">
                      <a:pos x="0" y="0"/>
                    </a:cxn>
                    <a:cxn ang="0">
                      <a:pos x="203" y="1043"/>
                    </a:cxn>
                    <a:cxn ang="0">
                      <a:pos x="221" y="1043"/>
                    </a:cxn>
                    <a:cxn ang="0">
                      <a:pos x="221" y="1043"/>
                    </a:cxn>
                  </a:cxnLst>
                  <a:rect l="0" t="0" r="r" b="b"/>
                  <a:pathLst>
                    <a:path w="239" h="1043">
                      <a:moveTo>
                        <a:pt x="221" y="1043"/>
                      </a:moveTo>
                      <a:lnTo>
                        <a:pt x="239" y="1043"/>
                      </a:lnTo>
                      <a:lnTo>
                        <a:pt x="36" y="0"/>
                      </a:lnTo>
                      <a:lnTo>
                        <a:pt x="0" y="0"/>
                      </a:lnTo>
                      <a:lnTo>
                        <a:pt x="203" y="1043"/>
                      </a:lnTo>
                      <a:lnTo>
                        <a:pt x="221" y="1043"/>
                      </a:lnTo>
                      <a:lnTo>
                        <a:pt x="22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57" name="Freeform 34"/>
                <p:cNvSpPr>
                  <a:spLocks/>
                </p:cNvSpPr>
                <p:nvPr/>
              </p:nvSpPr>
              <p:spPr bwMode="hidden">
                <a:xfrm>
                  <a:off x="1554" y="0"/>
                  <a:ext cx="353" cy="1045"/>
                </a:xfrm>
                <a:custGeom>
                  <a:avLst/>
                  <a:gdLst/>
                  <a:ahLst/>
                  <a:cxnLst>
                    <a:cxn ang="0">
                      <a:pos x="334" y="1043"/>
                    </a:cxn>
                    <a:cxn ang="0">
                      <a:pos x="352" y="1043"/>
                    </a:cxn>
                    <a:cxn ang="0">
                      <a:pos x="41" y="0"/>
                    </a:cxn>
                    <a:cxn ang="0">
                      <a:pos x="0" y="0"/>
                    </a:cxn>
                    <a:cxn ang="0">
                      <a:pos x="311" y="1043"/>
                    </a:cxn>
                    <a:cxn ang="0">
                      <a:pos x="334" y="1043"/>
                    </a:cxn>
                    <a:cxn ang="0">
                      <a:pos x="334" y="1043"/>
                    </a:cxn>
                  </a:cxnLst>
                  <a:rect l="0" t="0" r="r" b="b"/>
                  <a:pathLst>
                    <a:path w="352" h="1043">
                      <a:moveTo>
                        <a:pt x="334" y="1043"/>
                      </a:moveTo>
                      <a:lnTo>
                        <a:pt x="352" y="1043"/>
                      </a:lnTo>
                      <a:lnTo>
                        <a:pt x="41" y="0"/>
                      </a:lnTo>
                      <a:lnTo>
                        <a:pt x="0" y="0"/>
                      </a:lnTo>
                      <a:lnTo>
                        <a:pt x="311" y="1043"/>
                      </a:lnTo>
                      <a:lnTo>
                        <a:pt x="334" y="1043"/>
                      </a:lnTo>
                      <a:lnTo>
                        <a:pt x="33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58" name="Freeform 35"/>
                <p:cNvSpPr>
                  <a:spLocks/>
                </p:cNvSpPr>
                <p:nvPr/>
              </p:nvSpPr>
              <p:spPr bwMode="hidden">
                <a:xfrm>
                  <a:off x="1134" y="0"/>
                  <a:ext cx="450" cy="1045"/>
                </a:xfrm>
                <a:custGeom>
                  <a:avLst/>
                  <a:gdLst/>
                  <a:ahLst/>
                  <a:cxnLst>
                    <a:cxn ang="0">
                      <a:pos x="425" y="1043"/>
                    </a:cxn>
                    <a:cxn ang="0">
                      <a:pos x="449" y="1043"/>
                    </a:cxn>
                    <a:cxn ang="0">
                      <a:pos x="42" y="0"/>
                    </a:cxn>
                    <a:cxn ang="0">
                      <a:pos x="0" y="0"/>
                    </a:cxn>
                    <a:cxn ang="0">
                      <a:pos x="407" y="1043"/>
                    </a:cxn>
                    <a:cxn ang="0">
                      <a:pos x="425" y="1043"/>
                    </a:cxn>
                    <a:cxn ang="0">
                      <a:pos x="425" y="1043"/>
                    </a:cxn>
                  </a:cxnLst>
                  <a:rect l="0" t="0" r="r" b="b"/>
                  <a:pathLst>
                    <a:path w="449" h="1043">
                      <a:moveTo>
                        <a:pt x="425" y="1043"/>
                      </a:moveTo>
                      <a:lnTo>
                        <a:pt x="449" y="1043"/>
                      </a:lnTo>
                      <a:lnTo>
                        <a:pt x="42" y="0"/>
                      </a:lnTo>
                      <a:lnTo>
                        <a:pt x="0" y="0"/>
                      </a:lnTo>
                      <a:lnTo>
                        <a:pt x="407" y="1043"/>
                      </a:lnTo>
                      <a:lnTo>
                        <a:pt x="425" y="1043"/>
                      </a:lnTo>
                      <a:lnTo>
                        <a:pt x="425"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59" name="Freeform 36"/>
                <p:cNvSpPr>
                  <a:spLocks/>
                </p:cNvSpPr>
                <p:nvPr/>
              </p:nvSpPr>
              <p:spPr bwMode="hidden">
                <a:xfrm>
                  <a:off x="714" y="0"/>
                  <a:ext cx="540" cy="1045"/>
                </a:xfrm>
                <a:custGeom>
                  <a:avLst/>
                  <a:gdLst/>
                  <a:ahLst/>
                  <a:cxnLst>
                    <a:cxn ang="0">
                      <a:pos x="520" y="1043"/>
                    </a:cxn>
                    <a:cxn ang="0">
                      <a:pos x="538" y="1043"/>
                    </a:cxn>
                    <a:cxn ang="0">
                      <a:pos x="41" y="0"/>
                    </a:cxn>
                    <a:cxn ang="0">
                      <a:pos x="0" y="0"/>
                    </a:cxn>
                    <a:cxn ang="0">
                      <a:pos x="496" y="1043"/>
                    </a:cxn>
                    <a:cxn ang="0">
                      <a:pos x="520" y="1043"/>
                    </a:cxn>
                    <a:cxn ang="0">
                      <a:pos x="520" y="1043"/>
                    </a:cxn>
                  </a:cxnLst>
                  <a:rect l="0" t="0" r="r" b="b"/>
                  <a:pathLst>
                    <a:path w="538" h="1043">
                      <a:moveTo>
                        <a:pt x="520" y="1043"/>
                      </a:moveTo>
                      <a:lnTo>
                        <a:pt x="538" y="1043"/>
                      </a:lnTo>
                      <a:lnTo>
                        <a:pt x="41" y="0"/>
                      </a:lnTo>
                      <a:lnTo>
                        <a:pt x="0" y="0"/>
                      </a:lnTo>
                      <a:lnTo>
                        <a:pt x="496" y="1043"/>
                      </a:lnTo>
                      <a:lnTo>
                        <a:pt x="520" y="1043"/>
                      </a:lnTo>
                      <a:lnTo>
                        <a:pt x="520"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0" name="Freeform 37"/>
                <p:cNvSpPr>
                  <a:spLocks/>
                </p:cNvSpPr>
                <p:nvPr/>
              </p:nvSpPr>
              <p:spPr bwMode="hidden">
                <a:xfrm>
                  <a:off x="306" y="0"/>
                  <a:ext cx="642" cy="1045"/>
                </a:xfrm>
                <a:custGeom>
                  <a:avLst/>
                  <a:gdLst/>
                  <a:ahLst/>
                  <a:cxnLst>
                    <a:cxn ang="0">
                      <a:pos x="622" y="1043"/>
                    </a:cxn>
                    <a:cxn ang="0">
                      <a:pos x="640" y="1043"/>
                    </a:cxn>
                    <a:cxn ang="0">
                      <a:pos x="48" y="0"/>
                    </a:cxn>
                    <a:cxn ang="0">
                      <a:pos x="0" y="0"/>
                    </a:cxn>
                    <a:cxn ang="0">
                      <a:pos x="598" y="1043"/>
                    </a:cxn>
                    <a:cxn ang="0">
                      <a:pos x="622" y="1043"/>
                    </a:cxn>
                    <a:cxn ang="0">
                      <a:pos x="622" y="1043"/>
                    </a:cxn>
                  </a:cxnLst>
                  <a:rect l="0" t="0" r="r" b="b"/>
                  <a:pathLst>
                    <a:path w="640" h="1043">
                      <a:moveTo>
                        <a:pt x="622" y="1043"/>
                      </a:moveTo>
                      <a:lnTo>
                        <a:pt x="640" y="1043"/>
                      </a:lnTo>
                      <a:lnTo>
                        <a:pt x="48" y="0"/>
                      </a:lnTo>
                      <a:lnTo>
                        <a:pt x="0" y="0"/>
                      </a:lnTo>
                      <a:lnTo>
                        <a:pt x="598" y="1043"/>
                      </a:lnTo>
                      <a:lnTo>
                        <a:pt x="622" y="1043"/>
                      </a:lnTo>
                      <a:lnTo>
                        <a:pt x="622"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1" name="Freeform 38"/>
                <p:cNvSpPr>
                  <a:spLocks/>
                </p:cNvSpPr>
                <p:nvPr/>
              </p:nvSpPr>
              <p:spPr bwMode="hidden">
                <a:xfrm>
                  <a:off x="0" y="108"/>
                  <a:ext cx="630" cy="937"/>
                </a:xfrm>
                <a:custGeom>
                  <a:avLst/>
                  <a:gdLst/>
                  <a:ahLst/>
                  <a:cxnLst>
                    <a:cxn ang="0">
                      <a:pos x="604" y="935"/>
                    </a:cxn>
                    <a:cxn ang="0">
                      <a:pos x="628" y="935"/>
                    </a:cxn>
                    <a:cxn ang="0">
                      <a:pos x="0" y="0"/>
                    </a:cxn>
                    <a:cxn ang="0">
                      <a:pos x="0" y="66"/>
                    </a:cxn>
                    <a:cxn ang="0">
                      <a:pos x="580" y="935"/>
                    </a:cxn>
                    <a:cxn ang="0">
                      <a:pos x="604" y="935"/>
                    </a:cxn>
                    <a:cxn ang="0">
                      <a:pos x="604" y="935"/>
                    </a:cxn>
                  </a:cxnLst>
                  <a:rect l="0" t="0" r="r" b="b"/>
                  <a:pathLst>
                    <a:path w="628" h="935">
                      <a:moveTo>
                        <a:pt x="604" y="935"/>
                      </a:moveTo>
                      <a:lnTo>
                        <a:pt x="628" y="935"/>
                      </a:lnTo>
                      <a:lnTo>
                        <a:pt x="0" y="0"/>
                      </a:lnTo>
                      <a:lnTo>
                        <a:pt x="0" y="66"/>
                      </a:lnTo>
                      <a:lnTo>
                        <a:pt x="580" y="935"/>
                      </a:lnTo>
                      <a:lnTo>
                        <a:pt x="604" y="935"/>
                      </a:lnTo>
                      <a:lnTo>
                        <a:pt x="604" y="93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2" name="Freeform 39"/>
                <p:cNvSpPr>
                  <a:spLocks/>
                </p:cNvSpPr>
                <p:nvPr/>
              </p:nvSpPr>
              <p:spPr bwMode="hidden">
                <a:xfrm>
                  <a:off x="3191" y="0"/>
                  <a:ext cx="155" cy="1045"/>
                </a:xfrm>
                <a:custGeom>
                  <a:avLst/>
                  <a:gdLst/>
                  <a:ahLst/>
                  <a:cxnLst>
                    <a:cxn ang="0">
                      <a:pos x="18" y="1043"/>
                    </a:cxn>
                    <a:cxn ang="0">
                      <a:pos x="42" y="1043"/>
                    </a:cxn>
                    <a:cxn ang="0">
                      <a:pos x="155" y="0"/>
                    </a:cxn>
                    <a:cxn ang="0">
                      <a:pos x="114" y="0"/>
                    </a:cxn>
                    <a:cxn ang="0">
                      <a:pos x="0" y="1043"/>
                    </a:cxn>
                    <a:cxn ang="0">
                      <a:pos x="18" y="1043"/>
                    </a:cxn>
                    <a:cxn ang="0">
                      <a:pos x="18" y="1043"/>
                    </a:cxn>
                  </a:cxnLst>
                  <a:rect l="0" t="0" r="r" b="b"/>
                  <a:pathLst>
                    <a:path w="155" h="1043">
                      <a:moveTo>
                        <a:pt x="18" y="1043"/>
                      </a:moveTo>
                      <a:lnTo>
                        <a:pt x="42" y="1043"/>
                      </a:lnTo>
                      <a:lnTo>
                        <a:pt x="155" y="0"/>
                      </a:lnTo>
                      <a:lnTo>
                        <a:pt x="114"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3" name="Freeform 40"/>
                <p:cNvSpPr>
                  <a:spLocks/>
                </p:cNvSpPr>
                <p:nvPr/>
              </p:nvSpPr>
              <p:spPr bwMode="hidden">
                <a:xfrm>
                  <a:off x="3533" y="0"/>
                  <a:ext cx="240" cy="1045"/>
                </a:xfrm>
                <a:custGeom>
                  <a:avLst/>
                  <a:gdLst/>
                  <a:ahLst/>
                  <a:cxnLst>
                    <a:cxn ang="0">
                      <a:pos x="18" y="1043"/>
                    </a:cxn>
                    <a:cxn ang="0">
                      <a:pos x="36" y="1043"/>
                    </a:cxn>
                    <a:cxn ang="0">
                      <a:pos x="239" y="0"/>
                    </a:cxn>
                    <a:cxn ang="0">
                      <a:pos x="203" y="0"/>
                    </a:cxn>
                    <a:cxn ang="0">
                      <a:pos x="0" y="1043"/>
                    </a:cxn>
                    <a:cxn ang="0">
                      <a:pos x="18" y="1043"/>
                    </a:cxn>
                    <a:cxn ang="0">
                      <a:pos x="18" y="1043"/>
                    </a:cxn>
                  </a:cxnLst>
                  <a:rect l="0" t="0" r="r" b="b"/>
                  <a:pathLst>
                    <a:path w="239" h="1043">
                      <a:moveTo>
                        <a:pt x="18" y="1043"/>
                      </a:moveTo>
                      <a:lnTo>
                        <a:pt x="36" y="1043"/>
                      </a:lnTo>
                      <a:lnTo>
                        <a:pt x="239" y="0"/>
                      </a:lnTo>
                      <a:lnTo>
                        <a:pt x="203"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4" name="Freeform 41"/>
                <p:cNvSpPr>
                  <a:spLocks/>
                </p:cNvSpPr>
                <p:nvPr/>
              </p:nvSpPr>
              <p:spPr bwMode="hidden">
                <a:xfrm>
                  <a:off x="3821" y="0"/>
                  <a:ext cx="359" cy="1045"/>
                </a:xfrm>
                <a:custGeom>
                  <a:avLst/>
                  <a:gdLst/>
                  <a:ahLst/>
                  <a:cxnLst>
                    <a:cxn ang="0">
                      <a:pos x="24" y="1043"/>
                    </a:cxn>
                    <a:cxn ang="0">
                      <a:pos x="42" y="1043"/>
                    </a:cxn>
                    <a:cxn ang="0">
                      <a:pos x="358" y="0"/>
                    </a:cxn>
                    <a:cxn ang="0">
                      <a:pos x="317" y="0"/>
                    </a:cxn>
                    <a:cxn ang="0">
                      <a:pos x="0" y="1043"/>
                    </a:cxn>
                    <a:cxn ang="0">
                      <a:pos x="24" y="1043"/>
                    </a:cxn>
                    <a:cxn ang="0">
                      <a:pos x="24" y="1043"/>
                    </a:cxn>
                  </a:cxnLst>
                  <a:rect l="0" t="0" r="r" b="b"/>
                  <a:pathLst>
                    <a:path w="358" h="1043">
                      <a:moveTo>
                        <a:pt x="24" y="1043"/>
                      </a:moveTo>
                      <a:lnTo>
                        <a:pt x="42" y="1043"/>
                      </a:lnTo>
                      <a:lnTo>
                        <a:pt x="358" y="0"/>
                      </a:lnTo>
                      <a:lnTo>
                        <a:pt x="317" y="0"/>
                      </a:lnTo>
                      <a:lnTo>
                        <a:pt x="0" y="1043"/>
                      </a:lnTo>
                      <a:lnTo>
                        <a:pt x="24" y="1043"/>
                      </a:lnTo>
                      <a:lnTo>
                        <a:pt x="2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5" name="Freeform 42"/>
                <p:cNvSpPr>
                  <a:spLocks/>
                </p:cNvSpPr>
                <p:nvPr/>
              </p:nvSpPr>
              <p:spPr bwMode="hidden">
                <a:xfrm>
                  <a:off x="4139" y="0"/>
                  <a:ext cx="449" cy="1045"/>
                </a:xfrm>
                <a:custGeom>
                  <a:avLst/>
                  <a:gdLst/>
                  <a:ahLst/>
                  <a:cxnLst>
                    <a:cxn ang="0">
                      <a:pos x="18" y="1043"/>
                    </a:cxn>
                    <a:cxn ang="0">
                      <a:pos x="41" y="1043"/>
                    </a:cxn>
                    <a:cxn ang="0">
                      <a:pos x="448" y="0"/>
                    </a:cxn>
                    <a:cxn ang="0">
                      <a:pos x="406" y="0"/>
                    </a:cxn>
                    <a:cxn ang="0">
                      <a:pos x="0" y="1043"/>
                    </a:cxn>
                    <a:cxn ang="0">
                      <a:pos x="18" y="1043"/>
                    </a:cxn>
                    <a:cxn ang="0">
                      <a:pos x="18" y="1043"/>
                    </a:cxn>
                  </a:cxnLst>
                  <a:rect l="0" t="0" r="r" b="b"/>
                  <a:pathLst>
                    <a:path w="448" h="1043">
                      <a:moveTo>
                        <a:pt x="18" y="1043"/>
                      </a:moveTo>
                      <a:lnTo>
                        <a:pt x="41" y="1043"/>
                      </a:lnTo>
                      <a:lnTo>
                        <a:pt x="448" y="0"/>
                      </a:lnTo>
                      <a:lnTo>
                        <a:pt x="406"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6" name="Freeform 43"/>
                <p:cNvSpPr>
                  <a:spLocks/>
                </p:cNvSpPr>
                <p:nvPr/>
              </p:nvSpPr>
              <p:spPr bwMode="hidden">
                <a:xfrm>
                  <a:off x="4480" y="0"/>
                  <a:ext cx="541" cy="1045"/>
                </a:xfrm>
                <a:custGeom>
                  <a:avLst/>
                  <a:gdLst/>
                  <a:ahLst/>
                  <a:cxnLst>
                    <a:cxn ang="0">
                      <a:pos x="18" y="1043"/>
                    </a:cxn>
                    <a:cxn ang="0">
                      <a:pos x="42" y="1043"/>
                    </a:cxn>
                    <a:cxn ang="0">
                      <a:pos x="539" y="0"/>
                    </a:cxn>
                    <a:cxn ang="0">
                      <a:pos x="497" y="0"/>
                    </a:cxn>
                    <a:cxn ang="0">
                      <a:pos x="0" y="1043"/>
                    </a:cxn>
                    <a:cxn ang="0">
                      <a:pos x="18" y="1043"/>
                    </a:cxn>
                    <a:cxn ang="0">
                      <a:pos x="18" y="1043"/>
                    </a:cxn>
                  </a:cxnLst>
                  <a:rect l="0" t="0" r="r" b="b"/>
                  <a:pathLst>
                    <a:path w="539" h="1043">
                      <a:moveTo>
                        <a:pt x="18" y="1043"/>
                      </a:moveTo>
                      <a:lnTo>
                        <a:pt x="42" y="1043"/>
                      </a:lnTo>
                      <a:lnTo>
                        <a:pt x="539" y="0"/>
                      </a:lnTo>
                      <a:lnTo>
                        <a:pt x="497"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7" name="Freeform 44"/>
                <p:cNvSpPr>
                  <a:spLocks/>
                </p:cNvSpPr>
                <p:nvPr/>
              </p:nvSpPr>
              <p:spPr bwMode="hidden">
                <a:xfrm>
                  <a:off x="4768" y="0"/>
                  <a:ext cx="642" cy="1045"/>
                </a:xfrm>
                <a:custGeom>
                  <a:avLst/>
                  <a:gdLst/>
                  <a:ahLst/>
                  <a:cxnLst>
                    <a:cxn ang="0">
                      <a:pos x="18" y="1043"/>
                    </a:cxn>
                    <a:cxn ang="0">
                      <a:pos x="42" y="1043"/>
                    </a:cxn>
                    <a:cxn ang="0">
                      <a:pos x="640" y="0"/>
                    </a:cxn>
                    <a:cxn ang="0">
                      <a:pos x="592" y="0"/>
                    </a:cxn>
                    <a:cxn ang="0">
                      <a:pos x="0" y="1043"/>
                    </a:cxn>
                    <a:cxn ang="0">
                      <a:pos x="18" y="1043"/>
                    </a:cxn>
                    <a:cxn ang="0">
                      <a:pos x="18" y="1043"/>
                    </a:cxn>
                  </a:cxnLst>
                  <a:rect l="0" t="0" r="r" b="b"/>
                  <a:pathLst>
                    <a:path w="640" h="1043">
                      <a:moveTo>
                        <a:pt x="18" y="1043"/>
                      </a:moveTo>
                      <a:lnTo>
                        <a:pt x="42" y="1043"/>
                      </a:lnTo>
                      <a:lnTo>
                        <a:pt x="640" y="0"/>
                      </a:lnTo>
                      <a:lnTo>
                        <a:pt x="592"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8" name="Freeform 45"/>
                <p:cNvSpPr>
                  <a:spLocks/>
                </p:cNvSpPr>
                <p:nvPr/>
              </p:nvSpPr>
              <p:spPr bwMode="hidden">
                <a:xfrm>
                  <a:off x="5086" y="48"/>
                  <a:ext cx="672" cy="997"/>
                </a:xfrm>
                <a:custGeom>
                  <a:avLst/>
                  <a:gdLst/>
                  <a:ahLst/>
                  <a:cxnLst>
                    <a:cxn ang="0">
                      <a:pos x="24" y="995"/>
                    </a:cxn>
                    <a:cxn ang="0">
                      <a:pos x="48" y="995"/>
                    </a:cxn>
                    <a:cxn ang="0">
                      <a:pos x="670" y="72"/>
                    </a:cxn>
                    <a:cxn ang="0">
                      <a:pos x="670" y="0"/>
                    </a:cxn>
                    <a:cxn ang="0">
                      <a:pos x="0" y="995"/>
                    </a:cxn>
                    <a:cxn ang="0">
                      <a:pos x="24" y="995"/>
                    </a:cxn>
                    <a:cxn ang="0">
                      <a:pos x="24" y="995"/>
                    </a:cxn>
                  </a:cxnLst>
                  <a:rect l="0" t="0" r="r" b="b"/>
                  <a:pathLst>
                    <a:path w="670" h="995">
                      <a:moveTo>
                        <a:pt x="24" y="995"/>
                      </a:moveTo>
                      <a:lnTo>
                        <a:pt x="48" y="995"/>
                      </a:lnTo>
                      <a:lnTo>
                        <a:pt x="670" y="72"/>
                      </a:lnTo>
                      <a:lnTo>
                        <a:pt x="670" y="0"/>
                      </a:lnTo>
                      <a:lnTo>
                        <a:pt x="0" y="995"/>
                      </a:lnTo>
                      <a:lnTo>
                        <a:pt x="24" y="995"/>
                      </a:lnTo>
                      <a:lnTo>
                        <a:pt x="24" y="99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grpSp>
          <p:grpSp>
            <p:nvGrpSpPr>
              <p:cNvPr id="33" name="Group 46"/>
              <p:cNvGrpSpPr>
                <a:grpSpLocks/>
              </p:cNvGrpSpPr>
              <p:nvPr/>
            </p:nvGrpSpPr>
            <p:grpSpPr bwMode="auto">
              <a:xfrm>
                <a:off x="0" y="558"/>
                <a:ext cx="5758" cy="487"/>
                <a:chOff x="0" y="558"/>
                <a:chExt cx="5758" cy="487"/>
              </a:xfrm>
            </p:grpSpPr>
            <p:sp>
              <p:nvSpPr>
                <p:cNvPr id="52" name="Freeform 47"/>
                <p:cNvSpPr>
                  <a:spLocks/>
                </p:cNvSpPr>
                <p:nvPr/>
              </p:nvSpPr>
              <p:spPr bwMode="hidden">
                <a:xfrm>
                  <a:off x="0" y="618"/>
                  <a:ext cx="306" cy="427"/>
                </a:xfrm>
                <a:custGeom>
                  <a:avLst/>
                  <a:gdLst/>
                  <a:ahLst/>
                  <a:cxnLst>
                    <a:cxn ang="0">
                      <a:pos x="281" y="426"/>
                    </a:cxn>
                    <a:cxn ang="0">
                      <a:pos x="305" y="426"/>
                    </a:cxn>
                    <a:cxn ang="0">
                      <a:pos x="0" y="0"/>
                    </a:cxn>
                    <a:cxn ang="0">
                      <a:pos x="0" y="66"/>
                    </a:cxn>
                    <a:cxn ang="0">
                      <a:pos x="251" y="426"/>
                    </a:cxn>
                    <a:cxn ang="0">
                      <a:pos x="281" y="426"/>
                    </a:cxn>
                    <a:cxn ang="0">
                      <a:pos x="281" y="426"/>
                    </a:cxn>
                  </a:cxnLst>
                  <a:rect l="0" t="0" r="r" b="b"/>
                  <a:pathLst>
                    <a:path w="305" h="426">
                      <a:moveTo>
                        <a:pt x="281" y="426"/>
                      </a:moveTo>
                      <a:lnTo>
                        <a:pt x="305" y="426"/>
                      </a:lnTo>
                      <a:lnTo>
                        <a:pt x="0" y="0"/>
                      </a:lnTo>
                      <a:lnTo>
                        <a:pt x="0" y="66"/>
                      </a:lnTo>
                      <a:lnTo>
                        <a:pt x="251" y="426"/>
                      </a:lnTo>
                      <a:lnTo>
                        <a:pt x="281" y="426"/>
                      </a:lnTo>
                      <a:lnTo>
                        <a:pt x="281" y="426"/>
                      </a:lnTo>
                      <a:close/>
                    </a:path>
                  </a:pathLst>
                </a:custGeom>
                <a:solidFill>
                  <a:schemeClr val="accent2"/>
                </a:solidFill>
                <a:ln w="9525">
                  <a:noFill/>
                  <a:round/>
                  <a:headEnd/>
                  <a:tailEnd/>
                </a:ln>
              </p:spPr>
              <p:txBody>
                <a:bodyPr/>
                <a:lstStyle/>
                <a:p>
                  <a:pPr>
                    <a:defRPr/>
                  </a:pPr>
                  <a:endParaRPr lang="ru-RU"/>
                </a:p>
              </p:txBody>
            </p:sp>
            <p:sp>
              <p:nvSpPr>
                <p:cNvPr id="53" name="Freeform 48"/>
                <p:cNvSpPr>
                  <a:spLocks/>
                </p:cNvSpPr>
                <p:nvPr/>
              </p:nvSpPr>
              <p:spPr bwMode="hidden">
                <a:xfrm>
                  <a:off x="5410" y="558"/>
                  <a:ext cx="348" cy="487"/>
                </a:xfrm>
                <a:custGeom>
                  <a:avLst/>
                  <a:gdLst/>
                  <a:ahLst/>
                  <a:cxnLst>
                    <a:cxn ang="0">
                      <a:pos x="24" y="486"/>
                    </a:cxn>
                    <a:cxn ang="0">
                      <a:pos x="48" y="486"/>
                    </a:cxn>
                    <a:cxn ang="0">
                      <a:pos x="347" y="72"/>
                    </a:cxn>
                    <a:cxn ang="0">
                      <a:pos x="347" y="0"/>
                    </a:cxn>
                    <a:cxn ang="0">
                      <a:pos x="0" y="486"/>
                    </a:cxn>
                    <a:cxn ang="0">
                      <a:pos x="24" y="486"/>
                    </a:cxn>
                    <a:cxn ang="0">
                      <a:pos x="24" y="486"/>
                    </a:cxn>
                  </a:cxnLst>
                  <a:rect l="0" t="0" r="r" b="b"/>
                  <a:pathLst>
                    <a:path w="347" h="486">
                      <a:moveTo>
                        <a:pt x="24" y="486"/>
                      </a:moveTo>
                      <a:lnTo>
                        <a:pt x="48" y="486"/>
                      </a:lnTo>
                      <a:lnTo>
                        <a:pt x="347" y="72"/>
                      </a:lnTo>
                      <a:lnTo>
                        <a:pt x="347" y="0"/>
                      </a:lnTo>
                      <a:lnTo>
                        <a:pt x="0" y="486"/>
                      </a:lnTo>
                      <a:lnTo>
                        <a:pt x="24" y="486"/>
                      </a:lnTo>
                      <a:lnTo>
                        <a:pt x="24" y="486"/>
                      </a:lnTo>
                      <a:close/>
                    </a:path>
                  </a:pathLst>
                </a:custGeom>
                <a:solidFill>
                  <a:schemeClr val="accent2"/>
                </a:solidFill>
                <a:ln w="9525">
                  <a:noFill/>
                  <a:round/>
                  <a:headEnd/>
                  <a:tailEnd/>
                </a:ln>
              </p:spPr>
              <p:txBody>
                <a:bodyPr/>
                <a:lstStyle/>
                <a:p>
                  <a:pPr>
                    <a:defRPr/>
                  </a:pPr>
                  <a:endParaRPr lang="ru-RU"/>
                </a:p>
              </p:txBody>
            </p:sp>
          </p:grpSp>
          <p:grpSp>
            <p:nvGrpSpPr>
              <p:cNvPr id="34" name="Group 49"/>
              <p:cNvGrpSpPr>
                <a:grpSpLocks/>
              </p:cNvGrpSpPr>
              <p:nvPr/>
            </p:nvGrpSpPr>
            <p:grpSpPr bwMode="auto">
              <a:xfrm>
                <a:off x="264" y="1039"/>
                <a:ext cx="5200" cy="3280"/>
                <a:chOff x="264" y="1039"/>
                <a:chExt cx="5200" cy="3280"/>
              </a:xfrm>
            </p:grpSpPr>
            <p:sp>
              <p:nvSpPr>
                <p:cNvPr id="43" name="Freeform 50"/>
                <p:cNvSpPr>
                  <a:spLocks/>
                </p:cNvSpPr>
                <p:nvPr/>
              </p:nvSpPr>
              <p:spPr bwMode="hidden">
                <a:xfrm>
                  <a:off x="2849" y="1039"/>
                  <a:ext cx="42" cy="3280"/>
                </a:xfrm>
                <a:custGeom>
                  <a:avLst/>
                  <a:gdLst/>
                  <a:ahLst/>
                  <a:cxnLst>
                    <a:cxn ang="0">
                      <a:pos x="18" y="0"/>
                    </a:cxn>
                    <a:cxn ang="0">
                      <a:pos x="0" y="0"/>
                    </a:cxn>
                    <a:cxn ang="0">
                      <a:pos x="0" y="3273"/>
                    </a:cxn>
                    <a:cxn ang="0">
                      <a:pos x="42" y="3273"/>
                    </a:cxn>
                    <a:cxn ang="0">
                      <a:pos x="42" y="0"/>
                    </a:cxn>
                    <a:cxn ang="0">
                      <a:pos x="18" y="0"/>
                    </a:cxn>
                    <a:cxn ang="0">
                      <a:pos x="18" y="0"/>
                    </a:cxn>
                  </a:cxnLst>
                  <a:rect l="0" t="0" r="r" b="b"/>
                  <a:pathLst>
                    <a:path w="42" h="3273">
                      <a:moveTo>
                        <a:pt x="18" y="0"/>
                      </a:moveTo>
                      <a:lnTo>
                        <a:pt x="0" y="0"/>
                      </a:lnTo>
                      <a:lnTo>
                        <a:pt x="0" y="3273"/>
                      </a:lnTo>
                      <a:lnTo>
                        <a:pt x="42"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44" name="Freeform 51"/>
                <p:cNvSpPr>
                  <a:spLocks/>
                </p:cNvSpPr>
                <p:nvPr/>
              </p:nvSpPr>
              <p:spPr bwMode="hidden">
                <a:xfrm>
                  <a:off x="2154" y="1039"/>
                  <a:ext cx="401" cy="3280"/>
                </a:xfrm>
                <a:custGeom>
                  <a:avLst/>
                  <a:gdLst/>
                  <a:ahLst/>
                  <a:cxnLst>
                    <a:cxn ang="0">
                      <a:pos x="376" y="0"/>
                    </a:cxn>
                    <a:cxn ang="0">
                      <a:pos x="358" y="0"/>
                    </a:cxn>
                    <a:cxn ang="0">
                      <a:pos x="0" y="3273"/>
                    </a:cxn>
                    <a:cxn ang="0">
                      <a:pos x="41" y="3273"/>
                    </a:cxn>
                    <a:cxn ang="0">
                      <a:pos x="400" y="0"/>
                    </a:cxn>
                    <a:cxn ang="0">
                      <a:pos x="376" y="0"/>
                    </a:cxn>
                    <a:cxn ang="0">
                      <a:pos x="376" y="0"/>
                    </a:cxn>
                  </a:cxnLst>
                  <a:rect l="0" t="0" r="r" b="b"/>
                  <a:pathLst>
                    <a:path w="400" h="3273">
                      <a:moveTo>
                        <a:pt x="376" y="0"/>
                      </a:moveTo>
                      <a:lnTo>
                        <a:pt x="358" y="0"/>
                      </a:lnTo>
                      <a:lnTo>
                        <a:pt x="0" y="3273"/>
                      </a:lnTo>
                      <a:lnTo>
                        <a:pt x="41" y="3273"/>
                      </a:lnTo>
                      <a:lnTo>
                        <a:pt x="400" y="0"/>
                      </a:lnTo>
                      <a:lnTo>
                        <a:pt x="376" y="0"/>
                      </a:lnTo>
                      <a:lnTo>
                        <a:pt x="37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45" name="Freeform 52"/>
                <p:cNvSpPr>
                  <a:spLocks/>
                </p:cNvSpPr>
                <p:nvPr/>
              </p:nvSpPr>
              <p:spPr bwMode="hidden">
                <a:xfrm>
                  <a:off x="1530" y="1039"/>
                  <a:ext cx="677" cy="3280"/>
                </a:xfrm>
                <a:custGeom>
                  <a:avLst/>
                  <a:gdLst/>
                  <a:ahLst/>
                  <a:cxnLst>
                    <a:cxn ang="0">
                      <a:pos x="657" y="0"/>
                    </a:cxn>
                    <a:cxn ang="0">
                      <a:pos x="639" y="0"/>
                    </a:cxn>
                    <a:cxn ang="0">
                      <a:pos x="0" y="3273"/>
                    </a:cxn>
                    <a:cxn ang="0">
                      <a:pos x="42" y="3273"/>
                    </a:cxn>
                    <a:cxn ang="0">
                      <a:pos x="675" y="0"/>
                    </a:cxn>
                    <a:cxn ang="0">
                      <a:pos x="657" y="0"/>
                    </a:cxn>
                    <a:cxn ang="0">
                      <a:pos x="657" y="0"/>
                    </a:cxn>
                  </a:cxnLst>
                  <a:rect l="0" t="0" r="r" b="b"/>
                  <a:pathLst>
                    <a:path w="675" h="3273">
                      <a:moveTo>
                        <a:pt x="657" y="0"/>
                      </a:moveTo>
                      <a:lnTo>
                        <a:pt x="639" y="0"/>
                      </a:lnTo>
                      <a:lnTo>
                        <a:pt x="0" y="3273"/>
                      </a:lnTo>
                      <a:lnTo>
                        <a:pt x="42" y="3273"/>
                      </a:lnTo>
                      <a:lnTo>
                        <a:pt x="675" y="0"/>
                      </a:lnTo>
                      <a:lnTo>
                        <a:pt x="657" y="0"/>
                      </a:lnTo>
                      <a:lnTo>
                        <a:pt x="657"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46" name="Freeform 53"/>
                <p:cNvSpPr>
                  <a:spLocks/>
                </p:cNvSpPr>
                <p:nvPr/>
              </p:nvSpPr>
              <p:spPr bwMode="hidden">
                <a:xfrm>
                  <a:off x="876" y="1039"/>
                  <a:ext cx="1031" cy="3280"/>
                </a:xfrm>
                <a:custGeom>
                  <a:avLst/>
                  <a:gdLst/>
                  <a:ahLst/>
                  <a:cxnLst>
                    <a:cxn ang="0">
                      <a:pos x="1013" y="0"/>
                    </a:cxn>
                    <a:cxn ang="0">
                      <a:pos x="990" y="0"/>
                    </a:cxn>
                    <a:cxn ang="0">
                      <a:pos x="0" y="3280"/>
                    </a:cxn>
                    <a:cxn ang="0">
                      <a:pos x="42" y="3280"/>
                    </a:cxn>
                    <a:cxn ang="0">
                      <a:pos x="1031" y="4"/>
                    </a:cxn>
                    <a:cxn ang="0">
                      <a:pos x="1013" y="0"/>
                    </a:cxn>
                    <a:cxn ang="0">
                      <a:pos x="1013" y="0"/>
                    </a:cxn>
                  </a:cxnLst>
                  <a:rect l="0" t="0" r="r" b="b"/>
                  <a:pathLst>
                    <a:path w="1031" h="3280">
                      <a:moveTo>
                        <a:pt x="1013" y="0"/>
                      </a:moveTo>
                      <a:lnTo>
                        <a:pt x="990" y="0"/>
                      </a:lnTo>
                      <a:lnTo>
                        <a:pt x="0" y="3280"/>
                      </a:lnTo>
                      <a:lnTo>
                        <a:pt x="42" y="3280"/>
                      </a:lnTo>
                      <a:lnTo>
                        <a:pt x="1031" y="4"/>
                      </a:lnTo>
                      <a:lnTo>
                        <a:pt x="1013" y="0"/>
                      </a:lnTo>
                      <a:lnTo>
                        <a:pt x="101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47" name="Freeform 54"/>
                <p:cNvSpPr>
                  <a:spLocks/>
                </p:cNvSpPr>
                <p:nvPr/>
              </p:nvSpPr>
              <p:spPr bwMode="hidden">
                <a:xfrm>
                  <a:off x="264" y="1039"/>
                  <a:ext cx="1319" cy="3280"/>
                </a:xfrm>
                <a:custGeom>
                  <a:avLst/>
                  <a:gdLst/>
                  <a:ahLst/>
                  <a:cxnLst>
                    <a:cxn ang="0">
                      <a:pos x="1296" y="0"/>
                    </a:cxn>
                    <a:cxn ang="0">
                      <a:pos x="1278" y="0"/>
                    </a:cxn>
                    <a:cxn ang="0">
                      <a:pos x="0" y="3280"/>
                    </a:cxn>
                    <a:cxn ang="0">
                      <a:pos x="42" y="3280"/>
                    </a:cxn>
                    <a:cxn ang="0">
                      <a:pos x="1319" y="5"/>
                    </a:cxn>
                    <a:cxn ang="0">
                      <a:pos x="1296" y="0"/>
                    </a:cxn>
                    <a:cxn ang="0">
                      <a:pos x="1296" y="0"/>
                    </a:cxn>
                  </a:cxnLst>
                  <a:rect l="0" t="0" r="r" b="b"/>
                  <a:pathLst>
                    <a:path w="1319" h="3280">
                      <a:moveTo>
                        <a:pt x="1296" y="0"/>
                      </a:moveTo>
                      <a:lnTo>
                        <a:pt x="1278" y="0"/>
                      </a:lnTo>
                      <a:lnTo>
                        <a:pt x="0" y="3280"/>
                      </a:lnTo>
                      <a:lnTo>
                        <a:pt x="42" y="3280"/>
                      </a:lnTo>
                      <a:lnTo>
                        <a:pt x="1319" y="5"/>
                      </a:lnTo>
                      <a:lnTo>
                        <a:pt x="1296" y="0"/>
                      </a:lnTo>
                      <a:lnTo>
                        <a:pt x="129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48" name="Freeform 55"/>
                <p:cNvSpPr>
                  <a:spLocks/>
                </p:cNvSpPr>
                <p:nvPr/>
              </p:nvSpPr>
              <p:spPr bwMode="hidden">
                <a:xfrm>
                  <a:off x="3191" y="1039"/>
                  <a:ext cx="402" cy="3280"/>
                </a:xfrm>
                <a:custGeom>
                  <a:avLst/>
                  <a:gdLst/>
                  <a:ahLst/>
                  <a:cxnLst>
                    <a:cxn ang="0">
                      <a:pos x="18" y="0"/>
                    </a:cxn>
                    <a:cxn ang="0">
                      <a:pos x="0" y="0"/>
                    </a:cxn>
                    <a:cxn ang="0">
                      <a:pos x="359" y="3273"/>
                    </a:cxn>
                    <a:cxn ang="0">
                      <a:pos x="401" y="3273"/>
                    </a:cxn>
                    <a:cxn ang="0">
                      <a:pos x="42" y="0"/>
                    </a:cxn>
                    <a:cxn ang="0">
                      <a:pos x="18" y="0"/>
                    </a:cxn>
                    <a:cxn ang="0">
                      <a:pos x="18" y="0"/>
                    </a:cxn>
                  </a:cxnLst>
                  <a:rect l="0" t="0" r="r" b="b"/>
                  <a:pathLst>
                    <a:path w="401" h="3273">
                      <a:moveTo>
                        <a:pt x="18" y="0"/>
                      </a:moveTo>
                      <a:lnTo>
                        <a:pt x="0" y="0"/>
                      </a:lnTo>
                      <a:lnTo>
                        <a:pt x="359" y="3273"/>
                      </a:lnTo>
                      <a:lnTo>
                        <a:pt x="401"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49" name="Freeform 56"/>
                <p:cNvSpPr>
                  <a:spLocks/>
                </p:cNvSpPr>
                <p:nvPr/>
              </p:nvSpPr>
              <p:spPr bwMode="hidden">
                <a:xfrm>
                  <a:off x="3533" y="1039"/>
                  <a:ext cx="677" cy="3280"/>
                </a:xfrm>
                <a:custGeom>
                  <a:avLst/>
                  <a:gdLst/>
                  <a:ahLst/>
                  <a:cxnLst>
                    <a:cxn ang="0">
                      <a:pos x="18" y="0"/>
                    </a:cxn>
                    <a:cxn ang="0">
                      <a:pos x="0" y="0"/>
                    </a:cxn>
                    <a:cxn ang="0">
                      <a:pos x="640" y="3273"/>
                    </a:cxn>
                    <a:cxn ang="0">
                      <a:pos x="675" y="3273"/>
                    </a:cxn>
                    <a:cxn ang="0">
                      <a:pos x="36" y="0"/>
                    </a:cxn>
                    <a:cxn ang="0">
                      <a:pos x="18" y="0"/>
                    </a:cxn>
                    <a:cxn ang="0">
                      <a:pos x="18" y="0"/>
                    </a:cxn>
                  </a:cxnLst>
                  <a:rect l="0" t="0" r="r" b="b"/>
                  <a:pathLst>
                    <a:path w="675" h="3273">
                      <a:moveTo>
                        <a:pt x="18" y="0"/>
                      </a:moveTo>
                      <a:lnTo>
                        <a:pt x="0" y="0"/>
                      </a:lnTo>
                      <a:lnTo>
                        <a:pt x="640" y="3273"/>
                      </a:lnTo>
                      <a:lnTo>
                        <a:pt x="675" y="3273"/>
                      </a:lnTo>
                      <a:lnTo>
                        <a:pt x="36"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50" name="Freeform 57"/>
                <p:cNvSpPr>
                  <a:spLocks/>
                </p:cNvSpPr>
                <p:nvPr/>
              </p:nvSpPr>
              <p:spPr bwMode="hidden">
                <a:xfrm>
                  <a:off x="3822" y="1039"/>
                  <a:ext cx="1036" cy="3280"/>
                </a:xfrm>
                <a:custGeom>
                  <a:avLst/>
                  <a:gdLst/>
                  <a:ahLst/>
                  <a:cxnLst>
                    <a:cxn ang="0">
                      <a:pos x="23" y="0"/>
                    </a:cxn>
                    <a:cxn ang="0">
                      <a:pos x="0" y="5"/>
                    </a:cxn>
                    <a:cxn ang="0">
                      <a:pos x="994" y="3280"/>
                    </a:cxn>
                    <a:cxn ang="0">
                      <a:pos x="1036" y="3280"/>
                    </a:cxn>
                    <a:cxn ang="0">
                      <a:pos x="41" y="0"/>
                    </a:cxn>
                    <a:cxn ang="0">
                      <a:pos x="23" y="0"/>
                    </a:cxn>
                    <a:cxn ang="0">
                      <a:pos x="23" y="0"/>
                    </a:cxn>
                  </a:cxnLst>
                  <a:rect l="0" t="0" r="r" b="b"/>
                  <a:pathLst>
                    <a:path w="1036" h="3280">
                      <a:moveTo>
                        <a:pt x="23" y="0"/>
                      </a:moveTo>
                      <a:lnTo>
                        <a:pt x="0" y="5"/>
                      </a:lnTo>
                      <a:lnTo>
                        <a:pt x="994" y="3280"/>
                      </a:lnTo>
                      <a:lnTo>
                        <a:pt x="1036" y="3280"/>
                      </a:lnTo>
                      <a:lnTo>
                        <a:pt x="41" y="0"/>
                      </a:lnTo>
                      <a:lnTo>
                        <a:pt x="23" y="0"/>
                      </a:lnTo>
                      <a:lnTo>
                        <a:pt x="2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51" name="Freeform 58"/>
                <p:cNvSpPr>
                  <a:spLocks/>
                </p:cNvSpPr>
                <p:nvPr/>
              </p:nvSpPr>
              <p:spPr bwMode="hidden">
                <a:xfrm>
                  <a:off x="4137" y="1039"/>
                  <a:ext cx="1327" cy="3280"/>
                </a:xfrm>
                <a:custGeom>
                  <a:avLst/>
                  <a:gdLst/>
                  <a:ahLst/>
                  <a:cxnLst>
                    <a:cxn ang="0">
                      <a:pos x="20" y="0"/>
                    </a:cxn>
                    <a:cxn ang="0">
                      <a:pos x="0" y="7"/>
                    </a:cxn>
                    <a:cxn ang="0">
                      <a:pos x="1285" y="3280"/>
                    </a:cxn>
                    <a:cxn ang="0">
                      <a:pos x="1327" y="3280"/>
                    </a:cxn>
                    <a:cxn ang="0">
                      <a:pos x="43" y="0"/>
                    </a:cxn>
                    <a:cxn ang="0">
                      <a:pos x="20" y="0"/>
                    </a:cxn>
                    <a:cxn ang="0">
                      <a:pos x="20" y="0"/>
                    </a:cxn>
                  </a:cxnLst>
                  <a:rect l="0" t="0" r="r" b="b"/>
                  <a:pathLst>
                    <a:path w="1327" h="3280">
                      <a:moveTo>
                        <a:pt x="20" y="0"/>
                      </a:moveTo>
                      <a:lnTo>
                        <a:pt x="0" y="7"/>
                      </a:lnTo>
                      <a:lnTo>
                        <a:pt x="1285" y="3280"/>
                      </a:lnTo>
                      <a:lnTo>
                        <a:pt x="1327" y="3280"/>
                      </a:lnTo>
                      <a:lnTo>
                        <a:pt x="43" y="0"/>
                      </a:lnTo>
                      <a:lnTo>
                        <a:pt x="20" y="0"/>
                      </a:lnTo>
                      <a:lnTo>
                        <a:pt x="20"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grpSp>
          <p:sp>
            <p:nvSpPr>
              <p:cNvPr id="35" name="Freeform 59"/>
              <p:cNvSpPr>
                <a:spLocks/>
              </p:cNvSpPr>
              <p:nvPr/>
            </p:nvSpPr>
            <p:spPr bwMode="hidden">
              <a:xfrm>
                <a:off x="0" y="1039"/>
                <a:ext cx="1254" cy="2632"/>
              </a:xfrm>
              <a:custGeom>
                <a:avLst/>
                <a:gdLst/>
                <a:ahLst/>
                <a:cxnLst>
                  <a:cxn ang="0">
                    <a:pos x="1236" y="0"/>
                  </a:cxn>
                  <a:cxn ang="0">
                    <a:pos x="1212" y="0"/>
                  </a:cxn>
                  <a:cxn ang="0">
                    <a:pos x="0" y="2542"/>
                  </a:cxn>
                  <a:cxn ang="0">
                    <a:pos x="0" y="2632"/>
                  </a:cxn>
                  <a:cxn ang="0">
                    <a:pos x="1254" y="7"/>
                  </a:cxn>
                  <a:cxn ang="0">
                    <a:pos x="1236" y="0"/>
                  </a:cxn>
                  <a:cxn ang="0">
                    <a:pos x="1236" y="0"/>
                  </a:cxn>
                </a:cxnLst>
                <a:rect l="0" t="0" r="r" b="b"/>
                <a:pathLst>
                  <a:path w="1254" h="2632">
                    <a:moveTo>
                      <a:pt x="1236" y="0"/>
                    </a:moveTo>
                    <a:lnTo>
                      <a:pt x="1212" y="0"/>
                    </a:lnTo>
                    <a:lnTo>
                      <a:pt x="0" y="2542"/>
                    </a:lnTo>
                    <a:lnTo>
                      <a:pt x="0" y="2632"/>
                    </a:lnTo>
                    <a:lnTo>
                      <a:pt x="1254" y="7"/>
                    </a:lnTo>
                    <a:lnTo>
                      <a:pt x="1236" y="0"/>
                    </a:lnTo>
                    <a:lnTo>
                      <a:pt x="123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36" name="Freeform 60"/>
              <p:cNvSpPr>
                <a:spLocks/>
              </p:cNvSpPr>
              <p:nvPr/>
            </p:nvSpPr>
            <p:spPr bwMode="hidden">
              <a:xfrm>
                <a:off x="0" y="1039"/>
                <a:ext cx="948" cy="1676"/>
              </a:xfrm>
              <a:custGeom>
                <a:avLst/>
                <a:gdLst/>
                <a:ahLst/>
                <a:cxnLst>
                  <a:cxn ang="0">
                    <a:pos x="930" y="0"/>
                  </a:cxn>
                  <a:cxn ang="0">
                    <a:pos x="906" y="0"/>
                  </a:cxn>
                  <a:cxn ang="0">
                    <a:pos x="0" y="1593"/>
                  </a:cxn>
                  <a:cxn ang="0">
                    <a:pos x="0" y="1676"/>
                  </a:cxn>
                  <a:cxn ang="0">
                    <a:pos x="948" y="5"/>
                  </a:cxn>
                  <a:cxn ang="0">
                    <a:pos x="930" y="0"/>
                  </a:cxn>
                  <a:cxn ang="0">
                    <a:pos x="930" y="0"/>
                  </a:cxn>
                </a:cxnLst>
                <a:rect l="0" t="0" r="r" b="b"/>
                <a:pathLst>
                  <a:path w="948" h="1676">
                    <a:moveTo>
                      <a:pt x="930" y="0"/>
                    </a:moveTo>
                    <a:lnTo>
                      <a:pt x="906" y="0"/>
                    </a:lnTo>
                    <a:lnTo>
                      <a:pt x="0" y="1593"/>
                    </a:lnTo>
                    <a:lnTo>
                      <a:pt x="0" y="1676"/>
                    </a:lnTo>
                    <a:lnTo>
                      <a:pt x="948" y="5"/>
                    </a:lnTo>
                    <a:lnTo>
                      <a:pt x="930" y="0"/>
                    </a:lnTo>
                    <a:lnTo>
                      <a:pt x="930" y="0"/>
                    </a:lnTo>
                    <a:close/>
                  </a:path>
                </a:pathLst>
              </a:custGeom>
              <a:solidFill>
                <a:schemeClr val="accent2"/>
              </a:solidFill>
              <a:ln w="9525">
                <a:noFill/>
                <a:round/>
                <a:headEnd/>
                <a:tailEnd/>
              </a:ln>
            </p:spPr>
            <p:txBody>
              <a:bodyPr/>
              <a:lstStyle/>
              <a:p>
                <a:pPr>
                  <a:defRPr/>
                </a:pPr>
                <a:endParaRPr lang="ru-RU"/>
              </a:p>
            </p:txBody>
          </p:sp>
          <p:sp>
            <p:nvSpPr>
              <p:cNvPr id="37" name="Freeform 61"/>
              <p:cNvSpPr>
                <a:spLocks/>
              </p:cNvSpPr>
              <p:nvPr/>
            </p:nvSpPr>
            <p:spPr bwMode="hidden">
              <a:xfrm>
                <a:off x="0" y="1039"/>
                <a:ext cx="629" cy="937"/>
              </a:xfrm>
              <a:custGeom>
                <a:avLst/>
                <a:gdLst/>
                <a:ahLst/>
                <a:cxnLst>
                  <a:cxn ang="0">
                    <a:pos x="606" y="0"/>
                  </a:cxn>
                  <a:cxn ang="0">
                    <a:pos x="582" y="0"/>
                  </a:cxn>
                  <a:cxn ang="0">
                    <a:pos x="0" y="871"/>
                  </a:cxn>
                  <a:cxn ang="0">
                    <a:pos x="0" y="937"/>
                  </a:cxn>
                  <a:cxn ang="0">
                    <a:pos x="629" y="4"/>
                  </a:cxn>
                  <a:cxn ang="0">
                    <a:pos x="606" y="0"/>
                  </a:cxn>
                  <a:cxn ang="0">
                    <a:pos x="606" y="0"/>
                  </a:cxn>
                </a:cxnLst>
                <a:rect l="0" t="0" r="r" b="b"/>
                <a:pathLst>
                  <a:path w="629" h="937">
                    <a:moveTo>
                      <a:pt x="606" y="0"/>
                    </a:moveTo>
                    <a:lnTo>
                      <a:pt x="582" y="0"/>
                    </a:lnTo>
                    <a:lnTo>
                      <a:pt x="0" y="871"/>
                    </a:lnTo>
                    <a:lnTo>
                      <a:pt x="0" y="937"/>
                    </a:lnTo>
                    <a:lnTo>
                      <a:pt x="629" y="4"/>
                    </a:lnTo>
                    <a:lnTo>
                      <a:pt x="606" y="0"/>
                    </a:lnTo>
                    <a:lnTo>
                      <a:pt x="606" y="0"/>
                    </a:lnTo>
                    <a:close/>
                  </a:path>
                </a:pathLst>
              </a:custGeom>
              <a:solidFill>
                <a:schemeClr val="accent2"/>
              </a:solidFill>
              <a:ln w="9525">
                <a:noFill/>
                <a:round/>
                <a:headEnd/>
                <a:tailEnd/>
              </a:ln>
            </p:spPr>
            <p:txBody>
              <a:bodyPr/>
              <a:lstStyle/>
              <a:p>
                <a:pPr>
                  <a:defRPr/>
                </a:pPr>
                <a:endParaRPr lang="ru-RU"/>
              </a:p>
            </p:txBody>
          </p:sp>
          <p:sp>
            <p:nvSpPr>
              <p:cNvPr id="38" name="Freeform 62"/>
              <p:cNvSpPr>
                <a:spLocks/>
              </p:cNvSpPr>
              <p:nvPr/>
            </p:nvSpPr>
            <p:spPr bwMode="hidden">
              <a:xfrm>
                <a:off x="0" y="1039"/>
                <a:ext cx="305" cy="427"/>
              </a:xfrm>
              <a:custGeom>
                <a:avLst/>
                <a:gdLst/>
                <a:ahLst/>
                <a:cxnLst>
                  <a:cxn ang="0">
                    <a:pos x="282" y="0"/>
                  </a:cxn>
                  <a:cxn ang="0">
                    <a:pos x="252" y="0"/>
                  </a:cxn>
                  <a:cxn ang="0">
                    <a:pos x="0" y="361"/>
                  </a:cxn>
                  <a:cxn ang="0">
                    <a:pos x="0" y="427"/>
                  </a:cxn>
                  <a:cxn ang="0">
                    <a:pos x="305" y="5"/>
                  </a:cxn>
                  <a:cxn ang="0">
                    <a:pos x="282" y="0"/>
                  </a:cxn>
                  <a:cxn ang="0">
                    <a:pos x="282" y="0"/>
                  </a:cxn>
                </a:cxnLst>
                <a:rect l="0" t="0" r="r" b="b"/>
                <a:pathLst>
                  <a:path w="305" h="427">
                    <a:moveTo>
                      <a:pt x="282" y="0"/>
                    </a:moveTo>
                    <a:lnTo>
                      <a:pt x="252" y="0"/>
                    </a:lnTo>
                    <a:lnTo>
                      <a:pt x="0" y="361"/>
                    </a:lnTo>
                    <a:lnTo>
                      <a:pt x="0" y="427"/>
                    </a:lnTo>
                    <a:lnTo>
                      <a:pt x="305" y="5"/>
                    </a:lnTo>
                    <a:lnTo>
                      <a:pt x="282" y="0"/>
                    </a:lnTo>
                    <a:lnTo>
                      <a:pt x="282" y="0"/>
                    </a:lnTo>
                    <a:close/>
                  </a:path>
                </a:pathLst>
              </a:custGeom>
              <a:solidFill>
                <a:schemeClr val="accent2"/>
              </a:solidFill>
              <a:ln w="9525">
                <a:noFill/>
                <a:round/>
                <a:headEnd/>
                <a:tailEnd/>
              </a:ln>
            </p:spPr>
            <p:txBody>
              <a:bodyPr/>
              <a:lstStyle/>
              <a:p>
                <a:pPr>
                  <a:defRPr/>
                </a:pPr>
                <a:endParaRPr lang="ru-RU"/>
              </a:p>
            </p:txBody>
          </p:sp>
          <p:sp>
            <p:nvSpPr>
              <p:cNvPr id="39" name="Freeform 63"/>
              <p:cNvSpPr>
                <a:spLocks/>
              </p:cNvSpPr>
              <p:nvPr/>
            </p:nvSpPr>
            <p:spPr bwMode="hidden">
              <a:xfrm>
                <a:off x="4481" y="1039"/>
                <a:ext cx="1277" cy="2686"/>
              </a:xfrm>
              <a:custGeom>
                <a:avLst/>
                <a:gdLst/>
                <a:ahLst/>
                <a:cxnLst>
                  <a:cxn ang="0">
                    <a:pos x="41" y="0"/>
                  </a:cxn>
                  <a:cxn ang="0">
                    <a:pos x="17" y="0"/>
                  </a:cxn>
                  <a:cxn ang="0">
                    <a:pos x="0" y="4"/>
                  </a:cxn>
                  <a:cxn ang="0">
                    <a:pos x="1277" y="2686"/>
                  </a:cxn>
                  <a:cxn ang="0">
                    <a:pos x="1277" y="2596"/>
                  </a:cxn>
                  <a:cxn ang="0">
                    <a:pos x="41" y="0"/>
                  </a:cxn>
                  <a:cxn ang="0">
                    <a:pos x="41" y="0"/>
                  </a:cxn>
                </a:cxnLst>
                <a:rect l="0" t="0" r="r" b="b"/>
                <a:pathLst>
                  <a:path w="1277" h="2686">
                    <a:moveTo>
                      <a:pt x="41" y="0"/>
                    </a:moveTo>
                    <a:lnTo>
                      <a:pt x="17" y="0"/>
                    </a:lnTo>
                    <a:lnTo>
                      <a:pt x="0" y="4"/>
                    </a:lnTo>
                    <a:lnTo>
                      <a:pt x="1277" y="2686"/>
                    </a:lnTo>
                    <a:lnTo>
                      <a:pt x="1277" y="2596"/>
                    </a:lnTo>
                    <a:lnTo>
                      <a:pt x="41" y="0"/>
                    </a:lnTo>
                    <a:lnTo>
                      <a:pt x="41"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40" name="Freeform 64"/>
              <p:cNvSpPr>
                <a:spLocks/>
              </p:cNvSpPr>
              <p:nvPr/>
            </p:nvSpPr>
            <p:spPr bwMode="hidden">
              <a:xfrm>
                <a:off x="4770" y="1039"/>
                <a:ext cx="988" cy="1730"/>
              </a:xfrm>
              <a:custGeom>
                <a:avLst/>
                <a:gdLst/>
                <a:ahLst/>
                <a:cxnLst>
                  <a:cxn ang="0">
                    <a:pos x="16" y="0"/>
                  </a:cxn>
                  <a:cxn ang="0">
                    <a:pos x="0" y="7"/>
                  </a:cxn>
                  <a:cxn ang="0">
                    <a:pos x="988" y="1730"/>
                  </a:cxn>
                  <a:cxn ang="0">
                    <a:pos x="988" y="1653"/>
                  </a:cxn>
                  <a:cxn ang="0">
                    <a:pos x="40" y="0"/>
                  </a:cxn>
                  <a:cxn ang="0">
                    <a:pos x="16" y="0"/>
                  </a:cxn>
                  <a:cxn ang="0">
                    <a:pos x="16" y="0"/>
                  </a:cxn>
                </a:cxnLst>
                <a:rect l="0" t="0" r="r" b="b"/>
                <a:pathLst>
                  <a:path w="988" h="1730">
                    <a:moveTo>
                      <a:pt x="16" y="0"/>
                    </a:moveTo>
                    <a:lnTo>
                      <a:pt x="0" y="7"/>
                    </a:lnTo>
                    <a:lnTo>
                      <a:pt x="988" y="1730"/>
                    </a:lnTo>
                    <a:lnTo>
                      <a:pt x="988" y="1653"/>
                    </a:lnTo>
                    <a:lnTo>
                      <a:pt x="40" y="0"/>
                    </a:lnTo>
                    <a:lnTo>
                      <a:pt x="16" y="0"/>
                    </a:lnTo>
                    <a:lnTo>
                      <a:pt x="16" y="0"/>
                    </a:lnTo>
                    <a:close/>
                  </a:path>
                </a:pathLst>
              </a:custGeom>
              <a:solidFill>
                <a:schemeClr val="accent2"/>
              </a:solidFill>
              <a:ln w="9525">
                <a:noFill/>
                <a:round/>
                <a:headEnd/>
                <a:tailEnd/>
              </a:ln>
            </p:spPr>
            <p:txBody>
              <a:bodyPr/>
              <a:lstStyle/>
              <a:p>
                <a:pPr>
                  <a:defRPr/>
                </a:pPr>
                <a:endParaRPr lang="ru-RU"/>
              </a:p>
            </p:txBody>
          </p:sp>
          <p:sp>
            <p:nvSpPr>
              <p:cNvPr id="41" name="Freeform 65"/>
              <p:cNvSpPr>
                <a:spLocks/>
              </p:cNvSpPr>
              <p:nvPr/>
            </p:nvSpPr>
            <p:spPr bwMode="hidden">
              <a:xfrm>
                <a:off x="5088" y="1039"/>
                <a:ext cx="670" cy="997"/>
              </a:xfrm>
              <a:custGeom>
                <a:avLst/>
                <a:gdLst/>
                <a:ahLst/>
                <a:cxnLst>
                  <a:cxn ang="0">
                    <a:pos x="22" y="0"/>
                  </a:cxn>
                  <a:cxn ang="0">
                    <a:pos x="0" y="4"/>
                  </a:cxn>
                  <a:cxn ang="0">
                    <a:pos x="670" y="997"/>
                  </a:cxn>
                  <a:cxn ang="0">
                    <a:pos x="670" y="925"/>
                  </a:cxn>
                  <a:cxn ang="0">
                    <a:pos x="46" y="0"/>
                  </a:cxn>
                  <a:cxn ang="0">
                    <a:pos x="22" y="0"/>
                  </a:cxn>
                  <a:cxn ang="0">
                    <a:pos x="22" y="0"/>
                  </a:cxn>
                </a:cxnLst>
                <a:rect l="0" t="0" r="r" b="b"/>
                <a:pathLst>
                  <a:path w="670" h="997">
                    <a:moveTo>
                      <a:pt x="22" y="0"/>
                    </a:moveTo>
                    <a:lnTo>
                      <a:pt x="0" y="4"/>
                    </a:lnTo>
                    <a:lnTo>
                      <a:pt x="670" y="997"/>
                    </a:lnTo>
                    <a:lnTo>
                      <a:pt x="670" y="925"/>
                    </a:lnTo>
                    <a:lnTo>
                      <a:pt x="46" y="0"/>
                    </a:lnTo>
                    <a:lnTo>
                      <a:pt x="22" y="0"/>
                    </a:lnTo>
                    <a:lnTo>
                      <a:pt x="22" y="0"/>
                    </a:lnTo>
                    <a:close/>
                  </a:path>
                </a:pathLst>
              </a:custGeom>
              <a:solidFill>
                <a:schemeClr val="accent2"/>
              </a:solidFill>
              <a:ln w="9525">
                <a:noFill/>
                <a:round/>
                <a:headEnd/>
                <a:tailEnd/>
              </a:ln>
            </p:spPr>
            <p:txBody>
              <a:bodyPr/>
              <a:lstStyle/>
              <a:p>
                <a:pPr>
                  <a:defRPr/>
                </a:pPr>
                <a:endParaRPr lang="ru-RU"/>
              </a:p>
            </p:txBody>
          </p:sp>
          <p:sp>
            <p:nvSpPr>
              <p:cNvPr id="42" name="Freeform 66"/>
              <p:cNvSpPr>
                <a:spLocks/>
              </p:cNvSpPr>
              <p:nvPr/>
            </p:nvSpPr>
            <p:spPr bwMode="hidden">
              <a:xfrm>
                <a:off x="5412" y="1039"/>
                <a:ext cx="346" cy="487"/>
              </a:xfrm>
              <a:custGeom>
                <a:avLst/>
                <a:gdLst/>
                <a:ahLst/>
                <a:cxnLst>
                  <a:cxn ang="0">
                    <a:pos x="22" y="0"/>
                  </a:cxn>
                  <a:cxn ang="0">
                    <a:pos x="0" y="7"/>
                  </a:cxn>
                  <a:cxn ang="0">
                    <a:pos x="346" y="487"/>
                  </a:cxn>
                  <a:cxn ang="0">
                    <a:pos x="346" y="415"/>
                  </a:cxn>
                  <a:cxn ang="0">
                    <a:pos x="46" y="0"/>
                  </a:cxn>
                  <a:cxn ang="0">
                    <a:pos x="22" y="0"/>
                  </a:cxn>
                  <a:cxn ang="0">
                    <a:pos x="22" y="0"/>
                  </a:cxn>
                </a:cxnLst>
                <a:rect l="0" t="0" r="r" b="b"/>
                <a:pathLst>
                  <a:path w="346" h="487">
                    <a:moveTo>
                      <a:pt x="22" y="0"/>
                    </a:moveTo>
                    <a:lnTo>
                      <a:pt x="0" y="7"/>
                    </a:lnTo>
                    <a:lnTo>
                      <a:pt x="346" y="487"/>
                    </a:lnTo>
                    <a:lnTo>
                      <a:pt x="346" y="415"/>
                    </a:lnTo>
                    <a:lnTo>
                      <a:pt x="46" y="0"/>
                    </a:lnTo>
                    <a:lnTo>
                      <a:pt x="22" y="0"/>
                    </a:lnTo>
                    <a:lnTo>
                      <a:pt x="22" y="0"/>
                    </a:lnTo>
                    <a:close/>
                  </a:path>
                </a:pathLst>
              </a:custGeom>
              <a:solidFill>
                <a:schemeClr val="accent2"/>
              </a:solidFill>
              <a:ln w="9525">
                <a:noFill/>
                <a:round/>
                <a:headEnd/>
                <a:tailEnd/>
              </a:ln>
            </p:spPr>
            <p:txBody>
              <a:bodyPr/>
              <a:lstStyle/>
              <a:p>
                <a:pPr>
                  <a:defRPr/>
                </a:pPr>
                <a:endParaRPr lang="ru-RU"/>
              </a:p>
            </p:txBody>
          </p:sp>
        </p:grpSp>
      </p:grpSp>
      <p:sp>
        <p:nvSpPr>
          <p:cNvPr id="16451" name="Rectangle 67"/>
          <p:cNvSpPr>
            <a:spLocks noGrp="1" noChangeArrowheads="1"/>
          </p:cNvSpPr>
          <p:nvPr>
            <p:ph type="ctrTitle" sz="quarter"/>
          </p:nvPr>
        </p:nvSpPr>
        <p:spPr>
          <a:xfrm>
            <a:off x="455613" y="1920875"/>
            <a:ext cx="8226425" cy="1736725"/>
          </a:xfrm>
        </p:spPr>
        <p:txBody>
          <a:bodyPr anchor="b"/>
          <a:lstStyle>
            <a:lvl1pPr>
              <a:defRPr sz="5400"/>
            </a:lvl1pPr>
          </a:lstStyle>
          <a:p>
            <a:r>
              <a:rPr lang="ru-RU"/>
              <a:t>Образец заголовка</a:t>
            </a:r>
          </a:p>
        </p:txBody>
      </p:sp>
      <p:sp>
        <p:nvSpPr>
          <p:cNvPr id="16452" name="Rectangle 68"/>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69" name="Rectangle 69"/>
          <p:cNvSpPr>
            <a:spLocks noGrp="1" noChangeArrowheads="1"/>
          </p:cNvSpPr>
          <p:nvPr>
            <p:ph type="dt" sz="quarter" idx="10"/>
          </p:nvPr>
        </p:nvSpPr>
        <p:spPr/>
        <p:txBody>
          <a:bodyPr/>
          <a:lstStyle>
            <a:lvl1pPr>
              <a:defRPr/>
            </a:lvl1pPr>
          </a:lstStyle>
          <a:p>
            <a:pPr>
              <a:defRPr/>
            </a:pPr>
            <a:endParaRPr lang="ru-RU"/>
          </a:p>
        </p:txBody>
      </p:sp>
      <p:sp>
        <p:nvSpPr>
          <p:cNvPr id="70" name="Rectangle 70"/>
          <p:cNvSpPr>
            <a:spLocks noGrp="1" noChangeArrowheads="1"/>
          </p:cNvSpPr>
          <p:nvPr>
            <p:ph type="ftr" sz="quarter" idx="11"/>
          </p:nvPr>
        </p:nvSpPr>
        <p:spPr/>
        <p:txBody>
          <a:bodyPr/>
          <a:lstStyle>
            <a:lvl1pPr>
              <a:defRPr/>
            </a:lvl1pPr>
          </a:lstStyle>
          <a:p>
            <a:pPr>
              <a:defRPr/>
            </a:pPr>
            <a:endParaRPr lang="ru-RU"/>
          </a:p>
        </p:txBody>
      </p:sp>
      <p:sp>
        <p:nvSpPr>
          <p:cNvPr id="71" name="Rectangle 71"/>
          <p:cNvSpPr>
            <a:spLocks noGrp="1" noChangeArrowheads="1"/>
          </p:cNvSpPr>
          <p:nvPr>
            <p:ph type="sldNum" sz="quarter" idx="12"/>
          </p:nvPr>
        </p:nvSpPr>
        <p:spPr/>
        <p:txBody>
          <a:bodyPr/>
          <a:lstStyle>
            <a:lvl1pPr>
              <a:defRPr/>
            </a:lvl1pPr>
          </a:lstStyle>
          <a:p>
            <a:pPr>
              <a:defRPr/>
            </a:pPr>
            <a:fld id="{77C46F8A-4377-4E98-96F3-05AF46DE252E}"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68"/>
          <p:cNvSpPr>
            <a:spLocks noGrp="1" noChangeArrowheads="1"/>
          </p:cNvSpPr>
          <p:nvPr>
            <p:ph type="dt" sz="half" idx="10"/>
          </p:nvPr>
        </p:nvSpPr>
        <p:spPr>
          <a:ln/>
        </p:spPr>
        <p:txBody>
          <a:bodyPr/>
          <a:lstStyle>
            <a:lvl1pPr>
              <a:defRPr/>
            </a:lvl1pPr>
          </a:lstStyle>
          <a:p>
            <a:pPr>
              <a:defRPr/>
            </a:pPr>
            <a:endParaRPr lang="ru-RU"/>
          </a:p>
        </p:txBody>
      </p:sp>
      <p:sp>
        <p:nvSpPr>
          <p:cNvPr id="5" name="Rectangle 69"/>
          <p:cNvSpPr>
            <a:spLocks noGrp="1" noChangeArrowheads="1"/>
          </p:cNvSpPr>
          <p:nvPr>
            <p:ph type="ftr" sz="quarter" idx="11"/>
          </p:nvPr>
        </p:nvSpPr>
        <p:spPr>
          <a:ln/>
        </p:spPr>
        <p:txBody>
          <a:bodyPr/>
          <a:lstStyle>
            <a:lvl1pPr>
              <a:defRPr/>
            </a:lvl1pPr>
          </a:lstStyle>
          <a:p>
            <a:pPr>
              <a:defRPr/>
            </a:pPr>
            <a:endParaRPr lang="ru-RU"/>
          </a:p>
        </p:txBody>
      </p:sp>
      <p:sp>
        <p:nvSpPr>
          <p:cNvPr id="6" name="Rectangle 70"/>
          <p:cNvSpPr>
            <a:spLocks noGrp="1" noChangeArrowheads="1"/>
          </p:cNvSpPr>
          <p:nvPr>
            <p:ph type="sldNum" sz="quarter" idx="12"/>
          </p:nvPr>
        </p:nvSpPr>
        <p:spPr>
          <a:ln/>
        </p:spPr>
        <p:txBody>
          <a:bodyPr/>
          <a:lstStyle>
            <a:lvl1pPr>
              <a:defRPr/>
            </a:lvl1pPr>
          </a:lstStyle>
          <a:p>
            <a:pPr>
              <a:defRPr/>
            </a:pPr>
            <a:fld id="{B73FC605-EE9F-486D-9275-7D8BC6490FCD}"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6225" y="273050"/>
            <a:ext cx="2055813" cy="582295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5613" y="273050"/>
            <a:ext cx="6018212" cy="58229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68"/>
          <p:cNvSpPr>
            <a:spLocks noGrp="1" noChangeArrowheads="1"/>
          </p:cNvSpPr>
          <p:nvPr>
            <p:ph type="dt" sz="half" idx="10"/>
          </p:nvPr>
        </p:nvSpPr>
        <p:spPr>
          <a:ln/>
        </p:spPr>
        <p:txBody>
          <a:bodyPr/>
          <a:lstStyle>
            <a:lvl1pPr>
              <a:defRPr/>
            </a:lvl1pPr>
          </a:lstStyle>
          <a:p>
            <a:pPr>
              <a:defRPr/>
            </a:pPr>
            <a:endParaRPr lang="ru-RU"/>
          </a:p>
        </p:txBody>
      </p:sp>
      <p:sp>
        <p:nvSpPr>
          <p:cNvPr id="5" name="Rectangle 69"/>
          <p:cNvSpPr>
            <a:spLocks noGrp="1" noChangeArrowheads="1"/>
          </p:cNvSpPr>
          <p:nvPr>
            <p:ph type="ftr" sz="quarter" idx="11"/>
          </p:nvPr>
        </p:nvSpPr>
        <p:spPr>
          <a:ln/>
        </p:spPr>
        <p:txBody>
          <a:bodyPr/>
          <a:lstStyle>
            <a:lvl1pPr>
              <a:defRPr/>
            </a:lvl1pPr>
          </a:lstStyle>
          <a:p>
            <a:pPr>
              <a:defRPr/>
            </a:pPr>
            <a:endParaRPr lang="ru-RU"/>
          </a:p>
        </p:txBody>
      </p:sp>
      <p:sp>
        <p:nvSpPr>
          <p:cNvPr id="6" name="Rectangle 70"/>
          <p:cNvSpPr>
            <a:spLocks noGrp="1" noChangeArrowheads="1"/>
          </p:cNvSpPr>
          <p:nvPr>
            <p:ph type="sldNum" sz="quarter" idx="12"/>
          </p:nvPr>
        </p:nvSpPr>
        <p:spPr>
          <a:ln/>
        </p:spPr>
        <p:txBody>
          <a:bodyPr/>
          <a:lstStyle>
            <a:lvl1pPr>
              <a:defRPr/>
            </a:lvl1pPr>
          </a:lstStyle>
          <a:p>
            <a:pPr>
              <a:defRPr/>
            </a:pPr>
            <a:fld id="{7F4D99CA-FE16-48B9-9FE2-7943D2FD734A}"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68"/>
          <p:cNvSpPr>
            <a:spLocks noGrp="1" noChangeArrowheads="1"/>
          </p:cNvSpPr>
          <p:nvPr>
            <p:ph type="dt" sz="half" idx="10"/>
          </p:nvPr>
        </p:nvSpPr>
        <p:spPr>
          <a:ln/>
        </p:spPr>
        <p:txBody>
          <a:bodyPr/>
          <a:lstStyle>
            <a:lvl1pPr>
              <a:defRPr/>
            </a:lvl1pPr>
          </a:lstStyle>
          <a:p>
            <a:pPr>
              <a:defRPr/>
            </a:pPr>
            <a:endParaRPr lang="ru-RU"/>
          </a:p>
        </p:txBody>
      </p:sp>
      <p:sp>
        <p:nvSpPr>
          <p:cNvPr id="5" name="Rectangle 69"/>
          <p:cNvSpPr>
            <a:spLocks noGrp="1" noChangeArrowheads="1"/>
          </p:cNvSpPr>
          <p:nvPr>
            <p:ph type="ftr" sz="quarter" idx="11"/>
          </p:nvPr>
        </p:nvSpPr>
        <p:spPr>
          <a:ln/>
        </p:spPr>
        <p:txBody>
          <a:bodyPr/>
          <a:lstStyle>
            <a:lvl1pPr>
              <a:defRPr/>
            </a:lvl1pPr>
          </a:lstStyle>
          <a:p>
            <a:pPr>
              <a:defRPr/>
            </a:pPr>
            <a:endParaRPr lang="ru-RU"/>
          </a:p>
        </p:txBody>
      </p:sp>
      <p:sp>
        <p:nvSpPr>
          <p:cNvPr id="6" name="Rectangle 70"/>
          <p:cNvSpPr>
            <a:spLocks noGrp="1" noChangeArrowheads="1"/>
          </p:cNvSpPr>
          <p:nvPr>
            <p:ph type="sldNum" sz="quarter" idx="12"/>
          </p:nvPr>
        </p:nvSpPr>
        <p:spPr>
          <a:ln/>
        </p:spPr>
        <p:txBody>
          <a:bodyPr/>
          <a:lstStyle>
            <a:lvl1pPr>
              <a:defRPr/>
            </a:lvl1pPr>
          </a:lstStyle>
          <a:p>
            <a:pPr>
              <a:defRPr/>
            </a:pPr>
            <a:fld id="{F6A58B31-963C-42A2-B0A1-DF6DC24EAE40}"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68"/>
          <p:cNvSpPr>
            <a:spLocks noGrp="1" noChangeArrowheads="1"/>
          </p:cNvSpPr>
          <p:nvPr>
            <p:ph type="dt" sz="half" idx="10"/>
          </p:nvPr>
        </p:nvSpPr>
        <p:spPr>
          <a:ln/>
        </p:spPr>
        <p:txBody>
          <a:bodyPr/>
          <a:lstStyle>
            <a:lvl1pPr>
              <a:defRPr/>
            </a:lvl1pPr>
          </a:lstStyle>
          <a:p>
            <a:pPr>
              <a:defRPr/>
            </a:pPr>
            <a:endParaRPr lang="ru-RU"/>
          </a:p>
        </p:txBody>
      </p:sp>
      <p:sp>
        <p:nvSpPr>
          <p:cNvPr id="5" name="Rectangle 69"/>
          <p:cNvSpPr>
            <a:spLocks noGrp="1" noChangeArrowheads="1"/>
          </p:cNvSpPr>
          <p:nvPr>
            <p:ph type="ftr" sz="quarter" idx="11"/>
          </p:nvPr>
        </p:nvSpPr>
        <p:spPr>
          <a:ln/>
        </p:spPr>
        <p:txBody>
          <a:bodyPr/>
          <a:lstStyle>
            <a:lvl1pPr>
              <a:defRPr/>
            </a:lvl1pPr>
          </a:lstStyle>
          <a:p>
            <a:pPr>
              <a:defRPr/>
            </a:pPr>
            <a:endParaRPr lang="ru-RU"/>
          </a:p>
        </p:txBody>
      </p:sp>
      <p:sp>
        <p:nvSpPr>
          <p:cNvPr id="6" name="Rectangle 70"/>
          <p:cNvSpPr>
            <a:spLocks noGrp="1" noChangeArrowheads="1"/>
          </p:cNvSpPr>
          <p:nvPr>
            <p:ph type="sldNum" sz="quarter" idx="12"/>
          </p:nvPr>
        </p:nvSpPr>
        <p:spPr>
          <a:ln/>
        </p:spPr>
        <p:txBody>
          <a:bodyPr/>
          <a:lstStyle>
            <a:lvl1pPr>
              <a:defRPr/>
            </a:lvl1pPr>
          </a:lstStyle>
          <a:p>
            <a:pPr>
              <a:defRPr/>
            </a:pPr>
            <a:fld id="{E29FF531-E2C0-4625-82AE-7450514BDA17}"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5613" y="1598613"/>
            <a:ext cx="4037012"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5025" y="1598613"/>
            <a:ext cx="4037013"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68"/>
          <p:cNvSpPr>
            <a:spLocks noGrp="1" noChangeArrowheads="1"/>
          </p:cNvSpPr>
          <p:nvPr>
            <p:ph type="dt" sz="half" idx="10"/>
          </p:nvPr>
        </p:nvSpPr>
        <p:spPr>
          <a:ln/>
        </p:spPr>
        <p:txBody>
          <a:bodyPr/>
          <a:lstStyle>
            <a:lvl1pPr>
              <a:defRPr/>
            </a:lvl1pPr>
          </a:lstStyle>
          <a:p>
            <a:pPr>
              <a:defRPr/>
            </a:pPr>
            <a:endParaRPr lang="ru-RU"/>
          </a:p>
        </p:txBody>
      </p:sp>
      <p:sp>
        <p:nvSpPr>
          <p:cNvPr id="6" name="Rectangle 69"/>
          <p:cNvSpPr>
            <a:spLocks noGrp="1" noChangeArrowheads="1"/>
          </p:cNvSpPr>
          <p:nvPr>
            <p:ph type="ftr" sz="quarter" idx="11"/>
          </p:nvPr>
        </p:nvSpPr>
        <p:spPr>
          <a:ln/>
        </p:spPr>
        <p:txBody>
          <a:bodyPr/>
          <a:lstStyle>
            <a:lvl1pPr>
              <a:defRPr/>
            </a:lvl1pPr>
          </a:lstStyle>
          <a:p>
            <a:pPr>
              <a:defRPr/>
            </a:pPr>
            <a:endParaRPr lang="ru-RU"/>
          </a:p>
        </p:txBody>
      </p:sp>
      <p:sp>
        <p:nvSpPr>
          <p:cNvPr id="7" name="Rectangle 70"/>
          <p:cNvSpPr>
            <a:spLocks noGrp="1" noChangeArrowheads="1"/>
          </p:cNvSpPr>
          <p:nvPr>
            <p:ph type="sldNum" sz="quarter" idx="12"/>
          </p:nvPr>
        </p:nvSpPr>
        <p:spPr>
          <a:ln/>
        </p:spPr>
        <p:txBody>
          <a:bodyPr/>
          <a:lstStyle>
            <a:lvl1pPr>
              <a:defRPr/>
            </a:lvl1pPr>
          </a:lstStyle>
          <a:p>
            <a:pPr>
              <a:defRPr/>
            </a:pPr>
            <a:fld id="{E581FE43-FBF3-45D9-9C4E-489BDCCEB140}"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68"/>
          <p:cNvSpPr>
            <a:spLocks noGrp="1" noChangeArrowheads="1"/>
          </p:cNvSpPr>
          <p:nvPr>
            <p:ph type="dt" sz="half" idx="10"/>
          </p:nvPr>
        </p:nvSpPr>
        <p:spPr>
          <a:ln/>
        </p:spPr>
        <p:txBody>
          <a:bodyPr/>
          <a:lstStyle>
            <a:lvl1pPr>
              <a:defRPr/>
            </a:lvl1pPr>
          </a:lstStyle>
          <a:p>
            <a:pPr>
              <a:defRPr/>
            </a:pPr>
            <a:endParaRPr lang="ru-RU"/>
          </a:p>
        </p:txBody>
      </p:sp>
      <p:sp>
        <p:nvSpPr>
          <p:cNvPr id="8" name="Rectangle 69"/>
          <p:cNvSpPr>
            <a:spLocks noGrp="1" noChangeArrowheads="1"/>
          </p:cNvSpPr>
          <p:nvPr>
            <p:ph type="ftr" sz="quarter" idx="11"/>
          </p:nvPr>
        </p:nvSpPr>
        <p:spPr>
          <a:ln/>
        </p:spPr>
        <p:txBody>
          <a:bodyPr/>
          <a:lstStyle>
            <a:lvl1pPr>
              <a:defRPr/>
            </a:lvl1pPr>
          </a:lstStyle>
          <a:p>
            <a:pPr>
              <a:defRPr/>
            </a:pPr>
            <a:endParaRPr lang="ru-RU"/>
          </a:p>
        </p:txBody>
      </p:sp>
      <p:sp>
        <p:nvSpPr>
          <p:cNvPr id="9" name="Rectangle 70"/>
          <p:cNvSpPr>
            <a:spLocks noGrp="1" noChangeArrowheads="1"/>
          </p:cNvSpPr>
          <p:nvPr>
            <p:ph type="sldNum" sz="quarter" idx="12"/>
          </p:nvPr>
        </p:nvSpPr>
        <p:spPr>
          <a:ln/>
        </p:spPr>
        <p:txBody>
          <a:bodyPr/>
          <a:lstStyle>
            <a:lvl1pPr>
              <a:defRPr/>
            </a:lvl1pPr>
          </a:lstStyle>
          <a:p>
            <a:pPr>
              <a:defRPr/>
            </a:pPr>
            <a:fld id="{422B31BD-53F2-40B9-B589-EF5BF03C4D75}"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68"/>
          <p:cNvSpPr>
            <a:spLocks noGrp="1" noChangeArrowheads="1"/>
          </p:cNvSpPr>
          <p:nvPr>
            <p:ph type="dt" sz="half" idx="10"/>
          </p:nvPr>
        </p:nvSpPr>
        <p:spPr>
          <a:ln/>
        </p:spPr>
        <p:txBody>
          <a:bodyPr/>
          <a:lstStyle>
            <a:lvl1pPr>
              <a:defRPr/>
            </a:lvl1pPr>
          </a:lstStyle>
          <a:p>
            <a:pPr>
              <a:defRPr/>
            </a:pPr>
            <a:endParaRPr lang="ru-RU"/>
          </a:p>
        </p:txBody>
      </p:sp>
      <p:sp>
        <p:nvSpPr>
          <p:cNvPr id="4" name="Rectangle 69"/>
          <p:cNvSpPr>
            <a:spLocks noGrp="1" noChangeArrowheads="1"/>
          </p:cNvSpPr>
          <p:nvPr>
            <p:ph type="ftr" sz="quarter" idx="11"/>
          </p:nvPr>
        </p:nvSpPr>
        <p:spPr>
          <a:ln/>
        </p:spPr>
        <p:txBody>
          <a:bodyPr/>
          <a:lstStyle>
            <a:lvl1pPr>
              <a:defRPr/>
            </a:lvl1pPr>
          </a:lstStyle>
          <a:p>
            <a:pPr>
              <a:defRPr/>
            </a:pPr>
            <a:endParaRPr lang="ru-RU"/>
          </a:p>
        </p:txBody>
      </p:sp>
      <p:sp>
        <p:nvSpPr>
          <p:cNvPr id="5" name="Rectangle 70"/>
          <p:cNvSpPr>
            <a:spLocks noGrp="1" noChangeArrowheads="1"/>
          </p:cNvSpPr>
          <p:nvPr>
            <p:ph type="sldNum" sz="quarter" idx="12"/>
          </p:nvPr>
        </p:nvSpPr>
        <p:spPr>
          <a:ln/>
        </p:spPr>
        <p:txBody>
          <a:bodyPr/>
          <a:lstStyle>
            <a:lvl1pPr>
              <a:defRPr/>
            </a:lvl1pPr>
          </a:lstStyle>
          <a:p>
            <a:pPr>
              <a:defRPr/>
            </a:pPr>
            <a:fld id="{6CF81CB4-2683-46A1-85A6-3B4078348ACF}"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68"/>
          <p:cNvSpPr>
            <a:spLocks noGrp="1" noChangeArrowheads="1"/>
          </p:cNvSpPr>
          <p:nvPr>
            <p:ph type="dt" sz="half" idx="10"/>
          </p:nvPr>
        </p:nvSpPr>
        <p:spPr>
          <a:ln/>
        </p:spPr>
        <p:txBody>
          <a:bodyPr/>
          <a:lstStyle>
            <a:lvl1pPr>
              <a:defRPr/>
            </a:lvl1pPr>
          </a:lstStyle>
          <a:p>
            <a:pPr>
              <a:defRPr/>
            </a:pPr>
            <a:endParaRPr lang="ru-RU"/>
          </a:p>
        </p:txBody>
      </p:sp>
      <p:sp>
        <p:nvSpPr>
          <p:cNvPr id="3" name="Rectangle 69"/>
          <p:cNvSpPr>
            <a:spLocks noGrp="1" noChangeArrowheads="1"/>
          </p:cNvSpPr>
          <p:nvPr>
            <p:ph type="ftr" sz="quarter" idx="11"/>
          </p:nvPr>
        </p:nvSpPr>
        <p:spPr>
          <a:ln/>
        </p:spPr>
        <p:txBody>
          <a:bodyPr/>
          <a:lstStyle>
            <a:lvl1pPr>
              <a:defRPr/>
            </a:lvl1pPr>
          </a:lstStyle>
          <a:p>
            <a:pPr>
              <a:defRPr/>
            </a:pPr>
            <a:endParaRPr lang="ru-RU"/>
          </a:p>
        </p:txBody>
      </p:sp>
      <p:sp>
        <p:nvSpPr>
          <p:cNvPr id="4" name="Rectangle 70"/>
          <p:cNvSpPr>
            <a:spLocks noGrp="1" noChangeArrowheads="1"/>
          </p:cNvSpPr>
          <p:nvPr>
            <p:ph type="sldNum" sz="quarter" idx="12"/>
          </p:nvPr>
        </p:nvSpPr>
        <p:spPr>
          <a:ln/>
        </p:spPr>
        <p:txBody>
          <a:bodyPr/>
          <a:lstStyle>
            <a:lvl1pPr>
              <a:defRPr/>
            </a:lvl1pPr>
          </a:lstStyle>
          <a:p>
            <a:pPr>
              <a:defRPr/>
            </a:pPr>
            <a:fld id="{BD0AD421-D53B-44B1-88FC-95AA48929BA4}"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68"/>
          <p:cNvSpPr>
            <a:spLocks noGrp="1" noChangeArrowheads="1"/>
          </p:cNvSpPr>
          <p:nvPr>
            <p:ph type="dt" sz="half" idx="10"/>
          </p:nvPr>
        </p:nvSpPr>
        <p:spPr>
          <a:ln/>
        </p:spPr>
        <p:txBody>
          <a:bodyPr/>
          <a:lstStyle>
            <a:lvl1pPr>
              <a:defRPr/>
            </a:lvl1pPr>
          </a:lstStyle>
          <a:p>
            <a:pPr>
              <a:defRPr/>
            </a:pPr>
            <a:endParaRPr lang="ru-RU"/>
          </a:p>
        </p:txBody>
      </p:sp>
      <p:sp>
        <p:nvSpPr>
          <p:cNvPr id="6" name="Rectangle 69"/>
          <p:cNvSpPr>
            <a:spLocks noGrp="1" noChangeArrowheads="1"/>
          </p:cNvSpPr>
          <p:nvPr>
            <p:ph type="ftr" sz="quarter" idx="11"/>
          </p:nvPr>
        </p:nvSpPr>
        <p:spPr>
          <a:ln/>
        </p:spPr>
        <p:txBody>
          <a:bodyPr/>
          <a:lstStyle>
            <a:lvl1pPr>
              <a:defRPr/>
            </a:lvl1pPr>
          </a:lstStyle>
          <a:p>
            <a:pPr>
              <a:defRPr/>
            </a:pPr>
            <a:endParaRPr lang="ru-RU"/>
          </a:p>
        </p:txBody>
      </p:sp>
      <p:sp>
        <p:nvSpPr>
          <p:cNvPr id="7" name="Rectangle 70"/>
          <p:cNvSpPr>
            <a:spLocks noGrp="1" noChangeArrowheads="1"/>
          </p:cNvSpPr>
          <p:nvPr>
            <p:ph type="sldNum" sz="quarter" idx="12"/>
          </p:nvPr>
        </p:nvSpPr>
        <p:spPr>
          <a:ln/>
        </p:spPr>
        <p:txBody>
          <a:bodyPr/>
          <a:lstStyle>
            <a:lvl1pPr>
              <a:defRPr/>
            </a:lvl1pPr>
          </a:lstStyle>
          <a:p>
            <a:pPr>
              <a:defRPr/>
            </a:pPr>
            <a:fld id="{D14473BB-EA31-45E7-8631-2E5837D9184B}"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68"/>
          <p:cNvSpPr>
            <a:spLocks noGrp="1" noChangeArrowheads="1"/>
          </p:cNvSpPr>
          <p:nvPr>
            <p:ph type="dt" sz="half" idx="10"/>
          </p:nvPr>
        </p:nvSpPr>
        <p:spPr>
          <a:ln/>
        </p:spPr>
        <p:txBody>
          <a:bodyPr/>
          <a:lstStyle>
            <a:lvl1pPr>
              <a:defRPr/>
            </a:lvl1pPr>
          </a:lstStyle>
          <a:p>
            <a:pPr>
              <a:defRPr/>
            </a:pPr>
            <a:endParaRPr lang="ru-RU"/>
          </a:p>
        </p:txBody>
      </p:sp>
      <p:sp>
        <p:nvSpPr>
          <p:cNvPr id="6" name="Rectangle 69"/>
          <p:cNvSpPr>
            <a:spLocks noGrp="1" noChangeArrowheads="1"/>
          </p:cNvSpPr>
          <p:nvPr>
            <p:ph type="ftr" sz="quarter" idx="11"/>
          </p:nvPr>
        </p:nvSpPr>
        <p:spPr>
          <a:ln/>
        </p:spPr>
        <p:txBody>
          <a:bodyPr/>
          <a:lstStyle>
            <a:lvl1pPr>
              <a:defRPr/>
            </a:lvl1pPr>
          </a:lstStyle>
          <a:p>
            <a:pPr>
              <a:defRPr/>
            </a:pPr>
            <a:endParaRPr lang="ru-RU"/>
          </a:p>
        </p:txBody>
      </p:sp>
      <p:sp>
        <p:nvSpPr>
          <p:cNvPr id="7" name="Rectangle 70"/>
          <p:cNvSpPr>
            <a:spLocks noGrp="1" noChangeArrowheads="1"/>
          </p:cNvSpPr>
          <p:nvPr>
            <p:ph type="sldNum" sz="quarter" idx="12"/>
          </p:nvPr>
        </p:nvSpPr>
        <p:spPr>
          <a:ln/>
        </p:spPr>
        <p:txBody>
          <a:bodyPr/>
          <a:lstStyle>
            <a:lvl1pPr>
              <a:defRPr/>
            </a:lvl1pPr>
          </a:lstStyle>
          <a:p>
            <a:pPr>
              <a:defRPr/>
            </a:pPr>
            <a:fld id="{0CE1EB65-36A7-4DD0-B2D9-881ADA8BDA2B}"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63529"/>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2413" cy="6856413"/>
            <a:chOff x="0" y="0"/>
            <a:chExt cx="5759" cy="4319"/>
          </a:xfrm>
        </p:grpSpPr>
        <p:sp>
          <p:nvSpPr>
            <p:cNvPr id="15363" name="Freeform 3"/>
            <p:cNvSpPr>
              <a:spLocks/>
            </p:cNvSpPr>
            <p:nvPr userDrawn="1"/>
          </p:nvSpPr>
          <p:spPr bwMode="hidden">
            <a:xfrm>
              <a:off x="0" y="0"/>
              <a:ext cx="5758" cy="1043"/>
            </a:xfrm>
            <a:custGeom>
              <a:avLst/>
              <a:gdLst/>
              <a:ahLst/>
              <a:cxnLst>
                <a:cxn ang="0">
                  <a:pos x="5740" y="1043"/>
                </a:cxn>
                <a:cxn ang="0">
                  <a:pos x="0" y="1043"/>
                </a:cxn>
                <a:cxn ang="0">
                  <a:pos x="0" y="0"/>
                </a:cxn>
                <a:cxn ang="0">
                  <a:pos x="5740" y="0"/>
                </a:cxn>
                <a:cxn ang="0">
                  <a:pos x="5740" y="1043"/>
                </a:cxn>
                <a:cxn ang="0">
                  <a:pos x="5740" y="1043"/>
                </a:cxn>
              </a:cxnLst>
              <a:rect l="0" t="0" r="r" b="b"/>
              <a:pathLst>
                <a:path w="5740" h="1043">
                  <a:moveTo>
                    <a:pt x="5740" y="1043"/>
                  </a:moveTo>
                  <a:lnTo>
                    <a:pt x="0" y="1043"/>
                  </a:lnTo>
                  <a:lnTo>
                    <a:pt x="0" y="0"/>
                  </a:lnTo>
                  <a:lnTo>
                    <a:pt x="5740" y="0"/>
                  </a:lnTo>
                  <a:lnTo>
                    <a:pt x="5740" y="1043"/>
                  </a:lnTo>
                  <a:lnTo>
                    <a:pt x="5740" y="1043"/>
                  </a:lnTo>
                  <a:close/>
                </a:path>
              </a:pathLst>
            </a:custGeom>
            <a:gradFill rotWithShape="0">
              <a:gsLst>
                <a:gs pos="0">
                  <a:schemeClr val="bg1"/>
                </a:gs>
                <a:gs pos="100000">
                  <a:schemeClr val="bg1">
                    <a:gamma/>
                    <a:shade val="69804"/>
                    <a:invGamma/>
                  </a:schemeClr>
                </a:gs>
              </a:gsLst>
              <a:lin ang="5400000" scaled="1"/>
            </a:gradFill>
            <a:ln w="9525">
              <a:noFill/>
              <a:round/>
              <a:headEnd/>
              <a:tailEnd/>
            </a:ln>
          </p:spPr>
          <p:txBody>
            <a:bodyPr/>
            <a:lstStyle/>
            <a:p>
              <a:pPr>
                <a:defRPr/>
              </a:pPr>
              <a:endParaRPr lang="ru-RU"/>
            </a:p>
          </p:txBody>
        </p:sp>
        <p:grpSp>
          <p:nvGrpSpPr>
            <p:cNvPr id="1033" name="Group 4"/>
            <p:cNvGrpSpPr>
              <a:grpSpLocks/>
            </p:cNvGrpSpPr>
            <p:nvPr userDrawn="1"/>
          </p:nvGrpSpPr>
          <p:grpSpPr bwMode="auto">
            <a:xfrm>
              <a:off x="0" y="0"/>
              <a:ext cx="5759" cy="4319"/>
              <a:chOff x="0" y="0"/>
              <a:chExt cx="5759" cy="4319"/>
            </a:xfrm>
          </p:grpSpPr>
          <p:sp>
            <p:nvSpPr>
              <p:cNvPr id="15365" name="Freeform 5"/>
              <p:cNvSpPr>
                <a:spLocks/>
              </p:cNvSpPr>
              <p:nvPr userDrawn="1"/>
            </p:nvSpPr>
            <p:spPr bwMode="hidden">
              <a:xfrm>
                <a:off x="1" y="104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sp>
            <p:nvSpPr>
              <p:cNvPr id="15366" name="Freeform 6"/>
              <p:cNvSpPr>
                <a:spLocks/>
              </p:cNvSpPr>
              <p:nvPr userDrawn="1"/>
            </p:nvSpPr>
            <p:spPr bwMode="hidden">
              <a:xfrm>
                <a:off x="0" y="3988"/>
                <a:ext cx="5758" cy="42"/>
              </a:xfrm>
              <a:custGeom>
                <a:avLst/>
                <a:gdLst/>
                <a:ahLst/>
                <a:cxnLst>
                  <a:cxn ang="0">
                    <a:pos x="0" y="42"/>
                  </a:cxn>
                  <a:cxn ang="0">
                    <a:pos x="5740" y="42"/>
                  </a:cxn>
                  <a:cxn ang="0">
                    <a:pos x="5740" y="0"/>
                  </a:cxn>
                  <a:cxn ang="0">
                    <a:pos x="0" y="0"/>
                  </a:cxn>
                  <a:cxn ang="0">
                    <a:pos x="0" y="42"/>
                  </a:cxn>
                  <a:cxn ang="0">
                    <a:pos x="0" y="42"/>
                  </a:cxn>
                </a:cxnLst>
                <a:rect l="0" t="0" r="r" b="b"/>
                <a:pathLst>
                  <a:path w="5740" h="42">
                    <a:moveTo>
                      <a:pt x="0" y="42"/>
                    </a:moveTo>
                    <a:lnTo>
                      <a:pt x="5740" y="42"/>
                    </a:lnTo>
                    <a:lnTo>
                      <a:pt x="5740" y="0"/>
                    </a:lnTo>
                    <a:lnTo>
                      <a:pt x="0" y="0"/>
                    </a:lnTo>
                    <a:lnTo>
                      <a:pt x="0" y="42"/>
                    </a:lnTo>
                    <a:lnTo>
                      <a:pt x="0" y="42"/>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pPr>
                  <a:defRPr/>
                </a:pPr>
                <a:endParaRPr lang="ru-RU"/>
              </a:p>
            </p:txBody>
          </p:sp>
          <p:sp>
            <p:nvSpPr>
              <p:cNvPr id="15367" name="Freeform 7"/>
              <p:cNvSpPr>
                <a:spLocks/>
              </p:cNvSpPr>
              <p:nvPr userDrawn="1"/>
            </p:nvSpPr>
            <p:spPr bwMode="hidden">
              <a:xfrm>
                <a:off x="0" y="3665"/>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pPr>
                  <a:defRPr/>
                </a:pPr>
                <a:endParaRPr lang="ru-RU"/>
              </a:p>
            </p:txBody>
          </p:sp>
          <p:sp>
            <p:nvSpPr>
              <p:cNvPr id="15368" name="Freeform 8"/>
              <p:cNvSpPr>
                <a:spLocks/>
              </p:cNvSpPr>
              <p:nvPr userDrawn="1"/>
            </p:nvSpPr>
            <p:spPr bwMode="hidden">
              <a:xfrm>
                <a:off x="0" y="3364"/>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pPr>
                  <a:defRPr/>
                </a:pPr>
                <a:endParaRPr lang="ru-RU"/>
              </a:p>
            </p:txBody>
          </p:sp>
          <p:sp>
            <p:nvSpPr>
              <p:cNvPr id="15369" name="Freeform 9"/>
              <p:cNvSpPr>
                <a:spLocks/>
              </p:cNvSpPr>
              <p:nvPr userDrawn="1"/>
            </p:nvSpPr>
            <p:spPr bwMode="hidden">
              <a:xfrm>
                <a:off x="0" y="3105"/>
                <a:ext cx="5758" cy="31"/>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pPr>
                  <a:defRPr/>
                </a:pPr>
                <a:endParaRPr lang="ru-RU"/>
              </a:p>
            </p:txBody>
          </p:sp>
          <p:sp>
            <p:nvSpPr>
              <p:cNvPr id="15370" name="Freeform 10"/>
              <p:cNvSpPr>
                <a:spLocks/>
              </p:cNvSpPr>
              <p:nvPr userDrawn="1"/>
            </p:nvSpPr>
            <p:spPr bwMode="hidden">
              <a:xfrm>
                <a:off x="0" y="2859"/>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pPr>
                  <a:defRPr/>
                </a:pPr>
                <a:endParaRPr lang="ru-RU"/>
              </a:p>
            </p:txBody>
          </p:sp>
          <p:sp>
            <p:nvSpPr>
              <p:cNvPr id="15371" name="Freeform 11"/>
              <p:cNvSpPr>
                <a:spLocks/>
              </p:cNvSpPr>
              <p:nvPr userDrawn="1"/>
            </p:nvSpPr>
            <p:spPr bwMode="hidden">
              <a:xfrm>
                <a:off x="0" y="264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pPr>
                  <a:defRPr/>
                </a:pPr>
                <a:endParaRPr lang="ru-RU"/>
              </a:p>
            </p:txBody>
          </p:sp>
          <p:sp>
            <p:nvSpPr>
              <p:cNvPr id="15372" name="Freeform 12"/>
              <p:cNvSpPr>
                <a:spLocks/>
              </p:cNvSpPr>
              <p:nvPr userDrawn="1"/>
            </p:nvSpPr>
            <p:spPr bwMode="hidden">
              <a:xfrm>
                <a:off x="0" y="2433"/>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pPr>
                  <a:defRPr/>
                </a:pPr>
                <a:endParaRPr lang="ru-RU"/>
              </a:p>
            </p:txBody>
          </p:sp>
          <p:sp>
            <p:nvSpPr>
              <p:cNvPr id="15373" name="Freeform 13"/>
              <p:cNvSpPr>
                <a:spLocks/>
              </p:cNvSpPr>
              <p:nvPr userDrawn="1"/>
            </p:nvSpPr>
            <p:spPr bwMode="hidden">
              <a:xfrm>
                <a:off x="0" y="2259"/>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pPr>
                  <a:defRPr/>
                </a:pPr>
                <a:endParaRPr lang="ru-RU"/>
              </a:p>
            </p:txBody>
          </p:sp>
          <p:sp>
            <p:nvSpPr>
              <p:cNvPr id="15374" name="Freeform 14"/>
              <p:cNvSpPr>
                <a:spLocks/>
              </p:cNvSpPr>
              <p:nvPr userDrawn="1"/>
            </p:nvSpPr>
            <p:spPr bwMode="hidden">
              <a:xfrm>
                <a:off x="0" y="209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sp>
            <p:nvSpPr>
              <p:cNvPr id="15375" name="Freeform 15"/>
              <p:cNvSpPr>
                <a:spLocks/>
              </p:cNvSpPr>
              <p:nvPr userDrawn="1"/>
            </p:nvSpPr>
            <p:spPr bwMode="hidden">
              <a:xfrm>
                <a:off x="0" y="192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5376" name="Freeform 16"/>
              <p:cNvSpPr>
                <a:spLocks/>
              </p:cNvSpPr>
              <p:nvPr userDrawn="1"/>
            </p:nvSpPr>
            <p:spPr bwMode="hidden">
              <a:xfrm>
                <a:off x="0" y="1645"/>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5377" name="Freeform 17"/>
              <p:cNvSpPr>
                <a:spLocks/>
              </p:cNvSpPr>
              <p:nvPr userDrawn="1"/>
            </p:nvSpPr>
            <p:spPr bwMode="hidden">
              <a:xfrm>
                <a:off x="0" y="177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5378" name="Freeform 18"/>
              <p:cNvSpPr>
                <a:spLocks/>
              </p:cNvSpPr>
              <p:nvPr userDrawn="1"/>
            </p:nvSpPr>
            <p:spPr bwMode="hidden">
              <a:xfrm>
                <a:off x="0" y="1520"/>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5379" name="Freeform 19"/>
              <p:cNvSpPr>
                <a:spLocks/>
              </p:cNvSpPr>
              <p:nvPr userDrawn="1"/>
            </p:nvSpPr>
            <p:spPr bwMode="hidden">
              <a:xfrm>
                <a:off x="0" y="1394"/>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5380" name="Freeform 20"/>
              <p:cNvSpPr>
                <a:spLocks/>
              </p:cNvSpPr>
              <p:nvPr userDrawn="1"/>
            </p:nvSpPr>
            <p:spPr bwMode="hidden">
              <a:xfrm>
                <a:off x="0" y="128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5381" name="Freeform 21"/>
              <p:cNvSpPr>
                <a:spLocks/>
              </p:cNvSpPr>
              <p:nvPr userDrawn="1"/>
            </p:nvSpPr>
            <p:spPr bwMode="hidden">
              <a:xfrm>
                <a:off x="0" y="117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5382" name="Freeform 22"/>
              <p:cNvSpPr>
                <a:spLocks/>
              </p:cNvSpPr>
              <p:nvPr userDrawn="1"/>
            </p:nvSpPr>
            <p:spPr bwMode="hidden">
              <a:xfrm>
                <a:off x="0" y="2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pPr>
                  <a:defRPr/>
                </a:pPr>
                <a:endParaRPr lang="ru-RU"/>
              </a:p>
            </p:txBody>
          </p:sp>
          <p:sp>
            <p:nvSpPr>
              <p:cNvPr id="15383" name="Freeform 23"/>
              <p:cNvSpPr>
                <a:spLocks/>
              </p:cNvSpPr>
              <p:nvPr userDrawn="1"/>
            </p:nvSpPr>
            <p:spPr bwMode="hidden">
              <a:xfrm>
                <a:off x="0" y="186"/>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pPr>
                  <a:defRPr/>
                </a:pPr>
                <a:endParaRPr lang="ru-RU"/>
              </a:p>
            </p:txBody>
          </p:sp>
          <p:sp>
            <p:nvSpPr>
              <p:cNvPr id="15384" name="Freeform 24"/>
              <p:cNvSpPr>
                <a:spLocks/>
              </p:cNvSpPr>
              <p:nvPr userDrawn="1"/>
            </p:nvSpPr>
            <p:spPr bwMode="hidden">
              <a:xfrm>
                <a:off x="0" y="475"/>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pPr>
                  <a:defRPr/>
                </a:pPr>
                <a:endParaRPr lang="ru-RU"/>
              </a:p>
            </p:txBody>
          </p:sp>
          <p:sp>
            <p:nvSpPr>
              <p:cNvPr id="15385" name="Freeform 25"/>
              <p:cNvSpPr>
                <a:spLocks/>
              </p:cNvSpPr>
              <p:nvPr userDrawn="1"/>
            </p:nvSpPr>
            <p:spPr bwMode="hidden">
              <a:xfrm>
                <a:off x="0" y="337"/>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pPr>
                  <a:defRPr/>
                </a:pPr>
                <a:endParaRPr lang="ru-RU"/>
              </a:p>
            </p:txBody>
          </p:sp>
          <p:sp>
            <p:nvSpPr>
              <p:cNvPr id="15386" name="Freeform 26"/>
              <p:cNvSpPr>
                <a:spLocks/>
              </p:cNvSpPr>
              <p:nvPr userDrawn="1"/>
            </p:nvSpPr>
            <p:spPr bwMode="hidden">
              <a:xfrm>
                <a:off x="0" y="60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5387" name="Freeform 27"/>
              <p:cNvSpPr>
                <a:spLocks/>
              </p:cNvSpPr>
              <p:nvPr userDrawn="1"/>
            </p:nvSpPr>
            <p:spPr bwMode="hidden">
              <a:xfrm>
                <a:off x="0" y="72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sp>
            <p:nvSpPr>
              <p:cNvPr id="15388" name="Freeform 28"/>
              <p:cNvSpPr>
                <a:spLocks/>
              </p:cNvSpPr>
              <p:nvPr userDrawn="1"/>
            </p:nvSpPr>
            <p:spPr bwMode="hidden">
              <a:xfrm>
                <a:off x="0" y="841"/>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sp>
            <p:nvSpPr>
              <p:cNvPr id="15389" name="Freeform 29"/>
              <p:cNvSpPr>
                <a:spLocks/>
              </p:cNvSpPr>
              <p:nvPr userDrawn="1"/>
            </p:nvSpPr>
            <p:spPr bwMode="hidden">
              <a:xfrm>
                <a:off x="0" y="943"/>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grpSp>
            <p:nvGrpSpPr>
              <p:cNvPr id="1059" name="Group 30"/>
              <p:cNvGrpSpPr>
                <a:grpSpLocks/>
              </p:cNvGrpSpPr>
              <p:nvPr userDrawn="1"/>
            </p:nvGrpSpPr>
            <p:grpSpPr bwMode="auto">
              <a:xfrm>
                <a:off x="0" y="0"/>
                <a:ext cx="5758" cy="1045"/>
                <a:chOff x="0" y="0"/>
                <a:chExt cx="5758" cy="1045"/>
              </a:xfrm>
            </p:grpSpPr>
            <p:sp>
              <p:nvSpPr>
                <p:cNvPr id="15391" name="Freeform 31"/>
                <p:cNvSpPr>
                  <a:spLocks/>
                </p:cNvSpPr>
                <p:nvPr/>
              </p:nvSpPr>
              <p:spPr bwMode="hidden">
                <a:xfrm>
                  <a:off x="2849" y="0"/>
                  <a:ext cx="42" cy="1045"/>
                </a:xfrm>
                <a:custGeom>
                  <a:avLst/>
                  <a:gdLst/>
                  <a:ahLst/>
                  <a:cxnLst>
                    <a:cxn ang="0">
                      <a:pos x="18" y="1043"/>
                    </a:cxn>
                    <a:cxn ang="0">
                      <a:pos x="42" y="1043"/>
                    </a:cxn>
                    <a:cxn ang="0">
                      <a:pos x="42" y="0"/>
                    </a:cxn>
                    <a:cxn ang="0">
                      <a:pos x="0" y="0"/>
                    </a:cxn>
                    <a:cxn ang="0">
                      <a:pos x="0" y="1043"/>
                    </a:cxn>
                    <a:cxn ang="0">
                      <a:pos x="18" y="1043"/>
                    </a:cxn>
                    <a:cxn ang="0">
                      <a:pos x="18" y="1043"/>
                    </a:cxn>
                  </a:cxnLst>
                  <a:rect l="0" t="0" r="r" b="b"/>
                  <a:pathLst>
                    <a:path w="42" h="1043">
                      <a:moveTo>
                        <a:pt x="18" y="1043"/>
                      </a:moveTo>
                      <a:lnTo>
                        <a:pt x="42" y="1043"/>
                      </a:lnTo>
                      <a:lnTo>
                        <a:pt x="42" y="0"/>
                      </a:lnTo>
                      <a:lnTo>
                        <a:pt x="0"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5392" name="Freeform 32"/>
                <p:cNvSpPr>
                  <a:spLocks/>
                </p:cNvSpPr>
                <p:nvPr/>
              </p:nvSpPr>
              <p:spPr bwMode="hidden">
                <a:xfrm>
                  <a:off x="2400" y="0"/>
                  <a:ext cx="155" cy="1045"/>
                </a:xfrm>
                <a:custGeom>
                  <a:avLst/>
                  <a:gdLst/>
                  <a:ahLst/>
                  <a:cxnLst>
                    <a:cxn ang="0">
                      <a:pos x="131" y="1043"/>
                    </a:cxn>
                    <a:cxn ang="0">
                      <a:pos x="155" y="1043"/>
                    </a:cxn>
                    <a:cxn ang="0">
                      <a:pos x="42" y="0"/>
                    </a:cxn>
                    <a:cxn ang="0">
                      <a:pos x="0" y="0"/>
                    </a:cxn>
                    <a:cxn ang="0">
                      <a:pos x="113" y="1043"/>
                    </a:cxn>
                    <a:cxn ang="0">
                      <a:pos x="131" y="1043"/>
                    </a:cxn>
                    <a:cxn ang="0">
                      <a:pos x="131" y="1043"/>
                    </a:cxn>
                  </a:cxnLst>
                  <a:rect l="0" t="0" r="r" b="b"/>
                  <a:pathLst>
                    <a:path w="155" h="1043">
                      <a:moveTo>
                        <a:pt x="131" y="1043"/>
                      </a:moveTo>
                      <a:lnTo>
                        <a:pt x="155" y="1043"/>
                      </a:lnTo>
                      <a:lnTo>
                        <a:pt x="42" y="0"/>
                      </a:lnTo>
                      <a:lnTo>
                        <a:pt x="0" y="0"/>
                      </a:lnTo>
                      <a:lnTo>
                        <a:pt x="113" y="1043"/>
                      </a:lnTo>
                      <a:lnTo>
                        <a:pt x="131" y="1043"/>
                      </a:lnTo>
                      <a:lnTo>
                        <a:pt x="13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5393" name="Freeform 33"/>
                <p:cNvSpPr>
                  <a:spLocks/>
                </p:cNvSpPr>
                <p:nvPr/>
              </p:nvSpPr>
              <p:spPr bwMode="hidden">
                <a:xfrm>
                  <a:off x="1967" y="0"/>
                  <a:ext cx="240" cy="1045"/>
                </a:xfrm>
                <a:custGeom>
                  <a:avLst/>
                  <a:gdLst/>
                  <a:ahLst/>
                  <a:cxnLst>
                    <a:cxn ang="0">
                      <a:pos x="221" y="1043"/>
                    </a:cxn>
                    <a:cxn ang="0">
                      <a:pos x="239" y="1043"/>
                    </a:cxn>
                    <a:cxn ang="0">
                      <a:pos x="36" y="0"/>
                    </a:cxn>
                    <a:cxn ang="0">
                      <a:pos x="0" y="0"/>
                    </a:cxn>
                    <a:cxn ang="0">
                      <a:pos x="203" y="1043"/>
                    </a:cxn>
                    <a:cxn ang="0">
                      <a:pos x="221" y="1043"/>
                    </a:cxn>
                    <a:cxn ang="0">
                      <a:pos x="221" y="1043"/>
                    </a:cxn>
                  </a:cxnLst>
                  <a:rect l="0" t="0" r="r" b="b"/>
                  <a:pathLst>
                    <a:path w="239" h="1043">
                      <a:moveTo>
                        <a:pt x="221" y="1043"/>
                      </a:moveTo>
                      <a:lnTo>
                        <a:pt x="239" y="1043"/>
                      </a:lnTo>
                      <a:lnTo>
                        <a:pt x="36" y="0"/>
                      </a:lnTo>
                      <a:lnTo>
                        <a:pt x="0" y="0"/>
                      </a:lnTo>
                      <a:lnTo>
                        <a:pt x="203" y="1043"/>
                      </a:lnTo>
                      <a:lnTo>
                        <a:pt x="221" y="1043"/>
                      </a:lnTo>
                      <a:lnTo>
                        <a:pt x="22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5394" name="Freeform 34"/>
                <p:cNvSpPr>
                  <a:spLocks/>
                </p:cNvSpPr>
                <p:nvPr/>
              </p:nvSpPr>
              <p:spPr bwMode="hidden">
                <a:xfrm>
                  <a:off x="1554" y="0"/>
                  <a:ext cx="353" cy="1045"/>
                </a:xfrm>
                <a:custGeom>
                  <a:avLst/>
                  <a:gdLst/>
                  <a:ahLst/>
                  <a:cxnLst>
                    <a:cxn ang="0">
                      <a:pos x="334" y="1043"/>
                    </a:cxn>
                    <a:cxn ang="0">
                      <a:pos x="352" y="1043"/>
                    </a:cxn>
                    <a:cxn ang="0">
                      <a:pos x="41" y="0"/>
                    </a:cxn>
                    <a:cxn ang="0">
                      <a:pos x="0" y="0"/>
                    </a:cxn>
                    <a:cxn ang="0">
                      <a:pos x="311" y="1043"/>
                    </a:cxn>
                    <a:cxn ang="0">
                      <a:pos x="334" y="1043"/>
                    </a:cxn>
                    <a:cxn ang="0">
                      <a:pos x="334" y="1043"/>
                    </a:cxn>
                  </a:cxnLst>
                  <a:rect l="0" t="0" r="r" b="b"/>
                  <a:pathLst>
                    <a:path w="352" h="1043">
                      <a:moveTo>
                        <a:pt x="334" y="1043"/>
                      </a:moveTo>
                      <a:lnTo>
                        <a:pt x="352" y="1043"/>
                      </a:lnTo>
                      <a:lnTo>
                        <a:pt x="41" y="0"/>
                      </a:lnTo>
                      <a:lnTo>
                        <a:pt x="0" y="0"/>
                      </a:lnTo>
                      <a:lnTo>
                        <a:pt x="311" y="1043"/>
                      </a:lnTo>
                      <a:lnTo>
                        <a:pt x="334" y="1043"/>
                      </a:lnTo>
                      <a:lnTo>
                        <a:pt x="33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5395" name="Freeform 35"/>
                <p:cNvSpPr>
                  <a:spLocks/>
                </p:cNvSpPr>
                <p:nvPr/>
              </p:nvSpPr>
              <p:spPr bwMode="hidden">
                <a:xfrm>
                  <a:off x="1134" y="0"/>
                  <a:ext cx="450" cy="1045"/>
                </a:xfrm>
                <a:custGeom>
                  <a:avLst/>
                  <a:gdLst/>
                  <a:ahLst/>
                  <a:cxnLst>
                    <a:cxn ang="0">
                      <a:pos x="425" y="1043"/>
                    </a:cxn>
                    <a:cxn ang="0">
                      <a:pos x="449" y="1043"/>
                    </a:cxn>
                    <a:cxn ang="0">
                      <a:pos x="42" y="0"/>
                    </a:cxn>
                    <a:cxn ang="0">
                      <a:pos x="0" y="0"/>
                    </a:cxn>
                    <a:cxn ang="0">
                      <a:pos x="407" y="1043"/>
                    </a:cxn>
                    <a:cxn ang="0">
                      <a:pos x="425" y="1043"/>
                    </a:cxn>
                    <a:cxn ang="0">
                      <a:pos x="425" y="1043"/>
                    </a:cxn>
                  </a:cxnLst>
                  <a:rect l="0" t="0" r="r" b="b"/>
                  <a:pathLst>
                    <a:path w="449" h="1043">
                      <a:moveTo>
                        <a:pt x="425" y="1043"/>
                      </a:moveTo>
                      <a:lnTo>
                        <a:pt x="449" y="1043"/>
                      </a:lnTo>
                      <a:lnTo>
                        <a:pt x="42" y="0"/>
                      </a:lnTo>
                      <a:lnTo>
                        <a:pt x="0" y="0"/>
                      </a:lnTo>
                      <a:lnTo>
                        <a:pt x="407" y="1043"/>
                      </a:lnTo>
                      <a:lnTo>
                        <a:pt x="425" y="1043"/>
                      </a:lnTo>
                      <a:lnTo>
                        <a:pt x="425"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5396" name="Freeform 36"/>
                <p:cNvSpPr>
                  <a:spLocks/>
                </p:cNvSpPr>
                <p:nvPr/>
              </p:nvSpPr>
              <p:spPr bwMode="hidden">
                <a:xfrm>
                  <a:off x="714" y="0"/>
                  <a:ext cx="540" cy="1045"/>
                </a:xfrm>
                <a:custGeom>
                  <a:avLst/>
                  <a:gdLst/>
                  <a:ahLst/>
                  <a:cxnLst>
                    <a:cxn ang="0">
                      <a:pos x="520" y="1043"/>
                    </a:cxn>
                    <a:cxn ang="0">
                      <a:pos x="538" y="1043"/>
                    </a:cxn>
                    <a:cxn ang="0">
                      <a:pos x="41" y="0"/>
                    </a:cxn>
                    <a:cxn ang="0">
                      <a:pos x="0" y="0"/>
                    </a:cxn>
                    <a:cxn ang="0">
                      <a:pos x="496" y="1043"/>
                    </a:cxn>
                    <a:cxn ang="0">
                      <a:pos x="520" y="1043"/>
                    </a:cxn>
                    <a:cxn ang="0">
                      <a:pos x="520" y="1043"/>
                    </a:cxn>
                  </a:cxnLst>
                  <a:rect l="0" t="0" r="r" b="b"/>
                  <a:pathLst>
                    <a:path w="538" h="1043">
                      <a:moveTo>
                        <a:pt x="520" y="1043"/>
                      </a:moveTo>
                      <a:lnTo>
                        <a:pt x="538" y="1043"/>
                      </a:lnTo>
                      <a:lnTo>
                        <a:pt x="41" y="0"/>
                      </a:lnTo>
                      <a:lnTo>
                        <a:pt x="0" y="0"/>
                      </a:lnTo>
                      <a:lnTo>
                        <a:pt x="496" y="1043"/>
                      </a:lnTo>
                      <a:lnTo>
                        <a:pt x="520" y="1043"/>
                      </a:lnTo>
                      <a:lnTo>
                        <a:pt x="520"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5397" name="Freeform 37"/>
                <p:cNvSpPr>
                  <a:spLocks/>
                </p:cNvSpPr>
                <p:nvPr/>
              </p:nvSpPr>
              <p:spPr bwMode="hidden">
                <a:xfrm>
                  <a:off x="306" y="0"/>
                  <a:ext cx="642" cy="1045"/>
                </a:xfrm>
                <a:custGeom>
                  <a:avLst/>
                  <a:gdLst/>
                  <a:ahLst/>
                  <a:cxnLst>
                    <a:cxn ang="0">
                      <a:pos x="622" y="1043"/>
                    </a:cxn>
                    <a:cxn ang="0">
                      <a:pos x="640" y="1043"/>
                    </a:cxn>
                    <a:cxn ang="0">
                      <a:pos x="48" y="0"/>
                    </a:cxn>
                    <a:cxn ang="0">
                      <a:pos x="0" y="0"/>
                    </a:cxn>
                    <a:cxn ang="0">
                      <a:pos x="598" y="1043"/>
                    </a:cxn>
                    <a:cxn ang="0">
                      <a:pos x="622" y="1043"/>
                    </a:cxn>
                    <a:cxn ang="0">
                      <a:pos x="622" y="1043"/>
                    </a:cxn>
                  </a:cxnLst>
                  <a:rect l="0" t="0" r="r" b="b"/>
                  <a:pathLst>
                    <a:path w="640" h="1043">
                      <a:moveTo>
                        <a:pt x="622" y="1043"/>
                      </a:moveTo>
                      <a:lnTo>
                        <a:pt x="640" y="1043"/>
                      </a:lnTo>
                      <a:lnTo>
                        <a:pt x="48" y="0"/>
                      </a:lnTo>
                      <a:lnTo>
                        <a:pt x="0" y="0"/>
                      </a:lnTo>
                      <a:lnTo>
                        <a:pt x="598" y="1043"/>
                      </a:lnTo>
                      <a:lnTo>
                        <a:pt x="622" y="1043"/>
                      </a:lnTo>
                      <a:lnTo>
                        <a:pt x="622"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5398" name="Freeform 38"/>
                <p:cNvSpPr>
                  <a:spLocks/>
                </p:cNvSpPr>
                <p:nvPr/>
              </p:nvSpPr>
              <p:spPr bwMode="hidden">
                <a:xfrm>
                  <a:off x="0" y="108"/>
                  <a:ext cx="630" cy="937"/>
                </a:xfrm>
                <a:custGeom>
                  <a:avLst/>
                  <a:gdLst/>
                  <a:ahLst/>
                  <a:cxnLst>
                    <a:cxn ang="0">
                      <a:pos x="604" y="935"/>
                    </a:cxn>
                    <a:cxn ang="0">
                      <a:pos x="628" y="935"/>
                    </a:cxn>
                    <a:cxn ang="0">
                      <a:pos x="0" y="0"/>
                    </a:cxn>
                    <a:cxn ang="0">
                      <a:pos x="0" y="66"/>
                    </a:cxn>
                    <a:cxn ang="0">
                      <a:pos x="580" y="935"/>
                    </a:cxn>
                    <a:cxn ang="0">
                      <a:pos x="604" y="935"/>
                    </a:cxn>
                    <a:cxn ang="0">
                      <a:pos x="604" y="935"/>
                    </a:cxn>
                  </a:cxnLst>
                  <a:rect l="0" t="0" r="r" b="b"/>
                  <a:pathLst>
                    <a:path w="628" h="935">
                      <a:moveTo>
                        <a:pt x="604" y="935"/>
                      </a:moveTo>
                      <a:lnTo>
                        <a:pt x="628" y="935"/>
                      </a:lnTo>
                      <a:lnTo>
                        <a:pt x="0" y="0"/>
                      </a:lnTo>
                      <a:lnTo>
                        <a:pt x="0" y="66"/>
                      </a:lnTo>
                      <a:lnTo>
                        <a:pt x="580" y="935"/>
                      </a:lnTo>
                      <a:lnTo>
                        <a:pt x="604" y="935"/>
                      </a:lnTo>
                      <a:lnTo>
                        <a:pt x="604" y="93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5399" name="Freeform 39"/>
                <p:cNvSpPr>
                  <a:spLocks/>
                </p:cNvSpPr>
                <p:nvPr/>
              </p:nvSpPr>
              <p:spPr bwMode="hidden">
                <a:xfrm>
                  <a:off x="3191" y="0"/>
                  <a:ext cx="155" cy="1045"/>
                </a:xfrm>
                <a:custGeom>
                  <a:avLst/>
                  <a:gdLst/>
                  <a:ahLst/>
                  <a:cxnLst>
                    <a:cxn ang="0">
                      <a:pos x="18" y="1043"/>
                    </a:cxn>
                    <a:cxn ang="0">
                      <a:pos x="42" y="1043"/>
                    </a:cxn>
                    <a:cxn ang="0">
                      <a:pos x="155" y="0"/>
                    </a:cxn>
                    <a:cxn ang="0">
                      <a:pos x="114" y="0"/>
                    </a:cxn>
                    <a:cxn ang="0">
                      <a:pos x="0" y="1043"/>
                    </a:cxn>
                    <a:cxn ang="0">
                      <a:pos x="18" y="1043"/>
                    </a:cxn>
                    <a:cxn ang="0">
                      <a:pos x="18" y="1043"/>
                    </a:cxn>
                  </a:cxnLst>
                  <a:rect l="0" t="0" r="r" b="b"/>
                  <a:pathLst>
                    <a:path w="155" h="1043">
                      <a:moveTo>
                        <a:pt x="18" y="1043"/>
                      </a:moveTo>
                      <a:lnTo>
                        <a:pt x="42" y="1043"/>
                      </a:lnTo>
                      <a:lnTo>
                        <a:pt x="155" y="0"/>
                      </a:lnTo>
                      <a:lnTo>
                        <a:pt x="114"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5400" name="Freeform 40"/>
                <p:cNvSpPr>
                  <a:spLocks/>
                </p:cNvSpPr>
                <p:nvPr/>
              </p:nvSpPr>
              <p:spPr bwMode="hidden">
                <a:xfrm>
                  <a:off x="3533" y="0"/>
                  <a:ext cx="240" cy="1045"/>
                </a:xfrm>
                <a:custGeom>
                  <a:avLst/>
                  <a:gdLst/>
                  <a:ahLst/>
                  <a:cxnLst>
                    <a:cxn ang="0">
                      <a:pos x="18" y="1043"/>
                    </a:cxn>
                    <a:cxn ang="0">
                      <a:pos x="36" y="1043"/>
                    </a:cxn>
                    <a:cxn ang="0">
                      <a:pos x="239" y="0"/>
                    </a:cxn>
                    <a:cxn ang="0">
                      <a:pos x="203" y="0"/>
                    </a:cxn>
                    <a:cxn ang="0">
                      <a:pos x="0" y="1043"/>
                    </a:cxn>
                    <a:cxn ang="0">
                      <a:pos x="18" y="1043"/>
                    </a:cxn>
                    <a:cxn ang="0">
                      <a:pos x="18" y="1043"/>
                    </a:cxn>
                  </a:cxnLst>
                  <a:rect l="0" t="0" r="r" b="b"/>
                  <a:pathLst>
                    <a:path w="239" h="1043">
                      <a:moveTo>
                        <a:pt x="18" y="1043"/>
                      </a:moveTo>
                      <a:lnTo>
                        <a:pt x="36" y="1043"/>
                      </a:lnTo>
                      <a:lnTo>
                        <a:pt x="239" y="0"/>
                      </a:lnTo>
                      <a:lnTo>
                        <a:pt x="203"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5401" name="Freeform 41"/>
                <p:cNvSpPr>
                  <a:spLocks/>
                </p:cNvSpPr>
                <p:nvPr/>
              </p:nvSpPr>
              <p:spPr bwMode="hidden">
                <a:xfrm>
                  <a:off x="3821" y="0"/>
                  <a:ext cx="359" cy="1045"/>
                </a:xfrm>
                <a:custGeom>
                  <a:avLst/>
                  <a:gdLst/>
                  <a:ahLst/>
                  <a:cxnLst>
                    <a:cxn ang="0">
                      <a:pos x="24" y="1043"/>
                    </a:cxn>
                    <a:cxn ang="0">
                      <a:pos x="42" y="1043"/>
                    </a:cxn>
                    <a:cxn ang="0">
                      <a:pos x="358" y="0"/>
                    </a:cxn>
                    <a:cxn ang="0">
                      <a:pos x="317" y="0"/>
                    </a:cxn>
                    <a:cxn ang="0">
                      <a:pos x="0" y="1043"/>
                    </a:cxn>
                    <a:cxn ang="0">
                      <a:pos x="24" y="1043"/>
                    </a:cxn>
                    <a:cxn ang="0">
                      <a:pos x="24" y="1043"/>
                    </a:cxn>
                  </a:cxnLst>
                  <a:rect l="0" t="0" r="r" b="b"/>
                  <a:pathLst>
                    <a:path w="358" h="1043">
                      <a:moveTo>
                        <a:pt x="24" y="1043"/>
                      </a:moveTo>
                      <a:lnTo>
                        <a:pt x="42" y="1043"/>
                      </a:lnTo>
                      <a:lnTo>
                        <a:pt x="358" y="0"/>
                      </a:lnTo>
                      <a:lnTo>
                        <a:pt x="317" y="0"/>
                      </a:lnTo>
                      <a:lnTo>
                        <a:pt x="0" y="1043"/>
                      </a:lnTo>
                      <a:lnTo>
                        <a:pt x="24" y="1043"/>
                      </a:lnTo>
                      <a:lnTo>
                        <a:pt x="2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5402" name="Freeform 42"/>
                <p:cNvSpPr>
                  <a:spLocks/>
                </p:cNvSpPr>
                <p:nvPr/>
              </p:nvSpPr>
              <p:spPr bwMode="hidden">
                <a:xfrm>
                  <a:off x="4139" y="0"/>
                  <a:ext cx="449" cy="1045"/>
                </a:xfrm>
                <a:custGeom>
                  <a:avLst/>
                  <a:gdLst/>
                  <a:ahLst/>
                  <a:cxnLst>
                    <a:cxn ang="0">
                      <a:pos x="18" y="1043"/>
                    </a:cxn>
                    <a:cxn ang="0">
                      <a:pos x="41" y="1043"/>
                    </a:cxn>
                    <a:cxn ang="0">
                      <a:pos x="448" y="0"/>
                    </a:cxn>
                    <a:cxn ang="0">
                      <a:pos x="406" y="0"/>
                    </a:cxn>
                    <a:cxn ang="0">
                      <a:pos x="0" y="1043"/>
                    </a:cxn>
                    <a:cxn ang="0">
                      <a:pos x="18" y="1043"/>
                    </a:cxn>
                    <a:cxn ang="0">
                      <a:pos x="18" y="1043"/>
                    </a:cxn>
                  </a:cxnLst>
                  <a:rect l="0" t="0" r="r" b="b"/>
                  <a:pathLst>
                    <a:path w="448" h="1043">
                      <a:moveTo>
                        <a:pt x="18" y="1043"/>
                      </a:moveTo>
                      <a:lnTo>
                        <a:pt x="41" y="1043"/>
                      </a:lnTo>
                      <a:lnTo>
                        <a:pt x="448" y="0"/>
                      </a:lnTo>
                      <a:lnTo>
                        <a:pt x="406"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5403" name="Freeform 43"/>
                <p:cNvSpPr>
                  <a:spLocks/>
                </p:cNvSpPr>
                <p:nvPr/>
              </p:nvSpPr>
              <p:spPr bwMode="hidden">
                <a:xfrm>
                  <a:off x="4480" y="0"/>
                  <a:ext cx="541" cy="1045"/>
                </a:xfrm>
                <a:custGeom>
                  <a:avLst/>
                  <a:gdLst/>
                  <a:ahLst/>
                  <a:cxnLst>
                    <a:cxn ang="0">
                      <a:pos x="18" y="1043"/>
                    </a:cxn>
                    <a:cxn ang="0">
                      <a:pos x="42" y="1043"/>
                    </a:cxn>
                    <a:cxn ang="0">
                      <a:pos x="539" y="0"/>
                    </a:cxn>
                    <a:cxn ang="0">
                      <a:pos x="497" y="0"/>
                    </a:cxn>
                    <a:cxn ang="0">
                      <a:pos x="0" y="1043"/>
                    </a:cxn>
                    <a:cxn ang="0">
                      <a:pos x="18" y="1043"/>
                    </a:cxn>
                    <a:cxn ang="0">
                      <a:pos x="18" y="1043"/>
                    </a:cxn>
                  </a:cxnLst>
                  <a:rect l="0" t="0" r="r" b="b"/>
                  <a:pathLst>
                    <a:path w="539" h="1043">
                      <a:moveTo>
                        <a:pt x="18" y="1043"/>
                      </a:moveTo>
                      <a:lnTo>
                        <a:pt x="42" y="1043"/>
                      </a:lnTo>
                      <a:lnTo>
                        <a:pt x="539" y="0"/>
                      </a:lnTo>
                      <a:lnTo>
                        <a:pt x="497"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5404" name="Freeform 44"/>
                <p:cNvSpPr>
                  <a:spLocks/>
                </p:cNvSpPr>
                <p:nvPr/>
              </p:nvSpPr>
              <p:spPr bwMode="hidden">
                <a:xfrm>
                  <a:off x="4768" y="0"/>
                  <a:ext cx="642" cy="1045"/>
                </a:xfrm>
                <a:custGeom>
                  <a:avLst/>
                  <a:gdLst/>
                  <a:ahLst/>
                  <a:cxnLst>
                    <a:cxn ang="0">
                      <a:pos x="18" y="1043"/>
                    </a:cxn>
                    <a:cxn ang="0">
                      <a:pos x="42" y="1043"/>
                    </a:cxn>
                    <a:cxn ang="0">
                      <a:pos x="640" y="0"/>
                    </a:cxn>
                    <a:cxn ang="0">
                      <a:pos x="592" y="0"/>
                    </a:cxn>
                    <a:cxn ang="0">
                      <a:pos x="0" y="1043"/>
                    </a:cxn>
                    <a:cxn ang="0">
                      <a:pos x="18" y="1043"/>
                    </a:cxn>
                    <a:cxn ang="0">
                      <a:pos x="18" y="1043"/>
                    </a:cxn>
                  </a:cxnLst>
                  <a:rect l="0" t="0" r="r" b="b"/>
                  <a:pathLst>
                    <a:path w="640" h="1043">
                      <a:moveTo>
                        <a:pt x="18" y="1043"/>
                      </a:moveTo>
                      <a:lnTo>
                        <a:pt x="42" y="1043"/>
                      </a:lnTo>
                      <a:lnTo>
                        <a:pt x="640" y="0"/>
                      </a:lnTo>
                      <a:lnTo>
                        <a:pt x="592"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5405" name="Freeform 45"/>
                <p:cNvSpPr>
                  <a:spLocks/>
                </p:cNvSpPr>
                <p:nvPr/>
              </p:nvSpPr>
              <p:spPr bwMode="hidden">
                <a:xfrm>
                  <a:off x="5086" y="48"/>
                  <a:ext cx="672" cy="997"/>
                </a:xfrm>
                <a:custGeom>
                  <a:avLst/>
                  <a:gdLst/>
                  <a:ahLst/>
                  <a:cxnLst>
                    <a:cxn ang="0">
                      <a:pos x="24" y="995"/>
                    </a:cxn>
                    <a:cxn ang="0">
                      <a:pos x="48" y="995"/>
                    </a:cxn>
                    <a:cxn ang="0">
                      <a:pos x="670" y="72"/>
                    </a:cxn>
                    <a:cxn ang="0">
                      <a:pos x="670" y="0"/>
                    </a:cxn>
                    <a:cxn ang="0">
                      <a:pos x="0" y="995"/>
                    </a:cxn>
                    <a:cxn ang="0">
                      <a:pos x="24" y="995"/>
                    </a:cxn>
                    <a:cxn ang="0">
                      <a:pos x="24" y="995"/>
                    </a:cxn>
                  </a:cxnLst>
                  <a:rect l="0" t="0" r="r" b="b"/>
                  <a:pathLst>
                    <a:path w="670" h="995">
                      <a:moveTo>
                        <a:pt x="24" y="995"/>
                      </a:moveTo>
                      <a:lnTo>
                        <a:pt x="48" y="995"/>
                      </a:lnTo>
                      <a:lnTo>
                        <a:pt x="670" y="72"/>
                      </a:lnTo>
                      <a:lnTo>
                        <a:pt x="670" y="0"/>
                      </a:lnTo>
                      <a:lnTo>
                        <a:pt x="0" y="995"/>
                      </a:lnTo>
                      <a:lnTo>
                        <a:pt x="24" y="995"/>
                      </a:lnTo>
                      <a:lnTo>
                        <a:pt x="24" y="99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grpSp>
          <p:grpSp>
            <p:nvGrpSpPr>
              <p:cNvPr id="1060" name="Group 46"/>
              <p:cNvGrpSpPr>
                <a:grpSpLocks/>
              </p:cNvGrpSpPr>
              <p:nvPr userDrawn="1"/>
            </p:nvGrpSpPr>
            <p:grpSpPr bwMode="auto">
              <a:xfrm>
                <a:off x="0" y="558"/>
                <a:ext cx="5758" cy="487"/>
                <a:chOff x="0" y="558"/>
                <a:chExt cx="5758" cy="487"/>
              </a:xfrm>
            </p:grpSpPr>
            <p:sp>
              <p:nvSpPr>
                <p:cNvPr id="15407" name="Freeform 47"/>
                <p:cNvSpPr>
                  <a:spLocks/>
                </p:cNvSpPr>
                <p:nvPr/>
              </p:nvSpPr>
              <p:spPr bwMode="hidden">
                <a:xfrm>
                  <a:off x="0" y="618"/>
                  <a:ext cx="306" cy="427"/>
                </a:xfrm>
                <a:custGeom>
                  <a:avLst/>
                  <a:gdLst/>
                  <a:ahLst/>
                  <a:cxnLst>
                    <a:cxn ang="0">
                      <a:pos x="281" y="426"/>
                    </a:cxn>
                    <a:cxn ang="0">
                      <a:pos x="305" y="426"/>
                    </a:cxn>
                    <a:cxn ang="0">
                      <a:pos x="0" y="0"/>
                    </a:cxn>
                    <a:cxn ang="0">
                      <a:pos x="0" y="66"/>
                    </a:cxn>
                    <a:cxn ang="0">
                      <a:pos x="251" y="426"/>
                    </a:cxn>
                    <a:cxn ang="0">
                      <a:pos x="281" y="426"/>
                    </a:cxn>
                    <a:cxn ang="0">
                      <a:pos x="281" y="426"/>
                    </a:cxn>
                  </a:cxnLst>
                  <a:rect l="0" t="0" r="r" b="b"/>
                  <a:pathLst>
                    <a:path w="305" h="426">
                      <a:moveTo>
                        <a:pt x="281" y="426"/>
                      </a:moveTo>
                      <a:lnTo>
                        <a:pt x="305" y="426"/>
                      </a:lnTo>
                      <a:lnTo>
                        <a:pt x="0" y="0"/>
                      </a:lnTo>
                      <a:lnTo>
                        <a:pt x="0" y="66"/>
                      </a:lnTo>
                      <a:lnTo>
                        <a:pt x="251" y="426"/>
                      </a:lnTo>
                      <a:lnTo>
                        <a:pt x="281" y="426"/>
                      </a:lnTo>
                      <a:lnTo>
                        <a:pt x="281" y="426"/>
                      </a:lnTo>
                      <a:close/>
                    </a:path>
                  </a:pathLst>
                </a:custGeom>
                <a:solidFill>
                  <a:schemeClr val="accent2"/>
                </a:solidFill>
                <a:ln w="9525">
                  <a:noFill/>
                  <a:round/>
                  <a:headEnd/>
                  <a:tailEnd/>
                </a:ln>
              </p:spPr>
              <p:txBody>
                <a:bodyPr/>
                <a:lstStyle/>
                <a:p>
                  <a:pPr>
                    <a:defRPr/>
                  </a:pPr>
                  <a:endParaRPr lang="ru-RU"/>
                </a:p>
              </p:txBody>
            </p:sp>
            <p:sp>
              <p:nvSpPr>
                <p:cNvPr id="15408" name="Freeform 48"/>
                <p:cNvSpPr>
                  <a:spLocks/>
                </p:cNvSpPr>
                <p:nvPr/>
              </p:nvSpPr>
              <p:spPr bwMode="hidden">
                <a:xfrm>
                  <a:off x="5410" y="558"/>
                  <a:ext cx="348" cy="487"/>
                </a:xfrm>
                <a:custGeom>
                  <a:avLst/>
                  <a:gdLst/>
                  <a:ahLst/>
                  <a:cxnLst>
                    <a:cxn ang="0">
                      <a:pos x="24" y="486"/>
                    </a:cxn>
                    <a:cxn ang="0">
                      <a:pos x="48" y="486"/>
                    </a:cxn>
                    <a:cxn ang="0">
                      <a:pos x="347" y="72"/>
                    </a:cxn>
                    <a:cxn ang="0">
                      <a:pos x="347" y="0"/>
                    </a:cxn>
                    <a:cxn ang="0">
                      <a:pos x="0" y="486"/>
                    </a:cxn>
                    <a:cxn ang="0">
                      <a:pos x="24" y="486"/>
                    </a:cxn>
                    <a:cxn ang="0">
                      <a:pos x="24" y="486"/>
                    </a:cxn>
                  </a:cxnLst>
                  <a:rect l="0" t="0" r="r" b="b"/>
                  <a:pathLst>
                    <a:path w="347" h="486">
                      <a:moveTo>
                        <a:pt x="24" y="486"/>
                      </a:moveTo>
                      <a:lnTo>
                        <a:pt x="48" y="486"/>
                      </a:lnTo>
                      <a:lnTo>
                        <a:pt x="347" y="72"/>
                      </a:lnTo>
                      <a:lnTo>
                        <a:pt x="347" y="0"/>
                      </a:lnTo>
                      <a:lnTo>
                        <a:pt x="0" y="486"/>
                      </a:lnTo>
                      <a:lnTo>
                        <a:pt x="24" y="486"/>
                      </a:lnTo>
                      <a:lnTo>
                        <a:pt x="24" y="486"/>
                      </a:lnTo>
                      <a:close/>
                    </a:path>
                  </a:pathLst>
                </a:custGeom>
                <a:solidFill>
                  <a:schemeClr val="accent2"/>
                </a:solidFill>
                <a:ln w="9525">
                  <a:noFill/>
                  <a:round/>
                  <a:headEnd/>
                  <a:tailEnd/>
                </a:ln>
              </p:spPr>
              <p:txBody>
                <a:bodyPr/>
                <a:lstStyle/>
                <a:p>
                  <a:pPr>
                    <a:defRPr/>
                  </a:pPr>
                  <a:endParaRPr lang="ru-RU"/>
                </a:p>
              </p:txBody>
            </p:sp>
          </p:grpSp>
          <p:grpSp>
            <p:nvGrpSpPr>
              <p:cNvPr id="1061" name="Group 49"/>
              <p:cNvGrpSpPr>
                <a:grpSpLocks/>
              </p:cNvGrpSpPr>
              <p:nvPr userDrawn="1"/>
            </p:nvGrpSpPr>
            <p:grpSpPr bwMode="auto">
              <a:xfrm>
                <a:off x="264" y="1039"/>
                <a:ext cx="5200" cy="3280"/>
                <a:chOff x="264" y="1039"/>
                <a:chExt cx="5200" cy="3280"/>
              </a:xfrm>
            </p:grpSpPr>
            <p:sp>
              <p:nvSpPr>
                <p:cNvPr id="15410" name="Freeform 50"/>
                <p:cNvSpPr>
                  <a:spLocks/>
                </p:cNvSpPr>
                <p:nvPr/>
              </p:nvSpPr>
              <p:spPr bwMode="hidden">
                <a:xfrm>
                  <a:off x="2849" y="1039"/>
                  <a:ext cx="42" cy="3280"/>
                </a:xfrm>
                <a:custGeom>
                  <a:avLst/>
                  <a:gdLst/>
                  <a:ahLst/>
                  <a:cxnLst>
                    <a:cxn ang="0">
                      <a:pos x="18" y="0"/>
                    </a:cxn>
                    <a:cxn ang="0">
                      <a:pos x="0" y="0"/>
                    </a:cxn>
                    <a:cxn ang="0">
                      <a:pos x="0" y="3273"/>
                    </a:cxn>
                    <a:cxn ang="0">
                      <a:pos x="42" y="3273"/>
                    </a:cxn>
                    <a:cxn ang="0">
                      <a:pos x="42" y="0"/>
                    </a:cxn>
                    <a:cxn ang="0">
                      <a:pos x="18" y="0"/>
                    </a:cxn>
                    <a:cxn ang="0">
                      <a:pos x="18" y="0"/>
                    </a:cxn>
                  </a:cxnLst>
                  <a:rect l="0" t="0" r="r" b="b"/>
                  <a:pathLst>
                    <a:path w="42" h="3273">
                      <a:moveTo>
                        <a:pt x="18" y="0"/>
                      </a:moveTo>
                      <a:lnTo>
                        <a:pt x="0" y="0"/>
                      </a:lnTo>
                      <a:lnTo>
                        <a:pt x="0" y="3273"/>
                      </a:lnTo>
                      <a:lnTo>
                        <a:pt x="42"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5411" name="Freeform 51"/>
                <p:cNvSpPr>
                  <a:spLocks/>
                </p:cNvSpPr>
                <p:nvPr/>
              </p:nvSpPr>
              <p:spPr bwMode="hidden">
                <a:xfrm>
                  <a:off x="2154" y="1039"/>
                  <a:ext cx="401" cy="3280"/>
                </a:xfrm>
                <a:custGeom>
                  <a:avLst/>
                  <a:gdLst/>
                  <a:ahLst/>
                  <a:cxnLst>
                    <a:cxn ang="0">
                      <a:pos x="376" y="0"/>
                    </a:cxn>
                    <a:cxn ang="0">
                      <a:pos x="358" y="0"/>
                    </a:cxn>
                    <a:cxn ang="0">
                      <a:pos x="0" y="3273"/>
                    </a:cxn>
                    <a:cxn ang="0">
                      <a:pos x="41" y="3273"/>
                    </a:cxn>
                    <a:cxn ang="0">
                      <a:pos x="400" y="0"/>
                    </a:cxn>
                    <a:cxn ang="0">
                      <a:pos x="376" y="0"/>
                    </a:cxn>
                    <a:cxn ang="0">
                      <a:pos x="376" y="0"/>
                    </a:cxn>
                  </a:cxnLst>
                  <a:rect l="0" t="0" r="r" b="b"/>
                  <a:pathLst>
                    <a:path w="400" h="3273">
                      <a:moveTo>
                        <a:pt x="376" y="0"/>
                      </a:moveTo>
                      <a:lnTo>
                        <a:pt x="358" y="0"/>
                      </a:lnTo>
                      <a:lnTo>
                        <a:pt x="0" y="3273"/>
                      </a:lnTo>
                      <a:lnTo>
                        <a:pt x="41" y="3273"/>
                      </a:lnTo>
                      <a:lnTo>
                        <a:pt x="400" y="0"/>
                      </a:lnTo>
                      <a:lnTo>
                        <a:pt x="376" y="0"/>
                      </a:lnTo>
                      <a:lnTo>
                        <a:pt x="37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5412" name="Freeform 52"/>
                <p:cNvSpPr>
                  <a:spLocks/>
                </p:cNvSpPr>
                <p:nvPr/>
              </p:nvSpPr>
              <p:spPr bwMode="hidden">
                <a:xfrm>
                  <a:off x="1530" y="1039"/>
                  <a:ext cx="677" cy="3280"/>
                </a:xfrm>
                <a:custGeom>
                  <a:avLst/>
                  <a:gdLst/>
                  <a:ahLst/>
                  <a:cxnLst>
                    <a:cxn ang="0">
                      <a:pos x="657" y="0"/>
                    </a:cxn>
                    <a:cxn ang="0">
                      <a:pos x="639" y="0"/>
                    </a:cxn>
                    <a:cxn ang="0">
                      <a:pos x="0" y="3273"/>
                    </a:cxn>
                    <a:cxn ang="0">
                      <a:pos x="42" y="3273"/>
                    </a:cxn>
                    <a:cxn ang="0">
                      <a:pos x="675" y="0"/>
                    </a:cxn>
                    <a:cxn ang="0">
                      <a:pos x="657" y="0"/>
                    </a:cxn>
                    <a:cxn ang="0">
                      <a:pos x="657" y="0"/>
                    </a:cxn>
                  </a:cxnLst>
                  <a:rect l="0" t="0" r="r" b="b"/>
                  <a:pathLst>
                    <a:path w="675" h="3273">
                      <a:moveTo>
                        <a:pt x="657" y="0"/>
                      </a:moveTo>
                      <a:lnTo>
                        <a:pt x="639" y="0"/>
                      </a:lnTo>
                      <a:lnTo>
                        <a:pt x="0" y="3273"/>
                      </a:lnTo>
                      <a:lnTo>
                        <a:pt x="42" y="3273"/>
                      </a:lnTo>
                      <a:lnTo>
                        <a:pt x="675" y="0"/>
                      </a:lnTo>
                      <a:lnTo>
                        <a:pt x="657" y="0"/>
                      </a:lnTo>
                      <a:lnTo>
                        <a:pt x="657"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5413" name="Freeform 53"/>
                <p:cNvSpPr>
                  <a:spLocks/>
                </p:cNvSpPr>
                <p:nvPr/>
              </p:nvSpPr>
              <p:spPr bwMode="hidden">
                <a:xfrm>
                  <a:off x="876" y="1039"/>
                  <a:ext cx="1031" cy="3280"/>
                </a:xfrm>
                <a:custGeom>
                  <a:avLst/>
                  <a:gdLst/>
                  <a:ahLst/>
                  <a:cxnLst>
                    <a:cxn ang="0">
                      <a:pos x="1013" y="0"/>
                    </a:cxn>
                    <a:cxn ang="0">
                      <a:pos x="990" y="0"/>
                    </a:cxn>
                    <a:cxn ang="0">
                      <a:pos x="0" y="3280"/>
                    </a:cxn>
                    <a:cxn ang="0">
                      <a:pos x="42" y="3280"/>
                    </a:cxn>
                    <a:cxn ang="0">
                      <a:pos x="1031" y="4"/>
                    </a:cxn>
                    <a:cxn ang="0">
                      <a:pos x="1013" y="0"/>
                    </a:cxn>
                    <a:cxn ang="0">
                      <a:pos x="1013" y="0"/>
                    </a:cxn>
                  </a:cxnLst>
                  <a:rect l="0" t="0" r="r" b="b"/>
                  <a:pathLst>
                    <a:path w="1031" h="3280">
                      <a:moveTo>
                        <a:pt x="1013" y="0"/>
                      </a:moveTo>
                      <a:lnTo>
                        <a:pt x="990" y="0"/>
                      </a:lnTo>
                      <a:lnTo>
                        <a:pt x="0" y="3280"/>
                      </a:lnTo>
                      <a:lnTo>
                        <a:pt x="42" y="3280"/>
                      </a:lnTo>
                      <a:lnTo>
                        <a:pt x="1031" y="4"/>
                      </a:lnTo>
                      <a:lnTo>
                        <a:pt x="1013" y="0"/>
                      </a:lnTo>
                      <a:lnTo>
                        <a:pt x="101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5414" name="Freeform 54"/>
                <p:cNvSpPr>
                  <a:spLocks/>
                </p:cNvSpPr>
                <p:nvPr/>
              </p:nvSpPr>
              <p:spPr bwMode="hidden">
                <a:xfrm>
                  <a:off x="264" y="1039"/>
                  <a:ext cx="1319" cy="3280"/>
                </a:xfrm>
                <a:custGeom>
                  <a:avLst/>
                  <a:gdLst/>
                  <a:ahLst/>
                  <a:cxnLst>
                    <a:cxn ang="0">
                      <a:pos x="1296" y="0"/>
                    </a:cxn>
                    <a:cxn ang="0">
                      <a:pos x="1278" y="0"/>
                    </a:cxn>
                    <a:cxn ang="0">
                      <a:pos x="0" y="3280"/>
                    </a:cxn>
                    <a:cxn ang="0">
                      <a:pos x="42" y="3280"/>
                    </a:cxn>
                    <a:cxn ang="0">
                      <a:pos x="1319" y="5"/>
                    </a:cxn>
                    <a:cxn ang="0">
                      <a:pos x="1296" y="0"/>
                    </a:cxn>
                    <a:cxn ang="0">
                      <a:pos x="1296" y="0"/>
                    </a:cxn>
                  </a:cxnLst>
                  <a:rect l="0" t="0" r="r" b="b"/>
                  <a:pathLst>
                    <a:path w="1319" h="3280">
                      <a:moveTo>
                        <a:pt x="1296" y="0"/>
                      </a:moveTo>
                      <a:lnTo>
                        <a:pt x="1278" y="0"/>
                      </a:lnTo>
                      <a:lnTo>
                        <a:pt x="0" y="3280"/>
                      </a:lnTo>
                      <a:lnTo>
                        <a:pt x="42" y="3280"/>
                      </a:lnTo>
                      <a:lnTo>
                        <a:pt x="1319" y="5"/>
                      </a:lnTo>
                      <a:lnTo>
                        <a:pt x="1296" y="0"/>
                      </a:lnTo>
                      <a:lnTo>
                        <a:pt x="129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5415" name="Freeform 55"/>
                <p:cNvSpPr>
                  <a:spLocks/>
                </p:cNvSpPr>
                <p:nvPr/>
              </p:nvSpPr>
              <p:spPr bwMode="hidden">
                <a:xfrm>
                  <a:off x="3191" y="1039"/>
                  <a:ext cx="402" cy="3280"/>
                </a:xfrm>
                <a:custGeom>
                  <a:avLst/>
                  <a:gdLst/>
                  <a:ahLst/>
                  <a:cxnLst>
                    <a:cxn ang="0">
                      <a:pos x="18" y="0"/>
                    </a:cxn>
                    <a:cxn ang="0">
                      <a:pos x="0" y="0"/>
                    </a:cxn>
                    <a:cxn ang="0">
                      <a:pos x="359" y="3273"/>
                    </a:cxn>
                    <a:cxn ang="0">
                      <a:pos x="401" y="3273"/>
                    </a:cxn>
                    <a:cxn ang="0">
                      <a:pos x="42" y="0"/>
                    </a:cxn>
                    <a:cxn ang="0">
                      <a:pos x="18" y="0"/>
                    </a:cxn>
                    <a:cxn ang="0">
                      <a:pos x="18" y="0"/>
                    </a:cxn>
                  </a:cxnLst>
                  <a:rect l="0" t="0" r="r" b="b"/>
                  <a:pathLst>
                    <a:path w="401" h="3273">
                      <a:moveTo>
                        <a:pt x="18" y="0"/>
                      </a:moveTo>
                      <a:lnTo>
                        <a:pt x="0" y="0"/>
                      </a:lnTo>
                      <a:lnTo>
                        <a:pt x="359" y="3273"/>
                      </a:lnTo>
                      <a:lnTo>
                        <a:pt x="401"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5416" name="Freeform 56"/>
                <p:cNvSpPr>
                  <a:spLocks/>
                </p:cNvSpPr>
                <p:nvPr/>
              </p:nvSpPr>
              <p:spPr bwMode="hidden">
                <a:xfrm>
                  <a:off x="3533" y="1039"/>
                  <a:ext cx="677" cy="3280"/>
                </a:xfrm>
                <a:custGeom>
                  <a:avLst/>
                  <a:gdLst/>
                  <a:ahLst/>
                  <a:cxnLst>
                    <a:cxn ang="0">
                      <a:pos x="18" y="0"/>
                    </a:cxn>
                    <a:cxn ang="0">
                      <a:pos x="0" y="0"/>
                    </a:cxn>
                    <a:cxn ang="0">
                      <a:pos x="640" y="3273"/>
                    </a:cxn>
                    <a:cxn ang="0">
                      <a:pos x="675" y="3273"/>
                    </a:cxn>
                    <a:cxn ang="0">
                      <a:pos x="36" y="0"/>
                    </a:cxn>
                    <a:cxn ang="0">
                      <a:pos x="18" y="0"/>
                    </a:cxn>
                    <a:cxn ang="0">
                      <a:pos x="18" y="0"/>
                    </a:cxn>
                  </a:cxnLst>
                  <a:rect l="0" t="0" r="r" b="b"/>
                  <a:pathLst>
                    <a:path w="675" h="3273">
                      <a:moveTo>
                        <a:pt x="18" y="0"/>
                      </a:moveTo>
                      <a:lnTo>
                        <a:pt x="0" y="0"/>
                      </a:lnTo>
                      <a:lnTo>
                        <a:pt x="640" y="3273"/>
                      </a:lnTo>
                      <a:lnTo>
                        <a:pt x="675" y="3273"/>
                      </a:lnTo>
                      <a:lnTo>
                        <a:pt x="36"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5417" name="Freeform 57"/>
                <p:cNvSpPr>
                  <a:spLocks/>
                </p:cNvSpPr>
                <p:nvPr/>
              </p:nvSpPr>
              <p:spPr bwMode="hidden">
                <a:xfrm>
                  <a:off x="3822" y="1039"/>
                  <a:ext cx="1036" cy="3280"/>
                </a:xfrm>
                <a:custGeom>
                  <a:avLst/>
                  <a:gdLst/>
                  <a:ahLst/>
                  <a:cxnLst>
                    <a:cxn ang="0">
                      <a:pos x="23" y="0"/>
                    </a:cxn>
                    <a:cxn ang="0">
                      <a:pos x="0" y="5"/>
                    </a:cxn>
                    <a:cxn ang="0">
                      <a:pos x="994" y="3280"/>
                    </a:cxn>
                    <a:cxn ang="0">
                      <a:pos x="1036" y="3280"/>
                    </a:cxn>
                    <a:cxn ang="0">
                      <a:pos x="41" y="0"/>
                    </a:cxn>
                    <a:cxn ang="0">
                      <a:pos x="23" y="0"/>
                    </a:cxn>
                    <a:cxn ang="0">
                      <a:pos x="23" y="0"/>
                    </a:cxn>
                  </a:cxnLst>
                  <a:rect l="0" t="0" r="r" b="b"/>
                  <a:pathLst>
                    <a:path w="1036" h="3280">
                      <a:moveTo>
                        <a:pt x="23" y="0"/>
                      </a:moveTo>
                      <a:lnTo>
                        <a:pt x="0" y="5"/>
                      </a:lnTo>
                      <a:lnTo>
                        <a:pt x="994" y="3280"/>
                      </a:lnTo>
                      <a:lnTo>
                        <a:pt x="1036" y="3280"/>
                      </a:lnTo>
                      <a:lnTo>
                        <a:pt x="41" y="0"/>
                      </a:lnTo>
                      <a:lnTo>
                        <a:pt x="23" y="0"/>
                      </a:lnTo>
                      <a:lnTo>
                        <a:pt x="2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5418" name="Freeform 58"/>
                <p:cNvSpPr>
                  <a:spLocks/>
                </p:cNvSpPr>
                <p:nvPr/>
              </p:nvSpPr>
              <p:spPr bwMode="hidden">
                <a:xfrm>
                  <a:off x="4137" y="1039"/>
                  <a:ext cx="1327" cy="3280"/>
                </a:xfrm>
                <a:custGeom>
                  <a:avLst/>
                  <a:gdLst/>
                  <a:ahLst/>
                  <a:cxnLst>
                    <a:cxn ang="0">
                      <a:pos x="20" y="0"/>
                    </a:cxn>
                    <a:cxn ang="0">
                      <a:pos x="0" y="7"/>
                    </a:cxn>
                    <a:cxn ang="0">
                      <a:pos x="1285" y="3280"/>
                    </a:cxn>
                    <a:cxn ang="0">
                      <a:pos x="1327" y="3280"/>
                    </a:cxn>
                    <a:cxn ang="0">
                      <a:pos x="43" y="0"/>
                    </a:cxn>
                    <a:cxn ang="0">
                      <a:pos x="20" y="0"/>
                    </a:cxn>
                    <a:cxn ang="0">
                      <a:pos x="20" y="0"/>
                    </a:cxn>
                  </a:cxnLst>
                  <a:rect l="0" t="0" r="r" b="b"/>
                  <a:pathLst>
                    <a:path w="1327" h="3280">
                      <a:moveTo>
                        <a:pt x="20" y="0"/>
                      </a:moveTo>
                      <a:lnTo>
                        <a:pt x="0" y="7"/>
                      </a:lnTo>
                      <a:lnTo>
                        <a:pt x="1285" y="3280"/>
                      </a:lnTo>
                      <a:lnTo>
                        <a:pt x="1327" y="3280"/>
                      </a:lnTo>
                      <a:lnTo>
                        <a:pt x="43" y="0"/>
                      </a:lnTo>
                      <a:lnTo>
                        <a:pt x="20" y="0"/>
                      </a:lnTo>
                      <a:lnTo>
                        <a:pt x="20"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grpSp>
          <p:sp>
            <p:nvSpPr>
              <p:cNvPr id="15419" name="Freeform 59"/>
              <p:cNvSpPr>
                <a:spLocks/>
              </p:cNvSpPr>
              <p:nvPr userDrawn="1"/>
            </p:nvSpPr>
            <p:spPr bwMode="hidden">
              <a:xfrm>
                <a:off x="0" y="1039"/>
                <a:ext cx="1254" cy="2632"/>
              </a:xfrm>
              <a:custGeom>
                <a:avLst/>
                <a:gdLst/>
                <a:ahLst/>
                <a:cxnLst>
                  <a:cxn ang="0">
                    <a:pos x="1236" y="0"/>
                  </a:cxn>
                  <a:cxn ang="0">
                    <a:pos x="1212" y="0"/>
                  </a:cxn>
                  <a:cxn ang="0">
                    <a:pos x="0" y="2542"/>
                  </a:cxn>
                  <a:cxn ang="0">
                    <a:pos x="0" y="2632"/>
                  </a:cxn>
                  <a:cxn ang="0">
                    <a:pos x="1254" y="7"/>
                  </a:cxn>
                  <a:cxn ang="0">
                    <a:pos x="1236" y="0"/>
                  </a:cxn>
                  <a:cxn ang="0">
                    <a:pos x="1236" y="0"/>
                  </a:cxn>
                </a:cxnLst>
                <a:rect l="0" t="0" r="r" b="b"/>
                <a:pathLst>
                  <a:path w="1254" h="2632">
                    <a:moveTo>
                      <a:pt x="1236" y="0"/>
                    </a:moveTo>
                    <a:lnTo>
                      <a:pt x="1212" y="0"/>
                    </a:lnTo>
                    <a:lnTo>
                      <a:pt x="0" y="2542"/>
                    </a:lnTo>
                    <a:lnTo>
                      <a:pt x="0" y="2632"/>
                    </a:lnTo>
                    <a:lnTo>
                      <a:pt x="1254" y="7"/>
                    </a:lnTo>
                    <a:lnTo>
                      <a:pt x="1236" y="0"/>
                    </a:lnTo>
                    <a:lnTo>
                      <a:pt x="123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5420" name="Freeform 60"/>
              <p:cNvSpPr>
                <a:spLocks/>
              </p:cNvSpPr>
              <p:nvPr userDrawn="1"/>
            </p:nvSpPr>
            <p:spPr bwMode="hidden">
              <a:xfrm>
                <a:off x="0" y="1039"/>
                <a:ext cx="948" cy="1676"/>
              </a:xfrm>
              <a:custGeom>
                <a:avLst/>
                <a:gdLst/>
                <a:ahLst/>
                <a:cxnLst>
                  <a:cxn ang="0">
                    <a:pos x="930" y="0"/>
                  </a:cxn>
                  <a:cxn ang="0">
                    <a:pos x="906" y="0"/>
                  </a:cxn>
                  <a:cxn ang="0">
                    <a:pos x="0" y="1593"/>
                  </a:cxn>
                  <a:cxn ang="0">
                    <a:pos x="0" y="1676"/>
                  </a:cxn>
                  <a:cxn ang="0">
                    <a:pos x="948" y="5"/>
                  </a:cxn>
                  <a:cxn ang="0">
                    <a:pos x="930" y="0"/>
                  </a:cxn>
                  <a:cxn ang="0">
                    <a:pos x="930" y="0"/>
                  </a:cxn>
                </a:cxnLst>
                <a:rect l="0" t="0" r="r" b="b"/>
                <a:pathLst>
                  <a:path w="948" h="1676">
                    <a:moveTo>
                      <a:pt x="930" y="0"/>
                    </a:moveTo>
                    <a:lnTo>
                      <a:pt x="906" y="0"/>
                    </a:lnTo>
                    <a:lnTo>
                      <a:pt x="0" y="1593"/>
                    </a:lnTo>
                    <a:lnTo>
                      <a:pt x="0" y="1676"/>
                    </a:lnTo>
                    <a:lnTo>
                      <a:pt x="948" y="5"/>
                    </a:lnTo>
                    <a:lnTo>
                      <a:pt x="930" y="0"/>
                    </a:lnTo>
                    <a:lnTo>
                      <a:pt x="930" y="0"/>
                    </a:lnTo>
                    <a:close/>
                  </a:path>
                </a:pathLst>
              </a:custGeom>
              <a:solidFill>
                <a:schemeClr val="accent2"/>
              </a:solidFill>
              <a:ln w="9525">
                <a:noFill/>
                <a:round/>
                <a:headEnd/>
                <a:tailEnd/>
              </a:ln>
            </p:spPr>
            <p:txBody>
              <a:bodyPr/>
              <a:lstStyle/>
              <a:p>
                <a:pPr>
                  <a:defRPr/>
                </a:pPr>
                <a:endParaRPr lang="ru-RU"/>
              </a:p>
            </p:txBody>
          </p:sp>
          <p:sp>
            <p:nvSpPr>
              <p:cNvPr id="15421" name="Freeform 61"/>
              <p:cNvSpPr>
                <a:spLocks/>
              </p:cNvSpPr>
              <p:nvPr userDrawn="1"/>
            </p:nvSpPr>
            <p:spPr bwMode="hidden">
              <a:xfrm>
                <a:off x="0" y="1039"/>
                <a:ext cx="629" cy="937"/>
              </a:xfrm>
              <a:custGeom>
                <a:avLst/>
                <a:gdLst/>
                <a:ahLst/>
                <a:cxnLst>
                  <a:cxn ang="0">
                    <a:pos x="606" y="0"/>
                  </a:cxn>
                  <a:cxn ang="0">
                    <a:pos x="582" y="0"/>
                  </a:cxn>
                  <a:cxn ang="0">
                    <a:pos x="0" y="871"/>
                  </a:cxn>
                  <a:cxn ang="0">
                    <a:pos x="0" y="937"/>
                  </a:cxn>
                  <a:cxn ang="0">
                    <a:pos x="629" y="4"/>
                  </a:cxn>
                  <a:cxn ang="0">
                    <a:pos x="606" y="0"/>
                  </a:cxn>
                  <a:cxn ang="0">
                    <a:pos x="606" y="0"/>
                  </a:cxn>
                </a:cxnLst>
                <a:rect l="0" t="0" r="r" b="b"/>
                <a:pathLst>
                  <a:path w="629" h="937">
                    <a:moveTo>
                      <a:pt x="606" y="0"/>
                    </a:moveTo>
                    <a:lnTo>
                      <a:pt x="582" y="0"/>
                    </a:lnTo>
                    <a:lnTo>
                      <a:pt x="0" y="871"/>
                    </a:lnTo>
                    <a:lnTo>
                      <a:pt x="0" y="937"/>
                    </a:lnTo>
                    <a:lnTo>
                      <a:pt x="629" y="4"/>
                    </a:lnTo>
                    <a:lnTo>
                      <a:pt x="606" y="0"/>
                    </a:lnTo>
                    <a:lnTo>
                      <a:pt x="606" y="0"/>
                    </a:lnTo>
                    <a:close/>
                  </a:path>
                </a:pathLst>
              </a:custGeom>
              <a:solidFill>
                <a:schemeClr val="accent2"/>
              </a:solidFill>
              <a:ln w="9525">
                <a:noFill/>
                <a:round/>
                <a:headEnd/>
                <a:tailEnd/>
              </a:ln>
            </p:spPr>
            <p:txBody>
              <a:bodyPr/>
              <a:lstStyle/>
              <a:p>
                <a:pPr>
                  <a:defRPr/>
                </a:pPr>
                <a:endParaRPr lang="ru-RU"/>
              </a:p>
            </p:txBody>
          </p:sp>
          <p:sp>
            <p:nvSpPr>
              <p:cNvPr id="15422" name="Freeform 62"/>
              <p:cNvSpPr>
                <a:spLocks/>
              </p:cNvSpPr>
              <p:nvPr userDrawn="1"/>
            </p:nvSpPr>
            <p:spPr bwMode="hidden">
              <a:xfrm>
                <a:off x="0" y="1039"/>
                <a:ext cx="305" cy="427"/>
              </a:xfrm>
              <a:custGeom>
                <a:avLst/>
                <a:gdLst/>
                <a:ahLst/>
                <a:cxnLst>
                  <a:cxn ang="0">
                    <a:pos x="282" y="0"/>
                  </a:cxn>
                  <a:cxn ang="0">
                    <a:pos x="252" y="0"/>
                  </a:cxn>
                  <a:cxn ang="0">
                    <a:pos x="0" y="361"/>
                  </a:cxn>
                  <a:cxn ang="0">
                    <a:pos x="0" y="427"/>
                  </a:cxn>
                  <a:cxn ang="0">
                    <a:pos x="305" y="5"/>
                  </a:cxn>
                  <a:cxn ang="0">
                    <a:pos x="282" y="0"/>
                  </a:cxn>
                  <a:cxn ang="0">
                    <a:pos x="282" y="0"/>
                  </a:cxn>
                </a:cxnLst>
                <a:rect l="0" t="0" r="r" b="b"/>
                <a:pathLst>
                  <a:path w="305" h="427">
                    <a:moveTo>
                      <a:pt x="282" y="0"/>
                    </a:moveTo>
                    <a:lnTo>
                      <a:pt x="252" y="0"/>
                    </a:lnTo>
                    <a:lnTo>
                      <a:pt x="0" y="361"/>
                    </a:lnTo>
                    <a:lnTo>
                      <a:pt x="0" y="427"/>
                    </a:lnTo>
                    <a:lnTo>
                      <a:pt x="305" y="5"/>
                    </a:lnTo>
                    <a:lnTo>
                      <a:pt x="282" y="0"/>
                    </a:lnTo>
                    <a:lnTo>
                      <a:pt x="282" y="0"/>
                    </a:lnTo>
                    <a:close/>
                  </a:path>
                </a:pathLst>
              </a:custGeom>
              <a:solidFill>
                <a:schemeClr val="accent2"/>
              </a:solidFill>
              <a:ln w="9525">
                <a:noFill/>
                <a:round/>
                <a:headEnd/>
                <a:tailEnd/>
              </a:ln>
            </p:spPr>
            <p:txBody>
              <a:bodyPr/>
              <a:lstStyle/>
              <a:p>
                <a:pPr>
                  <a:defRPr/>
                </a:pPr>
                <a:endParaRPr lang="ru-RU"/>
              </a:p>
            </p:txBody>
          </p:sp>
          <p:sp>
            <p:nvSpPr>
              <p:cNvPr id="15423" name="Freeform 63"/>
              <p:cNvSpPr>
                <a:spLocks/>
              </p:cNvSpPr>
              <p:nvPr userDrawn="1"/>
            </p:nvSpPr>
            <p:spPr bwMode="hidden">
              <a:xfrm>
                <a:off x="4481" y="1039"/>
                <a:ext cx="1277" cy="2686"/>
              </a:xfrm>
              <a:custGeom>
                <a:avLst/>
                <a:gdLst/>
                <a:ahLst/>
                <a:cxnLst>
                  <a:cxn ang="0">
                    <a:pos x="41" y="0"/>
                  </a:cxn>
                  <a:cxn ang="0">
                    <a:pos x="17" y="0"/>
                  </a:cxn>
                  <a:cxn ang="0">
                    <a:pos x="0" y="4"/>
                  </a:cxn>
                  <a:cxn ang="0">
                    <a:pos x="1277" y="2686"/>
                  </a:cxn>
                  <a:cxn ang="0">
                    <a:pos x="1277" y="2596"/>
                  </a:cxn>
                  <a:cxn ang="0">
                    <a:pos x="41" y="0"/>
                  </a:cxn>
                  <a:cxn ang="0">
                    <a:pos x="41" y="0"/>
                  </a:cxn>
                </a:cxnLst>
                <a:rect l="0" t="0" r="r" b="b"/>
                <a:pathLst>
                  <a:path w="1277" h="2686">
                    <a:moveTo>
                      <a:pt x="41" y="0"/>
                    </a:moveTo>
                    <a:lnTo>
                      <a:pt x="17" y="0"/>
                    </a:lnTo>
                    <a:lnTo>
                      <a:pt x="0" y="4"/>
                    </a:lnTo>
                    <a:lnTo>
                      <a:pt x="1277" y="2686"/>
                    </a:lnTo>
                    <a:lnTo>
                      <a:pt x="1277" y="2596"/>
                    </a:lnTo>
                    <a:lnTo>
                      <a:pt x="41" y="0"/>
                    </a:lnTo>
                    <a:lnTo>
                      <a:pt x="41"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5424" name="Freeform 64"/>
              <p:cNvSpPr>
                <a:spLocks/>
              </p:cNvSpPr>
              <p:nvPr userDrawn="1"/>
            </p:nvSpPr>
            <p:spPr bwMode="hidden">
              <a:xfrm>
                <a:off x="4770" y="1039"/>
                <a:ext cx="988" cy="1730"/>
              </a:xfrm>
              <a:custGeom>
                <a:avLst/>
                <a:gdLst/>
                <a:ahLst/>
                <a:cxnLst>
                  <a:cxn ang="0">
                    <a:pos x="16" y="0"/>
                  </a:cxn>
                  <a:cxn ang="0">
                    <a:pos x="0" y="7"/>
                  </a:cxn>
                  <a:cxn ang="0">
                    <a:pos x="988" y="1730"/>
                  </a:cxn>
                  <a:cxn ang="0">
                    <a:pos x="988" y="1653"/>
                  </a:cxn>
                  <a:cxn ang="0">
                    <a:pos x="40" y="0"/>
                  </a:cxn>
                  <a:cxn ang="0">
                    <a:pos x="16" y="0"/>
                  </a:cxn>
                  <a:cxn ang="0">
                    <a:pos x="16" y="0"/>
                  </a:cxn>
                </a:cxnLst>
                <a:rect l="0" t="0" r="r" b="b"/>
                <a:pathLst>
                  <a:path w="988" h="1730">
                    <a:moveTo>
                      <a:pt x="16" y="0"/>
                    </a:moveTo>
                    <a:lnTo>
                      <a:pt x="0" y="7"/>
                    </a:lnTo>
                    <a:lnTo>
                      <a:pt x="988" y="1730"/>
                    </a:lnTo>
                    <a:lnTo>
                      <a:pt x="988" y="1653"/>
                    </a:lnTo>
                    <a:lnTo>
                      <a:pt x="40" y="0"/>
                    </a:lnTo>
                    <a:lnTo>
                      <a:pt x="16" y="0"/>
                    </a:lnTo>
                    <a:lnTo>
                      <a:pt x="16" y="0"/>
                    </a:lnTo>
                    <a:close/>
                  </a:path>
                </a:pathLst>
              </a:custGeom>
              <a:solidFill>
                <a:schemeClr val="accent2"/>
              </a:solidFill>
              <a:ln w="9525">
                <a:noFill/>
                <a:round/>
                <a:headEnd/>
                <a:tailEnd/>
              </a:ln>
            </p:spPr>
            <p:txBody>
              <a:bodyPr/>
              <a:lstStyle/>
              <a:p>
                <a:pPr>
                  <a:defRPr/>
                </a:pPr>
                <a:endParaRPr lang="ru-RU"/>
              </a:p>
            </p:txBody>
          </p:sp>
          <p:sp>
            <p:nvSpPr>
              <p:cNvPr id="15425" name="Freeform 65"/>
              <p:cNvSpPr>
                <a:spLocks/>
              </p:cNvSpPr>
              <p:nvPr userDrawn="1"/>
            </p:nvSpPr>
            <p:spPr bwMode="hidden">
              <a:xfrm>
                <a:off x="5088" y="1039"/>
                <a:ext cx="670" cy="997"/>
              </a:xfrm>
              <a:custGeom>
                <a:avLst/>
                <a:gdLst/>
                <a:ahLst/>
                <a:cxnLst>
                  <a:cxn ang="0">
                    <a:pos x="22" y="0"/>
                  </a:cxn>
                  <a:cxn ang="0">
                    <a:pos x="0" y="4"/>
                  </a:cxn>
                  <a:cxn ang="0">
                    <a:pos x="670" y="997"/>
                  </a:cxn>
                  <a:cxn ang="0">
                    <a:pos x="670" y="925"/>
                  </a:cxn>
                  <a:cxn ang="0">
                    <a:pos x="46" y="0"/>
                  </a:cxn>
                  <a:cxn ang="0">
                    <a:pos x="22" y="0"/>
                  </a:cxn>
                  <a:cxn ang="0">
                    <a:pos x="22" y="0"/>
                  </a:cxn>
                </a:cxnLst>
                <a:rect l="0" t="0" r="r" b="b"/>
                <a:pathLst>
                  <a:path w="670" h="997">
                    <a:moveTo>
                      <a:pt x="22" y="0"/>
                    </a:moveTo>
                    <a:lnTo>
                      <a:pt x="0" y="4"/>
                    </a:lnTo>
                    <a:lnTo>
                      <a:pt x="670" y="997"/>
                    </a:lnTo>
                    <a:lnTo>
                      <a:pt x="670" y="925"/>
                    </a:lnTo>
                    <a:lnTo>
                      <a:pt x="46" y="0"/>
                    </a:lnTo>
                    <a:lnTo>
                      <a:pt x="22" y="0"/>
                    </a:lnTo>
                    <a:lnTo>
                      <a:pt x="22" y="0"/>
                    </a:lnTo>
                    <a:close/>
                  </a:path>
                </a:pathLst>
              </a:custGeom>
              <a:solidFill>
                <a:schemeClr val="accent2"/>
              </a:solidFill>
              <a:ln w="9525">
                <a:noFill/>
                <a:round/>
                <a:headEnd/>
                <a:tailEnd/>
              </a:ln>
            </p:spPr>
            <p:txBody>
              <a:bodyPr/>
              <a:lstStyle/>
              <a:p>
                <a:pPr>
                  <a:defRPr/>
                </a:pPr>
                <a:endParaRPr lang="ru-RU"/>
              </a:p>
            </p:txBody>
          </p:sp>
          <p:sp>
            <p:nvSpPr>
              <p:cNvPr id="15426" name="Freeform 66"/>
              <p:cNvSpPr>
                <a:spLocks/>
              </p:cNvSpPr>
              <p:nvPr userDrawn="1"/>
            </p:nvSpPr>
            <p:spPr bwMode="hidden">
              <a:xfrm>
                <a:off x="5412" y="1039"/>
                <a:ext cx="346" cy="487"/>
              </a:xfrm>
              <a:custGeom>
                <a:avLst/>
                <a:gdLst/>
                <a:ahLst/>
                <a:cxnLst>
                  <a:cxn ang="0">
                    <a:pos x="22" y="0"/>
                  </a:cxn>
                  <a:cxn ang="0">
                    <a:pos x="0" y="7"/>
                  </a:cxn>
                  <a:cxn ang="0">
                    <a:pos x="346" y="487"/>
                  </a:cxn>
                  <a:cxn ang="0">
                    <a:pos x="346" y="415"/>
                  </a:cxn>
                  <a:cxn ang="0">
                    <a:pos x="46" y="0"/>
                  </a:cxn>
                  <a:cxn ang="0">
                    <a:pos x="22" y="0"/>
                  </a:cxn>
                  <a:cxn ang="0">
                    <a:pos x="22" y="0"/>
                  </a:cxn>
                </a:cxnLst>
                <a:rect l="0" t="0" r="r" b="b"/>
                <a:pathLst>
                  <a:path w="346" h="487">
                    <a:moveTo>
                      <a:pt x="22" y="0"/>
                    </a:moveTo>
                    <a:lnTo>
                      <a:pt x="0" y="7"/>
                    </a:lnTo>
                    <a:lnTo>
                      <a:pt x="346" y="487"/>
                    </a:lnTo>
                    <a:lnTo>
                      <a:pt x="346" y="415"/>
                    </a:lnTo>
                    <a:lnTo>
                      <a:pt x="46" y="0"/>
                    </a:lnTo>
                    <a:lnTo>
                      <a:pt x="22" y="0"/>
                    </a:lnTo>
                    <a:lnTo>
                      <a:pt x="22" y="0"/>
                    </a:lnTo>
                    <a:close/>
                  </a:path>
                </a:pathLst>
              </a:custGeom>
              <a:solidFill>
                <a:schemeClr val="accent2"/>
              </a:solidFill>
              <a:ln w="9525">
                <a:noFill/>
                <a:round/>
                <a:headEnd/>
                <a:tailEnd/>
              </a:ln>
            </p:spPr>
            <p:txBody>
              <a:bodyPr/>
              <a:lstStyle/>
              <a:p>
                <a:pPr>
                  <a:defRPr/>
                </a:pPr>
                <a:endParaRPr lang="ru-RU"/>
              </a:p>
            </p:txBody>
          </p:sp>
        </p:grpSp>
      </p:grpSp>
      <p:sp>
        <p:nvSpPr>
          <p:cNvPr id="15427" name="Rectangle 67"/>
          <p:cNvSpPr>
            <a:spLocks noGrp="1" noChangeArrowheads="1"/>
          </p:cNvSpPr>
          <p:nvPr>
            <p:ph type="title"/>
          </p:nvPr>
        </p:nvSpPr>
        <p:spPr bwMode="auto">
          <a:xfrm>
            <a:off x="455613" y="273050"/>
            <a:ext cx="8226425" cy="114300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ru-RU" smtClean="0"/>
              <a:t>Образец заголовка</a:t>
            </a:r>
          </a:p>
        </p:txBody>
      </p:sp>
      <p:sp>
        <p:nvSpPr>
          <p:cNvPr id="15428" name="Rectangle 68"/>
          <p:cNvSpPr>
            <a:spLocks noGrp="1" noChangeArrowheads="1"/>
          </p:cNvSpPr>
          <p:nvPr>
            <p:ph type="dt" sz="half" idx="2"/>
          </p:nvPr>
        </p:nvSpPr>
        <p:spPr bwMode="auto">
          <a:xfrm>
            <a:off x="455613" y="6242050"/>
            <a:ext cx="2130425"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pPr>
              <a:defRPr/>
            </a:pPr>
            <a:endParaRPr lang="ru-RU"/>
          </a:p>
        </p:txBody>
      </p:sp>
      <p:sp>
        <p:nvSpPr>
          <p:cNvPr id="15429" name="Rectangle 69"/>
          <p:cNvSpPr>
            <a:spLocks noGrp="1" noChangeArrowheads="1"/>
          </p:cNvSpPr>
          <p:nvPr>
            <p:ph type="ftr" sz="quarter" idx="3"/>
          </p:nvPr>
        </p:nvSpPr>
        <p:spPr bwMode="auto">
          <a:xfrm>
            <a:off x="3124200" y="6242050"/>
            <a:ext cx="2895600"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pPr>
              <a:defRPr/>
            </a:pPr>
            <a:endParaRPr lang="ru-RU"/>
          </a:p>
        </p:txBody>
      </p:sp>
      <p:sp>
        <p:nvSpPr>
          <p:cNvPr id="15430" name="Rectangle 70"/>
          <p:cNvSpPr>
            <a:spLocks noGrp="1" noChangeArrowheads="1"/>
          </p:cNvSpPr>
          <p:nvPr>
            <p:ph type="sldNum" sz="quarter" idx="4"/>
          </p:nvPr>
        </p:nvSpPr>
        <p:spPr bwMode="auto">
          <a:xfrm>
            <a:off x="6553200" y="6242050"/>
            <a:ext cx="2130425"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pPr>
              <a:defRPr/>
            </a:pPr>
            <a:fld id="{6C0B054D-E735-48F7-834A-DC3E392E3200}" type="slidenum">
              <a:rPr lang="ru-RU"/>
              <a:pPr>
                <a:defRPr/>
              </a:pPr>
              <a:t>‹#›</a:t>
            </a:fld>
            <a:endParaRPr lang="ru-RU"/>
          </a:p>
        </p:txBody>
      </p:sp>
      <p:sp>
        <p:nvSpPr>
          <p:cNvPr id="15431" name="Rectangle 71"/>
          <p:cNvSpPr>
            <a:spLocks noGrp="1" noChangeArrowheads="1"/>
          </p:cNvSpPr>
          <p:nvPr>
            <p:ph type="body" idx="1"/>
          </p:nvPr>
        </p:nvSpPr>
        <p:spPr bwMode="auto">
          <a:xfrm>
            <a:off x="455613" y="1598613"/>
            <a:ext cx="8226425" cy="44973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Tree>
  </p:cSld>
  <p:clrMap bg1="dk2" tx1="lt1" bg2="dk1" tx2="lt2" accent1="accent1" accent2="accent2" accent3="accent3" accent4="accent4" accent5="accent5" accent6="accent6" hlink="hlink" folHlink="folHlink"/>
  <p:sldLayoutIdLst>
    <p:sldLayoutId id="2147483746"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SzPct val="115000"/>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115000"/>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blog.catherinepope.co.uk/wp-content/uploads/2011/01/Madame-Tussaud.jpg"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image" Target="../media/image33.jpeg"/><Relationship Id="rId1" Type="http://schemas.openxmlformats.org/officeDocument/2006/relationships/slideLayout" Target="../slideLayouts/slideLayout2.xml"/><Relationship Id="rId4" Type="http://schemas.openxmlformats.org/officeDocument/2006/relationships/image" Target="../media/image35.jpeg"/></Relationships>
</file>

<file path=ppt/slides/_rels/slide11.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41.jpeg"/><Relationship Id="rId3" Type="http://schemas.openxmlformats.org/officeDocument/2006/relationships/image" Target="http://upload.wikimedia.org/wikipedia/commons/thumb/f/f5/Madame_Tussauds,_Washington,_D.C._2011_crop.jpg/220px-Madame_Tussauds,_Washington,_D.C._2011_crop.jpg" TargetMode="External"/><Relationship Id="rId7" Type="http://schemas.openxmlformats.org/officeDocument/2006/relationships/image" Target="../media/image40.png"/><Relationship Id="rId2" Type="http://schemas.openxmlformats.org/officeDocument/2006/relationships/image" Target="../media/image38.jpeg"/><Relationship Id="rId1" Type="http://schemas.openxmlformats.org/officeDocument/2006/relationships/slideLayout" Target="../slideLayouts/slideLayout2.xml"/><Relationship Id="rId6" Type="http://schemas.openxmlformats.org/officeDocument/2006/relationships/hyperlink" Target="http://en.wikipedia.org/wiki/Washington,_D.C." TargetMode="External"/><Relationship Id="rId5" Type="http://schemas.openxmlformats.org/officeDocument/2006/relationships/image" Target="http://bits.wikimedia.org/skins-1.19/common/images/magnify-clip.png" TargetMode="External"/><Relationship Id="rId10" Type="http://schemas.openxmlformats.org/officeDocument/2006/relationships/image" Target="../media/image43.jpeg"/><Relationship Id="rId4" Type="http://schemas.openxmlformats.org/officeDocument/2006/relationships/image" Target="../media/image39.png"/><Relationship Id="rId9" Type="http://schemas.openxmlformats.org/officeDocument/2006/relationships/image" Target="../media/image42.jpeg"/></Relationships>
</file>

<file path=ppt/slides/_rels/slide13.xml.rels><?xml version="1.0" encoding="UTF-8" standalone="yes"?>
<Relationships xmlns="http://schemas.openxmlformats.org/package/2006/relationships"><Relationship Id="rId2" Type="http://schemas.openxmlformats.org/officeDocument/2006/relationships/image" Target="../media/image4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5.jpeg"/><Relationship Id="rId2" Type="http://schemas.openxmlformats.org/officeDocument/2006/relationships/hyperlink" Target="http://www.chinahighlights.com/shanghai/" TargetMode="External"/><Relationship Id="rId1" Type="http://schemas.openxmlformats.org/officeDocument/2006/relationships/slideLayout" Target="../slideLayouts/slideLayout2.xml"/><Relationship Id="rId5" Type="http://schemas.openxmlformats.org/officeDocument/2006/relationships/image" Target="../media/image46.jpeg"/><Relationship Id="rId4" Type="http://schemas.openxmlformats.org/officeDocument/2006/relationships/image" Target="../media/image31.jpeg"/></Relationships>
</file>

<file path=ppt/slides/_rels/slide15.xml.rels><?xml version="1.0" encoding="UTF-8" standalone="yes"?>
<Relationships xmlns="http://schemas.openxmlformats.org/package/2006/relationships"><Relationship Id="rId3" Type="http://schemas.openxmlformats.org/officeDocument/2006/relationships/hyperlink" Target="http://www.aviewoncities.com/amsterdam.htm" TargetMode="External"/><Relationship Id="rId2" Type="http://schemas.openxmlformats.org/officeDocument/2006/relationships/image" Target="../media/image4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priceoftravel.com/51/hong-kong/hong-kong-prices" TargetMode="External"/><Relationship Id="rId2" Type="http://schemas.openxmlformats.org/officeDocument/2006/relationships/image" Target="../media/image48.jpeg"/><Relationship Id="rId1" Type="http://schemas.openxmlformats.org/officeDocument/2006/relationships/slideLayout" Target="../slideLayouts/slideLayout2.xml"/><Relationship Id="rId4" Type="http://schemas.openxmlformats.org/officeDocument/2006/relationships/image" Target="../media/image49.jpeg"/></Relationships>
</file>

<file path=ppt/slides/_rels/slide17.xml.rels><?xml version="1.0" encoding="UTF-8" standalone="yes"?>
<Relationships xmlns="http://schemas.openxmlformats.org/package/2006/relationships"><Relationship Id="rId3" Type="http://schemas.openxmlformats.org/officeDocument/2006/relationships/image" Target="../media/image50.jpeg"/><Relationship Id="rId2" Type="http://schemas.openxmlformats.org/officeDocument/2006/relationships/hyperlink" Target="http://quazen.com/arts/indian-celebrities-wax-statues-at-madamme-tussauds-museum/" TargetMode="External"/><Relationship Id="rId1" Type="http://schemas.openxmlformats.org/officeDocument/2006/relationships/slideLayout" Target="../slideLayouts/slideLayout2.xml"/><Relationship Id="rId5" Type="http://schemas.openxmlformats.org/officeDocument/2006/relationships/image" Target="../media/image52.jpeg"/><Relationship Id="rId4" Type="http://schemas.openxmlformats.org/officeDocument/2006/relationships/image" Target="../media/image51.jpeg"/></Relationships>
</file>

<file path=ppt/slides/_rels/slide18.xml.rels><?xml version="1.0" encoding="UTF-8" standalone="yes"?>
<Relationships xmlns="http://schemas.openxmlformats.org/package/2006/relationships"><Relationship Id="rId8" Type="http://schemas.openxmlformats.org/officeDocument/2006/relationships/image" Target="../media/image57.jpeg"/><Relationship Id="rId13" Type="http://schemas.openxmlformats.org/officeDocument/2006/relationships/image" Target="../media/image60.jpeg"/><Relationship Id="rId3" Type="http://schemas.openxmlformats.org/officeDocument/2006/relationships/image" Target="../media/image54.jpeg"/><Relationship Id="rId7" Type="http://schemas.openxmlformats.org/officeDocument/2006/relationships/hyperlink" Target="http://go.mail.ru/search_images?rch=e&amp;type=all&amp;is=0&amp;q=Famous+wax+figures+of+Madame+Tussauds-+Diana#w=570&amp;h=816&amp;s=130449&amp;pic=http%3A%2F%2Fi.huffpost.com%2Fgen%2F556687%2Fthumbs%2Fo-WILLIAM-AND-KATE-WAX-WORKS-570.jpg%3F4&amp;page=http%3A%2F%2Fwww.huffingtonpost.co.uk%2F2012%2F04%2F04%2Fwilliam-and-kate-waxworks-madame-tussauds_n_1401928.html&amp;descr=William+And+Kate+Anniversary%3A+%3Cb%3EMadame+Tussauds%3C%2Fb%3E+Unveils+Royal+Waxworks+%28" TargetMode="External"/><Relationship Id="rId12" Type="http://schemas.openxmlformats.org/officeDocument/2006/relationships/image" Target="../media/image59.jpeg"/><Relationship Id="rId2" Type="http://schemas.openxmlformats.org/officeDocument/2006/relationships/image" Target="../media/image53.jpeg"/><Relationship Id="rId1" Type="http://schemas.openxmlformats.org/officeDocument/2006/relationships/slideLayout" Target="../slideLayouts/slideLayout2.xml"/><Relationship Id="rId6" Type="http://schemas.openxmlformats.org/officeDocument/2006/relationships/image" Target="../media/image56.jpeg"/><Relationship Id="rId11" Type="http://schemas.openxmlformats.org/officeDocument/2006/relationships/hyperlink" Target="http://go.mail.ru/search_images?rch=e&amp;type=all&amp;is=0&amp;q=Sons+of+Diana+at+Tussauds#w=480&amp;h=640&amp;s=91272&amp;pic=http%3A%2F%2Ffarm1.staticflickr.com%2F56%2F132041918_d97828f59d_z.jpg%3Fzz%3D1&amp;page=http%3A%2F%2Fwww.flickr.com%2Fphotos%2Fmharrsch%2F132041918%2F&amp;descr=A+proud+mother+watches+from+afar+as+Prince+William+and+Prince+%3Cb%3E...%3C%2Fb%3E" TargetMode="External"/><Relationship Id="rId5" Type="http://schemas.openxmlformats.org/officeDocument/2006/relationships/hyperlink" Target="http://go.mail.ru/search_images?q=Famous%20wax%20figures%20of%20Madame%20Tussauds-%20Diana#w=239&amp;h=320&amp;s=57070&amp;pic=http%3A%2F%2Fwww.have-fun-in-the-southwest.com%2Fimages%2FMadameTussaudDi2.jpg&amp;page=http%3A%2F%2Fwww.have-fun-in-the-southwest.com%2FMadame-Tussauds-Las-Vegas.html&amp;descr=%3Cb%3EMadame+Tussauds%3C%2Fb%3E+Las+Vegas" TargetMode="External"/><Relationship Id="rId15" Type="http://schemas.openxmlformats.org/officeDocument/2006/relationships/image" Target="../media/image61.jpeg"/><Relationship Id="rId10" Type="http://schemas.openxmlformats.org/officeDocument/2006/relationships/image" Target="../media/image58.jpeg"/><Relationship Id="rId4" Type="http://schemas.openxmlformats.org/officeDocument/2006/relationships/image" Target="../media/image55.jpeg"/><Relationship Id="rId9" Type="http://schemas.openxmlformats.org/officeDocument/2006/relationships/hyperlink" Target="http://go.mail.ru/search_images?rch=e&amp;type=all&amp;is=0&amp;q=Famous+wax+figures+of+Madame+Tussauds-+Diana#w=421&amp;h=665&amp;s=39980&amp;pic=http%3A%2F%2Fbossip.files.wordpress.com%2F2009%2F01%2Fmichelle-obama-to-bea2dbb81.jpg&amp;page=http%3A%2F%2Fbossip.com%2F78834%2Fmichelle-obama-gets-waxed%2F&amp;descr=Michelle+Obama+Gets+%3Cb%3EWaxed%3C%2Fb%3E+%7C+Bossip" TargetMode="External"/><Relationship Id="rId14" Type="http://schemas.openxmlformats.org/officeDocument/2006/relationships/hyperlink" Target="http://www.tip-berlin.de/community/profile/bernd-sauer/blog/obama-berlin-2"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6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golosangeles.about.com/od/thingstodoinhollywood/ss/MadameTussauds_2.htm" TargetMode="Externa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7" Type="http://schemas.openxmlformats.org/officeDocument/2006/relationships/image" Target="../media/image15.jpeg"/><Relationship Id="rId2"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8" Type="http://schemas.openxmlformats.org/officeDocument/2006/relationships/hyperlink" Target="http://www.daylife.com/topic/03Uv32y5AA5xM" TargetMode="External"/><Relationship Id="rId3" Type="http://schemas.openxmlformats.org/officeDocument/2006/relationships/image" Target="http://static.flickr.com/3012/2389893960_026cef0e98.jpg" TargetMode="External"/><Relationship Id="rId7" Type="http://schemas.openxmlformats.org/officeDocument/2006/relationships/image" Target="../media/image19.jpeg"/><Relationship Id="rId2"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hyperlink" Target="http://go.mail.ru/search_images?rch=e&amp;type=all&amp;is=0&amp;q=Putin%60s+wax+figure#w=460&amp;h=288&amp;s=21442&amp;pic=http%3A%2F%2F1.bp.blogspot.com%2F-wfm_Zu6eKDE%2FTrGE78XGZ0I%2FAAAAAAAAAe4%2FUTCAJ9xqdYE%2Fs1600%2Fputin_gun_1512248c.jpg&amp;page=http%3A%2F%2Fedsworld365.blogspot.com%2F2011_11_01_archive.html&amp;descr=A+World+View%3A+November+2011" TargetMode="External"/><Relationship Id="rId5" Type="http://schemas.openxmlformats.org/officeDocument/2006/relationships/image" Target="../media/image18.jpeg"/><Relationship Id="rId4" Type="http://schemas.openxmlformats.org/officeDocument/2006/relationships/image" Target="../media/image17.jpeg"/><Relationship Id="rId9" Type="http://schemas.openxmlformats.org/officeDocument/2006/relationships/image" Target="../media/image20.jpeg"/></Relationships>
</file>

<file path=ppt/slides/_rels/slide7.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 Id="rId5" Type="http://schemas.openxmlformats.org/officeDocument/2006/relationships/image" Target="../media/image24.jpeg"/><Relationship Id="rId4" Type="http://schemas.openxmlformats.org/officeDocument/2006/relationships/image" Target="../media/image23.jpeg"/></Relationships>
</file>

<file path=ppt/slides/_rels/slide8.xml.rels><?xml version="1.0" encoding="UTF-8" standalone="yes"?>
<Relationships xmlns="http://schemas.openxmlformats.org/package/2006/relationships"><Relationship Id="rId8" Type="http://schemas.openxmlformats.org/officeDocument/2006/relationships/image" Target="../media/image29.jpeg"/><Relationship Id="rId3" Type="http://schemas.openxmlformats.org/officeDocument/2006/relationships/image" Target="../media/image26.jpeg"/><Relationship Id="rId7" Type="http://schemas.openxmlformats.org/officeDocument/2006/relationships/hyperlink" Target="http://travel.viamichelin.com/web/Destination/Canada-Niagara_Falls/Activity-Louis_Tussaud_s_Waxworks-" TargetMode="External"/><Relationship Id="rId2" Type="http://schemas.openxmlformats.org/officeDocument/2006/relationships/image" Target="../media/image25.jpeg"/><Relationship Id="rId1" Type="http://schemas.openxmlformats.org/officeDocument/2006/relationships/slideLayout" Target="../slideLayouts/slideLayout2.xml"/><Relationship Id="rId6" Type="http://schemas.openxmlformats.org/officeDocument/2006/relationships/image" Target="../media/image28.jpeg"/><Relationship Id="rId11" Type="http://schemas.openxmlformats.org/officeDocument/2006/relationships/image" Target="../media/image31.jpeg"/><Relationship Id="rId5" Type="http://schemas.openxmlformats.org/officeDocument/2006/relationships/image" Target="http://www.soundpress.net/graphics-feature-articles/fa-2012-03-01-madame-tussauds-nyc-01.jpg" TargetMode="External"/><Relationship Id="rId10" Type="http://schemas.openxmlformats.org/officeDocument/2006/relationships/image" Target="../media/image30.jpeg"/><Relationship Id="rId4" Type="http://schemas.openxmlformats.org/officeDocument/2006/relationships/image" Target="../media/image27.jpeg"/><Relationship Id="rId9" Type="http://schemas.openxmlformats.org/officeDocument/2006/relationships/hyperlink" Target="http://www.tripadvisor.com/Attraction_Review-g187323-d1828806-Reviews-Madame_Tussauds-Berlin.html"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457200" y="762000"/>
            <a:ext cx="8224838" cy="990600"/>
          </a:xfrm>
        </p:spPr>
        <p:txBody>
          <a:bodyPr/>
          <a:lstStyle/>
          <a:p>
            <a:pPr eaLnBrk="1" hangingPunct="1">
              <a:defRPr/>
            </a:pPr>
            <a:r>
              <a:rPr lang="en-US" sz="4500" dirty="0" smtClean="0"/>
              <a:t>Madame </a:t>
            </a:r>
            <a:r>
              <a:rPr lang="en-US" sz="4500" dirty="0" err="1" smtClean="0"/>
              <a:t>Tussauds</a:t>
            </a:r>
            <a:r>
              <a:rPr lang="en-US" sz="4500" dirty="0" smtClean="0"/>
              <a:t> Waxworks Museums Around the World</a:t>
            </a:r>
            <a:endParaRPr lang="ru-RU" sz="4500" dirty="0" smtClean="0"/>
          </a:p>
        </p:txBody>
      </p:sp>
      <p:pic>
        <p:nvPicPr>
          <p:cNvPr id="3075" name="Picture 4" descr="Madame Tussaud and the History of Waxworks"/>
          <p:cNvPicPr>
            <a:picLocks noChangeAspect="1" noChangeArrowheads="1"/>
          </p:cNvPicPr>
          <p:nvPr>
            <p:ph type="subTitle" idx="1"/>
          </p:nvPr>
        </p:nvPicPr>
        <p:blipFill>
          <a:blip r:embed="rId2" r:link="rId3" cstate="email"/>
          <a:srcRect/>
          <a:stretch>
            <a:fillRect/>
          </a:stretch>
        </p:blipFill>
        <p:spPr>
          <a:xfrm>
            <a:off x="3048000" y="1981200"/>
            <a:ext cx="2384425" cy="3124200"/>
          </a:xfrm>
          <a:noFill/>
        </p:spPr>
      </p:pic>
      <p:sp>
        <p:nvSpPr>
          <p:cNvPr id="3076" name="Rectangle 5"/>
          <p:cNvSpPr>
            <a:spLocks noChangeArrowheads="1"/>
          </p:cNvSpPr>
          <p:nvPr/>
        </p:nvSpPr>
        <p:spPr bwMode="auto">
          <a:xfrm>
            <a:off x="2209800" y="5356225"/>
            <a:ext cx="4194175" cy="641350"/>
          </a:xfrm>
          <a:prstGeom prst="rect">
            <a:avLst/>
          </a:prstGeom>
          <a:noFill/>
          <a:ln w="9525">
            <a:noFill/>
            <a:miter lim="800000"/>
            <a:headEnd/>
            <a:tailEnd/>
          </a:ln>
        </p:spPr>
        <p:txBody>
          <a:bodyPr anchor="ctr">
            <a:spAutoFit/>
          </a:bodyPr>
          <a:lstStyle/>
          <a:p>
            <a:r>
              <a:rPr lang="en-US" b="1"/>
              <a:t>Madame Marie Tussaud: 1761 - 1850</a:t>
            </a:r>
            <a:endParaRPr lang="ru-RU" b="1"/>
          </a:p>
          <a:p>
            <a:pPr eaLnBrk="0" hangingPunct="0"/>
            <a:endParaRPr lang="ru-RU"/>
          </a:p>
        </p:txBody>
      </p:sp>
      <p:sp>
        <p:nvSpPr>
          <p:cNvPr id="3077" name="TextBox 4"/>
          <p:cNvSpPr txBox="1">
            <a:spLocks noChangeArrowheads="1"/>
          </p:cNvSpPr>
          <p:nvPr/>
        </p:nvSpPr>
        <p:spPr bwMode="auto">
          <a:xfrm>
            <a:off x="6781800" y="5029200"/>
            <a:ext cx="1979613" cy="923925"/>
          </a:xfrm>
          <a:prstGeom prst="rect">
            <a:avLst/>
          </a:prstGeom>
          <a:noFill/>
          <a:ln w="9525">
            <a:noFill/>
            <a:miter lim="800000"/>
            <a:headEnd/>
            <a:tailEnd/>
          </a:ln>
        </p:spPr>
        <p:txBody>
          <a:bodyPr wrap="none">
            <a:spAutoFit/>
          </a:bodyPr>
          <a:lstStyle/>
          <a:p>
            <a:r>
              <a:rPr lang="en-US"/>
              <a:t>Done by Belikova</a:t>
            </a:r>
            <a:endParaRPr lang="ru-RU"/>
          </a:p>
          <a:p>
            <a:r>
              <a:rPr lang="en-US"/>
              <a:t> Marina Pavlovna</a:t>
            </a:r>
            <a:endParaRPr lang="ru-RU"/>
          </a:p>
          <a:p>
            <a:r>
              <a:rPr lang="en-US"/>
              <a:t> school </a:t>
            </a:r>
            <a:r>
              <a:rPr lang="ru-RU"/>
              <a:t>№9</a:t>
            </a:r>
          </a:p>
        </p:txBody>
      </p:sp>
      <p:sp>
        <p:nvSpPr>
          <p:cNvPr id="3078" name="TextBox 5"/>
          <p:cNvSpPr txBox="1">
            <a:spLocks noChangeArrowheads="1"/>
          </p:cNvSpPr>
          <p:nvPr/>
        </p:nvSpPr>
        <p:spPr bwMode="auto">
          <a:xfrm>
            <a:off x="2971800" y="5867400"/>
            <a:ext cx="2416175" cy="646113"/>
          </a:xfrm>
          <a:prstGeom prst="rect">
            <a:avLst/>
          </a:prstGeom>
          <a:noFill/>
          <a:ln w="9525">
            <a:noFill/>
            <a:miter lim="800000"/>
            <a:headEnd/>
            <a:tailEnd/>
          </a:ln>
        </p:spPr>
        <p:txBody>
          <a:bodyPr wrap="none">
            <a:spAutoFit/>
          </a:bodyPr>
          <a:lstStyle/>
          <a:p>
            <a:pPr algn="ctr"/>
            <a:r>
              <a:rPr lang="en-US"/>
              <a:t>Stanitsa Baturinskaya</a:t>
            </a:r>
          </a:p>
          <a:p>
            <a:pPr algn="ctr"/>
            <a:r>
              <a:rPr lang="en-US"/>
              <a:t>2013</a:t>
            </a:r>
            <a:endParaRPr lang="ru-R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defRPr/>
            </a:pPr>
            <a:r>
              <a:rPr lang="en-US" sz="3600" b="1" smtClean="0"/>
              <a:t>Madame Tussauds Waxworks Museums Around the World</a:t>
            </a:r>
            <a:endParaRPr lang="ru-RU" sz="3600" b="1" smtClean="0"/>
          </a:p>
        </p:txBody>
      </p:sp>
      <p:pic>
        <p:nvPicPr>
          <p:cNvPr id="12291" name="Picture 4" descr="Madame Tussaud's Wax Museum"/>
          <p:cNvPicPr>
            <a:picLocks noChangeAspect="1" noChangeArrowheads="1"/>
          </p:cNvPicPr>
          <p:nvPr>
            <p:ph type="body" idx="1"/>
          </p:nvPr>
        </p:nvPicPr>
        <p:blipFill>
          <a:blip r:embed="rId2" cstate="email"/>
          <a:srcRect/>
          <a:stretch>
            <a:fillRect/>
          </a:stretch>
        </p:blipFill>
        <p:spPr>
          <a:xfrm>
            <a:off x="2835275" y="3124200"/>
            <a:ext cx="2117725" cy="2819400"/>
          </a:xfrm>
          <a:noFill/>
        </p:spPr>
      </p:pic>
      <p:pic>
        <p:nvPicPr>
          <p:cNvPr id="12292" name="Picture 5" descr="Madame Tussaud's Wax Museum"/>
          <p:cNvPicPr>
            <a:picLocks noChangeAspect="1" noChangeArrowheads="1"/>
          </p:cNvPicPr>
          <p:nvPr/>
        </p:nvPicPr>
        <p:blipFill>
          <a:blip r:embed="rId3" cstate="email"/>
          <a:srcRect/>
          <a:stretch>
            <a:fillRect/>
          </a:stretch>
        </p:blipFill>
        <p:spPr bwMode="auto">
          <a:xfrm>
            <a:off x="4967288" y="2133600"/>
            <a:ext cx="2022475" cy="2667000"/>
          </a:xfrm>
          <a:prstGeom prst="rect">
            <a:avLst/>
          </a:prstGeom>
          <a:noFill/>
          <a:ln w="9525">
            <a:noFill/>
            <a:miter lim="800000"/>
            <a:headEnd/>
            <a:tailEnd/>
          </a:ln>
        </p:spPr>
      </p:pic>
      <p:pic>
        <p:nvPicPr>
          <p:cNvPr id="12293" name="Picture 6" descr="Madame Tussaud's Wax Museum"/>
          <p:cNvPicPr>
            <a:picLocks noChangeAspect="1" noChangeArrowheads="1"/>
          </p:cNvPicPr>
          <p:nvPr/>
        </p:nvPicPr>
        <p:blipFill>
          <a:blip r:embed="rId4" cstate="email"/>
          <a:srcRect/>
          <a:stretch>
            <a:fillRect/>
          </a:stretch>
        </p:blipFill>
        <p:spPr bwMode="auto">
          <a:xfrm>
            <a:off x="685800" y="4735513"/>
            <a:ext cx="2133600" cy="1901825"/>
          </a:xfrm>
          <a:prstGeom prst="rect">
            <a:avLst/>
          </a:prstGeom>
          <a:noFill/>
          <a:ln w="9525">
            <a:noFill/>
            <a:miter lim="800000"/>
            <a:headEnd/>
            <a:tailEnd/>
          </a:ln>
        </p:spPr>
      </p:pic>
      <p:sp>
        <p:nvSpPr>
          <p:cNvPr id="20487" name="Rectangle 7"/>
          <p:cNvSpPr>
            <a:spLocks noChangeArrowheads="1"/>
          </p:cNvSpPr>
          <p:nvPr/>
        </p:nvSpPr>
        <p:spPr bwMode="auto">
          <a:xfrm>
            <a:off x="195263" y="1447800"/>
            <a:ext cx="8948737" cy="646113"/>
          </a:xfrm>
          <a:prstGeom prst="rect">
            <a:avLst/>
          </a:prstGeom>
          <a:noFill/>
          <a:ln w="9525">
            <a:noFill/>
            <a:miter lim="800000"/>
            <a:headEnd/>
            <a:tailEnd/>
          </a:ln>
          <a:effectLst/>
        </p:spPr>
        <p:txBody>
          <a:bodyPr wrap="none">
            <a:spAutoFit/>
          </a:bodyPr>
          <a:lstStyle/>
          <a:p>
            <a:pPr>
              <a:defRPr/>
            </a:pPr>
            <a:r>
              <a:rPr lang="ru-RU" dirty="0" err="1">
                <a:solidFill>
                  <a:schemeClr val="tx2"/>
                </a:solidFill>
                <a:effectLst>
                  <a:outerShdw blurRad="38100" dist="38100" dir="2700000" algn="tl">
                    <a:srgbClr val="000000"/>
                  </a:outerShdw>
                </a:effectLst>
              </a:rPr>
              <a:t>This</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museum</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is</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the</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heart</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of</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Manhattan’s</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Clinton</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neighborhood</a:t>
            </a:r>
            <a:r>
              <a:rPr lang="ru-RU" dirty="0">
                <a:solidFill>
                  <a:schemeClr val="tx2"/>
                </a:solidFill>
                <a:effectLst>
                  <a:outerShdw blurRad="38100" dist="38100" dir="2700000" algn="tl">
                    <a:srgbClr val="000000"/>
                  </a:outerShdw>
                </a:effectLst>
              </a:rPr>
              <a:t>. </a:t>
            </a:r>
          </a:p>
          <a:p>
            <a:pPr>
              <a:defRPr/>
            </a:pPr>
            <a:r>
              <a:rPr lang="ru-RU" dirty="0" err="1">
                <a:solidFill>
                  <a:schemeClr val="tx2"/>
                </a:solidFill>
                <a:effectLst>
                  <a:outerShdw blurRad="38100" dist="38100" dir="2700000" algn="tl">
                    <a:srgbClr val="000000"/>
                  </a:outerShdw>
                </a:effectLst>
              </a:rPr>
              <a:t>Located</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at</a:t>
            </a:r>
            <a:r>
              <a:rPr lang="ru-RU" dirty="0">
                <a:solidFill>
                  <a:schemeClr val="tx2"/>
                </a:solidFill>
                <a:effectLst>
                  <a:outerShdw blurRad="38100" dist="38100" dir="2700000" algn="tl">
                    <a:srgbClr val="000000"/>
                  </a:outerShdw>
                </a:effectLst>
              </a:rPr>
              <a:t> 234 </a:t>
            </a:r>
            <a:r>
              <a:rPr lang="ru-RU" dirty="0" err="1">
                <a:solidFill>
                  <a:schemeClr val="tx2"/>
                </a:solidFill>
                <a:effectLst>
                  <a:outerShdw blurRad="38100" dist="38100" dir="2700000" algn="tl">
                    <a:srgbClr val="000000"/>
                  </a:outerShdw>
                </a:effectLst>
              </a:rPr>
              <a:t>West</a:t>
            </a:r>
            <a:r>
              <a:rPr lang="ru-RU" dirty="0">
                <a:solidFill>
                  <a:schemeClr val="tx2"/>
                </a:solidFill>
                <a:effectLst>
                  <a:outerShdw blurRad="38100" dist="38100" dir="2700000" algn="tl">
                    <a:srgbClr val="000000"/>
                  </a:outerShdw>
                </a:effectLst>
              </a:rPr>
              <a:t> 42nd </a:t>
            </a:r>
            <a:r>
              <a:rPr lang="ru-RU" dirty="0" err="1">
                <a:solidFill>
                  <a:schemeClr val="tx2"/>
                </a:solidFill>
                <a:effectLst>
                  <a:outerShdw blurRad="38100" dist="38100" dir="2700000" algn="tl">
                    <a:srgbClr val="000000"/>
                  </a:outerShdw>
                </a:effectLst>
              </a:rPr>
              <a:t>Street</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this</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museum</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exemplifies</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the</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spirit</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of</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New</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York</a:t>
            </a:r>
            <a:r>
              <a:rPr lang="ru-RU" dirty="0">
                <a:solidFill>
                  <a:schemeClr val="tx2"/>
                </a:solidFill>
                <a:effectLst>
                  <a:outerShdw blurRad="38100" dist="38100" dir="2700000" algn="tl">
                    <a:srgbClr val="000000"/>
                  </a:outerShdw>
                </a:effectLst>
              </a:rPr>
              <a:t> </a:t>
            </a:r>
            <a:r>
              <a:rPr lang="ru-RU" dirty="0" err="1">
                <a:solidFill>
                  <a:schemeClr val="tx2"/>
                </a:solidFill>
                <a:effectLst>
                  <a:outerShdw blurRad="38100" dist="38100" dir="2700000" algn="tl">
                    <a:srgbClr val="000000"/>
                  </a:outerShdw>
                </a:effectLst>
              </a:rPr>
              <a:t>City</a:t>
            </a:r>
            <a:r>
              <a:rPr lang="ru-RU" dirty="0">
                <a:solidFill>
                  <a:schemeClr val="tx2"/>
                </a:solidFill>
                <a:effectLst>
                  <a:outerShdw blurRad="38100" dist="38100" dir="2700000" algn="tl">
                    <a:srgbClr val="000000"/>
                  </a:outerShdw>
                </a:effectLst>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917575" y="304800"/>
            <a:ext cx="8226425" cy="1143000"/>
          </a:xfrm>
        </p:spPr>
        <p:txBody>
          <a:bodyPr/>
          <a:lstStyle/>
          <a:p>
            <a:pPr eaLnBrk="1" hangingPunct="1">
              <a:defRPr/>
            </a:pPr>
            <a:r>
              <a:rPr lang="en-US" sz="3600" b="1" dirty="0" smtClean="0"/>
              <a:t>Madame </a:t>
            </a:r>
            <a:r>
              <a:rPr lang="en-US" sz="3600" b="1" dirty="0" err="1" smtClean="0"/>
              <a:t>Tussauds</a:t>
            </a:r>
            <a:r>
              <a:rPr lang="en-US" sz="3600" b="1" dirty="0" smtClean="0"/>
              <a:t> Waxworks Museums Around the World</a:t>
            </a:r>
            <a:endParaRPr lang="ru-RU" sz="3600" b="1" dirty="0" smtClean="0"/>
          </a:p>
        </p:txBody>
      </p:sp>
      <p:pic>
        <p:nvPicPr>
          <p:cNvPr id="13315" name="Picture 4" descr="220px-Madame_Tussauds_in_Berlin"/>
          <p:cNvPicPr>
            <a:picLocks noChangeAspect="1" noChangeArrowheads="1"/>
          </p:cNvPicPr>
          <p:nvPr>
            <p:ph type="body" idx="1"/>
          </p:nvPr>
        </p:nvPicPr>
        <p:blipFill>
          <a:blip r:embed="rId2" cstate="email"/>
          <a:srcRect/>
          <a:stretch>
            <a:fillRect/>
          </a:stretch>
        </p:blipFill>
        <p:spPr>
          <a:xfrm>
            <a:off x="1219200" y="3048000"/>
            <a:ext cx="4087813" cy="3067050"/>
          </a:xfrm>
          <a:noFill/>
        </p:spPr>
      </p:pic>
      <p:sp>
        <p:nvSpPr>
          <p:cNvPr id="13316" name="Rectangle 5"/>
          <p:cNvSpPr>
            <a:spLocks noChangeArrowheads="1"/>
          </p:cNvSpPr>
          <p:nvPr/>
        </p:nvSpPr>
        <p:spPr bwMode="auto">
          <a:xfrm>
            <a:off x="2209800" y="2247900"/>
            <a:ext cx="4343400" cy="366713"/>
          </a:xfrm>
          <a:prstGeom prst="rect">
            <a:avLst/>
          </a:prstGeom>
          <a:noFill/>
          <a:ln w="9525">
            <a:noFill/>
            <a:miter lim="800000"/>
            <a:headEnd/>
            <a:tailEnd/>
          </a:ln>
        </p:spPr>
        <p:txBody>
          <a:bodyPr anchor="ctr">
            <a:spAutoFit/>
          </a:bodyPr>
          <a:lstStyle/>
          <a:p>
            <a:r>
              <a:rPr lang="ru-RU"/>
              <a:t>Entry of Madame Tussauds in Berlin</a:t>
            </a:r>
          </a:p>
        </p:txBody>
      </p:sp>
      <p:pic>
        <p:nvPicPr>
          <p:cNvPr id="13317" name="Picture 5" descr="madame-tussauds"/>
          <p:cNvPicPr>
            <a:picLocks noChangeAspect="1" noChangeArrowheads="1"/>
          </p:cNvPicPr>
          <p:nvPr/>
        </p:nvPicPr>
        <p:blipFill>
          <a:blip r:embed="rId3" cstate="email"/>
          <a:srcRect/>
          <a:stretch>
            <a:fillRect/>
          </a:stretch>
        </p:blipFill>
        <p:spPr bwMode="auto">
          <a:xfrm>
            <a:off x="5621338" y="4038600"/>
            <a:ext cx="3355975" cy="18938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en-US" sz="3600" b="1" smtClean="0"/>
              <a:t>Madame Tussauds Waxworks Museums Around the World</a:t>
            </a:r>
            <a:endParaRPr lang="ru-RU" sz="3600" b="1" smtClean="0"/>
          </a:p>
        </p:txBody>
      </p:sp>
      <p:pic>
        <p:nvPicPr>
          <p:cNvPr id="14339" name="Picture 4" descr="http://upload.wikimedia.org/wikipedia/commons/thumb/f/f5/Madame_Tussauds%2C_Washington%2C_D.C._2011_crop.jpg/220px-Madame_Tussauds%2C_Washington%2C_D.C._2011_crop.jpg"/>
          <p:cNvPicPr>
            <a:picLocks noChangeAspect="1" noChangeArrowheads="1"/>
          </p:cNvPicPr>
          <p:nvPr>
            <p:ph type="body" idx="1"/>
          </p:nvPr>
        </p:nvPicPr>
        <p:blipFill>
          <a:blip r:embed="rId2" r:link="rId3" cstate="email"/>
          <a:srcRect/>
          <a:stretch>
            <a:fillRect/>
          </a:stretch>
        </p:blipFill>
        <p:spPr>
          <a:xfrm>
            <a:off x="2667000" y="2590800"/>
            <a:ext cx="2857500" cy="3581400"/>
          </a:xfrm>
          <a:noFill/>
        </p:spPr>
      </p:pic>
      <p:sp>
        <p:nvSpPr>
          <p:cNvPr id="14340" name="Rectangle 6"/>
          <p:cNvSpPr>
            <a:spLocks noChangeArrowheads="1"/>
          </p:cNvSpPr>
          <p:nvPr/>
        </p:nvSpPr>
        <p:spPr bwMode="auto">
          <a:xfrm>
            <a:off x="-228600" y="2743200"/>
            <a:ext cx="9144000" cy="0"/>
          </a:xfrm>
          <a:prstGeom prst="rect">
            <a:avLst/>
          </a:prstGeom>
          <a:noFill/>
          <a:ln w="9525">
            <a:noFill/>
            <a:miter lim="800000"/>
            <a:headEnd/>
            <a:tailEnd/>
          </a:ln>
        </p:spPr>
        <p:txBody>
          <a:bodyPr wrap="none" anchor="ctr">
            <a:spAutoFit/>
          </a:bodyPr>
          <a:lstStyle/>
          <a:p>
            <a:endParaRPr lang="ru-RU"/>
          </a:p>
        </p:txBody>
      </p:sp>
      <p:pic>
        <p:nvPicPr>
          <p:cNvPr id="14341" name="Picture 5" descr="http://bits.wikimedia.org/skins-1.19/common/images/magnify-clip.png"/>
          <p:cNvPicPr>
            <a:picLocks noChangeAspect="1" noChangeArrowheads="1"/>
          </p:cNvPicPr>
          <p:nvPr/>
        </p:nvPicPr>
        <p:blipFill>
          <a:blip r:embed="rId4" r:link="rId5" cstate="email"/>
          <a:srcRect/>
          <a:stretch>
            <a:fillRect/>
          </a:stretch>
        </p:blipFill>
        <p:spPr bwMode="auto">
          <a:xfrm>
            <a:off x="0" y="3240088"/>
            <a:ext cx="142875" cy="104775"/>
          </a:xfrm>
          <a:prstGeom prst="rect">
            <a:avLst/>
          </a:prstGeom>
          <a:noFill/>
          <a:ln w="9525">
            <a:noFill/>
            <a:miter lim="800000"/>
            <a:headEnd/>
            <a:tailEnd/>
          </a:ln>
        </p:spPr>
      </p:pic>
      <p:sp>
        <p:nvSpPr>
          <p:cNvPr id="14342" name="Rectangle 8"/>
          <p:cNvSpPr>
            <a:spLocks noChangeArrowheads="1"/>
          </p:cNvSpPr>
          <p:nvPr/>
        </p:nvSpPr>
        <p:spPr bwMode="auto">
          <a:xfrm>
            <a:off x="2438400" y="2057400"/>
            <a:ext cx="3394075" cy="366713"/>
          </a:xfrm>
          <a:prstGeom prst="rect">
            <a:avLst/>
          </a:prstGeom>
          <a:noFill/>
          <a:ln w="9525">
            <a:noFill/>
            <a:miter lim="800000"/>
            <a:headEnd/>
            <a:tailEnd/>
          </a:ln>
        </p:spPr>
        <p:txBody>
          <a:bodyPr anchor="ctr">
            <a:spAutoFit/>
          </a:bodyPr>
          <a:lstStyle/>
          <a:p>
            <a:r>
              <a:rPr lang="ru-RU">
                <a:hlinkClick r:id="rId6" tooltip="Washington, D.C."/>
              </a:rPr>
              <a:t>Washington, D.C.</a:t>
            </a:r>
            <a:r>
              <a:rPr lang="ru-RU"/>
              <a:t> location</a:t>
            </a:r>
          </a:p>
        </p:txBody>
      </p:sp>
      <p:pic>
        <p:nvPicPr>
          <p:cNvPr id="14343" name="Picture 9" descr="44presidents"/>
          <p:cNvPicPr>
            <a:picLocks noChangeAspect="1" noChangeArrowheads="1"/>
          </p:cNvPicPr>
          <p:nvPr/>
        </p:nvPicPr>
        <p:blipFill>
          <a:blip r:embed="rId7" cstate="email"/>
          <a:srcRect/>
          <a:stretch>
            <a:fillRect/>
          </a:stretch>
        </p:blipFill>
        <p:spPr bwMode="auto">
          <a:xfrm>
            <a:off x="5867400" y="2286000"/>
            <a:ext cx="2876550" cy="1866900"/>
          </a:xfrm>
          <a:prstGeom prst="rect">
            <a:avLst/>
          </a:prstGeom>
          <a:noFill/>
          <a:ln w="9525">
            <a:noFill/>
            <a:miter lim="800000"/>
            <a:headEnd/>
            <a:tailEnd/>
          </a:ln>
        </p:spPr>
      </p:pic>
      <p:pic>
        <p:nvPicPr>
          <p:cNvPr id="14344" name="Picture 10" descr="US-Presidents"/>
          <p:cNvPicPr>
            <a:picLocks noChangeAspect="1" noChangeArrowheads="1"/>
          </p:cNvPicPr>
          <p:nvPr/>
        </p:nvPicPr>
        <p:blipFill>
          <a:blip r:embed="rId8" cstate="email"/>
          <a:srcRect/>
          <a:stretch>
            <a:fillRect/>
          </a:stretch>
        </p:blipFill>
        <p:spPr bwMode="auto">
          <a:xfrm>
            <a:off x="304800" y="2286000"/>
            <a:ext cx="2057400" cy="1905000"/>
          </a:xfrm>
          <a:prstGeom prst="rect">
            <a:avLst/>
          </a:prstGeom>
          <a:noFill/>
          <a:ln w="9525">
            <a:noFill/>
            <a:miter lim="800000"/>
            <a:headEnd/>
            <a:tailEnd/>
          </a:ln>
        </p:spPr>
      </p:pic>
      <p:pic>
        <p:nvPicPr>
          <p:cNvPr id="14345" name="Picture 11" descr="george-washington-portrait"/>
          <p:cNvPicPr>
            <a:picLocks noChangeAspect="1" noChangeArrowheads="1"/>
          </p:cNvPicPr>
          <p:nvPr/>
        </p:nvPicPr>
        <p:blipFill>
          <a:blip r:embed="rId9" cstate="email"/>
          <a:srcRect/>
          <a:stretch>
            <a:fillRect/>
          </a:stretch>
        </p:blipFill>
        <p:spPr bwMode="auto">
          <a:xfrm>
            <a:off x="6096000" y="4648200"/>
            <a:ext cx="2438400" cy="1657350"/>
          </a:xfrm>
          <a:prstGeom prst="rect">
            <a:avLst/>
          </a:prstGeom>
          <a:noFill/>
          <a:ln w="9525">
            <a:noFill/>
            <a:miter lim="800000"/>
            <a:headEnd/>
            <a:tailEnd/>
          </a:ln>
        </p:spPr>
      </p:pic>
      <p:pic>
        <p:nvPicPr>
          <p:cNvPr id="14346" name="Picture 12" descr="Tussauds-to-open-Presidents-Gallery"/>
          <p:cNvPicPr>
            <a:picLocks noChangeAspect="1" noChangeArrowheads="1"/>
          </p:cNvPicPr>
          <p:nvPr/>
        </p:nvPicPr>
        <p:blipFill>
          <a:blip r:embed="rId10" cstate="email"/>
          <a:srcRect/>
          <a:stretch>
            <a:fillRect/>
          </a:stretch>
        </p:blipFill>
        <p:spPr bwMode="auto">
          <a:xfrm>
            <a:off x="685800" y="4419600"/>
            <a:ext cx="1344613" cy="1752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sz="3600" b="1" smtClean="0"/>
              <a:t>Madame Tussauds Waxworks Museums Around the World</a:t>
            </a:r>
            <a:endParaRPr lang="ru-RU" sz="3600" b="1" smtClean="0"/>
          </a:p>
        </p:txBody>
      </p:sp>
      <p:pic>
        <p:nvPicPr>
          <p:cNvPr id="15363" name="Picture 4" descr="Wax_0597"/>
          <p:cNvPicPr>
            <a:picLocks noChangeAspect="1" noChangeArrowheads="1"/>
          </p:cNvPicPr>
          <p:nvPr>
            <p:ph type="body" idx="1"/>
          </p:nvPr>
        </p:nvPicPr>
        <p:blipFill>
          <a:blip r:embed="rId2" cstate="email"/>
          <a:srcRect/>
          <a:stretch>
            <a:fillRect/>
          </a:stretch>
        </p:blipFill>
        <p:spPr>
          <a:xfrm>
            <a:off x="1676400" y="2743200"/>
            <a:ext cx="4876800" cy="3238500"/>
          </a:xfrm>
          <a:noFill/>
        </p:spPr>
      </p:pic>
      <p:sp>
        <p:nvSpPr>
          <p:cNvPr id="15364" name="Rectangle 6"/>
          <p:cNvSpPr>
            <a:spLocks noChangeArrowheads="1"/>
          </p:cNvSpPr>
          <p:nvPr/>
        </p:nvSpPr>
        <p:spPr bwMode="auto">
          <a:xfrm>
            <a:off x="1676400" y="2057400"/>
            <a:ext cx="4908550" cy="366713"/>
          </a:xfrm>
          <a:prstGeom prst="rect">
            <a:avLst/>
          </a:prstGeom>
          <a:noFill/>
          <a:ln w="9525">
            <a:noFill/>
            <a:miter lim="800000"/>
            <a:headEnd/>
            <a:tailEnd/>
          </a:ln>
        </p:spPr>
        <p:txBody>
          <a:bodyPr wrap="none" anchor="ctr">
            <a:spAutoFit/>
          </a:bodyPr>
          <a:lstStyle/>
          <a:p>
            <a:r>
              <a:rPr lang="ru-RU"/>
              <a:t> </a:t>
            </a:r>
            <a:r>
              <a:rPr lang="en-US"/>
              <a:t>Madame Tussauds Wax Museum in Bangkok</a:t>
            </a:r>
            <a:r>
              <a:rPr lang="ru-RU"/>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US" sz="3600" b="1" smtClean="0"/>
              <a:t>Madame Tussauds Waxworks Museums Around the World</a:t>
            </a:r>
            <a:endParaRPr lang="ru-RU" sz="3600" b="1" smtClean="0"/>
          </a:p>
        </p:txBody>
      </p:sp>
      <p:sp>
        <p:nvSpPr>
          <p:cNvPr id="24579" name="Rectangle 3"/>
          <p:cNvSpPr>
            <a:spLocks noGrp="1" noChangeArrowheads="1"/>
          </p:cNvSpPr>
          <p:nvPr>
            <p:ph type="body" idx="1"/>
          </p:nvPr>
        </p:nvSpPr>
        <p:spPr/>
        <p:txBody>
          <a:bodyPr/>
          <a:lstStyle/>
          <a:p>
            <a:pPr eaLnBrk="1" hangingPunct="1">
              <a:defRPr/>
            </a:pPr>
            <a:r>
              <a:rPr lang="en-US" sz="2000" smtClean="0">
                <a:hlinkClick r:id="rId2"/>
              </a:rPr>
              <a:t>Shanghai</a:t>
            </a:r>
            <a:r>
              <a:rPr lang="en-US" sz="2000" smtClean="0"/>
              <a:t> won over more than 30 candidate cities around the world and was chosen for one of the few Madame Tussauds wax museums.</a:t>
            </a:r>
            <a:r>
              <a:rPr lang="ru-RU" sz="2000" smtClean="0"/>
              <a:t> </a:t>
            </a:r>
          </a:p>
        </p:txBody>
      </p:sp>
      <p:pic>
        <p:nvPicPr>
          <p:cNvPr id="16388" name="Picture 4" descr="Madame Tussauds Wax Museum"/>
          <p:cNvPicPr>
            <a:picLocks noChangeAspect="1" noChangeArrowheads="1"/>
          </p:cNvPicPr>
          <p:nvPr/>
        </p:nvPicPr>
        <p:blipFill>
          <a:blip r:embed="rId3" cstate="email"/>
          <a:srcRect/>
          <a:stretch>
            <a:fillRect/>
          </a:stretch>
        </p:blipFill>
        <p:spPr bwMode="auto">
          <a:xfrm>
            <a:off x="2514600" y="2705100"/>
            <a:ext cx="3352800" cy="2516188"/>
          </a:xfrm>
          <a:prstGeom prst="rect">
            <a:avLst/>
          </a:prstGeom>
          <a:noFill/>
          <a:ln w="9525">
            <a:noFill/>
            <a:miter lim="800000"/>
            <a:headEnd/>
            <a:tailEnd/>
          </a:ln>
        </p:spPr>
      </p:pic>
      <p:pic>
        <p:nvPicPr>
          <p:cNvPr id="16389" name="Picture 6" descr="36691_shanghai_museum"/>
          <p:cNvPicPr>
            <a:picLocks noChangeAspect="1" noChangeArrowheads="1"/>
          </p:cNvPicPr>
          <p:nvPr/>
        </p:nvPicPr>
        <p:blipFill>
          <a:blip r:embed="rId4" cstate="email"/>
          <a:srcRect/>
          <a:stretch>
            <a:fillRect/>
          </a:stretch>
        </p:blipFill>
        <p:spPr bwMode="auto">
          <a:xfrm>
            <a:off x="6019800" y="2743200"/>
            <a:ext cx="2667000" cy="2000250"/>
          </a:xfrm>
          <a:prstGeom prst="rect">
            <a:avLst/>
          </a:prstGeom>
          <a:noFill/>
          <a:ln w="9525">
            <a:noFill/>
            <a:miter lim="800000"/>
            <a:headEnd/>
            <a:tailEnd/>
          </a:ln>
        </p:spPr>
      </p:pic>
      <p:pic>
        <p:nvPicPr>
          <p:cNvPr id="16390" name="Picture 7" descr="madame-tussauds-wax-museum-fan"/>
          <p:cNvPicPr>
            <a:picLocks noChangeAspect="1" noChangeArrowheads="1"/>
          </p:cNvPicPr>
          <p:nvPr/>
        </p:nvPicPr>
        <p:blipFill>
          <a:blip r:embed="rId5" cstate="email"/>
          <a:srcRect/>
          <a:stretch>
            <a:fillRect/>
          </a:stretch>
        </p:blipFill>
        <p:spPr bwMode="auto">
          <a:xfrm>
            <a:off x="388938" y="3810000"/>
            <a:ext cx="2009775" cy="2679700"/>
          </a:xfrm>
          <a:prstGeom prst="rect">
            <a:avLst/>
          </a:prstGeom>
          <a:noFill/>
          <a:ln w="9525">
            <a:noFill/>
            <a:miter lim="800000"/>
            <a:headEnd/>
            <a:tailEnd/>
          </a:ln>
        </p:spPr>
      </p:pic>
      <p:sp>
        <p:nvSpPr>
          <p:cNvPr id="16392" name="Rectangle 8"/>
          <p:cNvSpPr>
            <a:spLocks noChangeArrowheads="1"/>
          </p:cNvSpPr>
          <p:nvPr/>
        </p:nvSpPr>
        <p:spPr bwMode="auto">
          <a:xfrm>
            <a:off x="-4600575" y="3108325"/>
            <a:ext cx="1728787" cy="366713"/>
          </a:xfrm>
          <a:prstGeom prst="rect">
            <a:avLst/>
          </a:prstGeom>
          <a:noFill/>
          <a:ln w="9525">
            <a:noFill/>
            <a:miter lim="800000"/>
            <a:headEnd/>
            <a:tailEnd/>
          </a:ln>
          <a:effectLst/>
        </p:spPr>
        <p:txBody>
          <a:bodyPr wrap="none">
            <a:spAutoFit/>
          </a:bodyPr>
          <a:lstStyle/>
          <a:p>
            <a:pPr>
              <a:spcBef>
                <a:spcPct val="20000"/>
              </a:spcBef>
              <a:buClr>
                <a:schemeClr val="tx2"/>
              </a:buClr>
              <a:buSzPct val="115000"/>
              <a:buFont typeface="Wingdings" pitchFamily="2" charset="2"/>
              <a:buChar char="§"/>
              <a:defRPr/>
            </a:pPr>
            <a:r>
              <a:rPr lang="en-US">
                <a:effectLst>
                  <a:outerShdw blurRad="38100" dist="38100" dir="2700000" algn="tl">
                    <a:srgbClr val="000000"/>
                  </a:outerShdw>
                </a:effectLst>
              </a:rPr>
              <a:t>The Shanghai</a:t>
            </a:r>
            <a:endParaRPr lang="ru-RU">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sz="3600" b="1" smtClean="0"/>
              <a:t>Madame Tussauds Waxworks Museums Around the World</a:t>
            </a:r>
            <a:endParaRPr lang="ru-RU" sz="3600" b="1" smtClean="0"/>
          </a:p>
        </p:txBody>
      </p:sp>
      <p:pic>
        <p:nvPicPr>
          <p:cNvPr id="17411" name="Picture 4" descr="1"/>
          <p:cNvPicPr>
            <a:picLocks noChangeAspect="1" noChangeArrowheads="1"/>
          </p:cNvPicPr>
          <p:nvPr>
            <p:ph type="body" idx="1"/>
          </p:nvPr>
        </p:nvPicPr>
        <p:blipFill>
          <a:blip r:embed="rId2" cstate="email"/>
          <a:srcRect/>
          <a:stretch>
            <a:fillRect/>
          </a:stretch>
        </p:blipFill>
        <p:spPr>
          <a:xfrm>
            <a:off x="2438400" y="2892425"/>
            <a:ext cx="4267200" cy="3203575"/>
          </a:xfrm>
          <a:noFill/>
        </p:spPr>
      </p:pic>
      <p:sp>
        <p:nvSpPr>
          <p:cNvPr id="17412" name="Rectangle 5"/>
          <p:cNvSpPr>
            <a:spLocks noChangeArrowheads="1"/>
          </p:cNvSpPr>
          <p:nvPr/>
        </p:nvSpPr>
        <p:spPr bwMode="auto">
          <a:xfrm>
            <a:off x="0" y="1524000"/>
            <a:ext cx="9864725" cy="923925"/>
          </a:xfrm>
          <a:prstGeom prst="rect">
            <a:avLst/>
          </a:prstGeom>
          <a:noFill/>
          <a:ln w="9525">
            <a:noFill/>
            <a:miter lim="800000"/>
            <a:headEnd/>
            <a:tailEnd/>
          </a:ln>
        </p:spPr>
        <p:txBody>
          <a:bodyPr anchor="ctr">
            <a:spAutoFit/>
          </a:bodyPr>
          <a:lstStyle/>
          <a:p>
            <a:pPr eaLnBrk="0" hangingPunct="0"/>
            <a:r>
              <a:rPr lang="ru-RU"/>
              <a:t>The museum started an overseas expansion in 1970, when it opened a branch location in </a:t>
            </a:r>
            <a:r>
              <a:rPr lang="ru-RU">
                <a:hlinkClick r:id="rId3"/>
              </a:rPr>
              <a:t>Amsterdam</a:t>
            </a:r>
            <a:r>
              <a:rPr lang="ru-RU"/>
              <a:t>. </a:t>
            </a:r>
          </a:p>
          <a:p>
            <a:pPr eaLnBrk="0" hangingPunct="0"/>
            <a:endParaRPr lang="ru-R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sz="4000" b="1" smtClean="0"/>
              <a:t>Madame Tussauds Waxworks Museums Around the World</a:t>
            </a:r>
            <a:endParaRPr lang="ru-RU" sz="4000" b="1" smtClean="0"/>
          </a:p>
        </p:txBody>
      </p:sp>
      <p:pic>
        <p:nvPicPr>
          <p:cNvPr id="18435" name="Picture 5" descr="where-else"/>
          <p:cNvPicPr>
            <a:picLocks noChangeAspect="1" noChangeArrowheads="1"/>
          </p:cNvPicPr>
          <p:nvPr>
            <p:ph type="body" idx="4294967295"/>
          </p:nvPr>
        </p:nvPicPr>
        <p:blipFill>
          <a:blip r:embed="rId2" cstate="email"/>
          <a:srcRect/>
          <a:stretch>
            <a:fillRect/>
          </a:stretch>
        </p:blipFill>
        <p:spPr>
          <a:xfrm>
            <a:off x="5715000" y="3525838"/>
            <a:ext cx="3048000" cy="2282825"/>
          </a:xfrm>
        </p:spPr>
      </p:pic>
      <p:sp>
        <p:nvSpPr>
          <p:cNvPr id="18436" name="Rectangle 6"/>
          <p:cNvSpPr>
            <a:spLocks noChangeArrowheads="1"/>
          </p:cNvSpPr>
          <p:nvPr/>
        </p:nvSpPr>
        <p:spPr bwMode="auto">
          <a:xfrm>
            <a:off x="174625" y="1447800"/>
            <a:ext cx="8969375" cy="1200150"/>
          </a:xfrm>
          <a:prstGeom prst="rect">
            <a:avLst/>
          </a:prstGeom>
          <a:noFill/>
          <a:ln w="9525">
            <a:noFill/>
            <a:miter lim="800000"/>
            <a:headEnd/>
            <a:tailEnd/>
          </a:ln>
        </p:spPr>
        <p:txBody>
          <a:bodyPr wrap="none" anchor="ctr">
            <a:spAutoFit/>
          </a:bodyPr>
          <a:lstStyle/>
          <a:p>
            <a:pPr eaLnBrk="0" hangingPunct="0"/>
            <a:r>
              <a:rPr lang="ru-RU"/>
              <a:t>Located near the Peak complex on Hong Kong Island itself, this location is (barely)</a:t>
            </a:r>
          </a:p>
          <a:p>
            <a:pPr eaLnBrk="0" hangingPunct="0"/>
            <a:r>
              <a:rPr lang="ru-RU"/>
              <a:t> the cheapest of all the Madame Tussauds locations, which is a bit surprising since</a:t>
            </a:r>
          </a:p>
          <a:p>
            <a:pPr eaLnBrk="0" hangingPunct="0"/>
            <a:r>
              <a:rPr lang="ru-RU"/>
              <a:t> </a:t>
            </a:r>
            <a:r>
              <a:rPr lang="ru-RU">
                <a:hlinkClick r:id="rId3"/>
              </a:rPr>
              <a:t>Hong Kong</a:t>
            </a:r>
            <a:r>
              <a:rPr lang="ru-RU"/>
              <a:t> is generally a bit more expensive than at least two other cities on this list, </a:t>
            </a:r>
          </a:p>
          <a:p>
            <a:pPr eaLnBrk="0" hangingPunct="0"/>
            <a:r>
              <a:rPr lang="ru-RU"/>
              <a:t>namely Shanghai and Bangkok.</a:t>
            </a:r>
          </a:p>
        </p:txBody>
      </p:sp>
      <p:pic>
        <p:nvPicPr>
          <p:cNvPr id="18437" name="Picture 10" descr="image002"/>
          <p:cNvPicPr>
            <a:picLocks noChangeAspect="1" noChangeArrowheads="1"/>
          </p:cNvPicPr>
          <p:nvPr/>
        </p:nvPicPr>
        <p:blipFill>
          <a:blip r:embed="rId4" cstate="email"/>
          <a:srcRect/>
          <a:stretch>
            <a:fillRect/>
          </a:stretch>
        </p:blipFill>
        <p:spPr bwMode="auto">
          <a:xfrm>
            <a:off x="381000" y="3170238"/>
            <a:ext cx="4789488" cy="3067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en-US" sz="4000" b="1" smtClean="0"/>
              <a:t>Madame Tussauds Waxworks Museums Around the World</a:t>
            </a:r>
            <a:endParaRPr lang="ru-RU" sz="4000" b="1" smtClean="0"/>
          </a:p>
        </p:txBody>
      </p:sp>
      <p:sp>
        <p:nvSpPr>
          <p:cNvPr id="19459" name="Rectangle 3"/>
          <p:cNvSpPr>
            <a:spLocks noGrp="1" noChangeArrowheads="1"/>
          </p:cNvSpPr>
          <p:nvPr>
            <p:ph type="body" idx="1"/>
          </p:nvPr>
        </p:nvSpPr>
        <p:spPr/>
        <p:txBody>
          <a:bodyPr/>
          <a:lstStyle/>
          <a:p>
            <a:r>
              <a:rPr lang="ru-RU" sz="1800" b="1" smtClean="0">
                <a:effectLst/>
                <a:hlinkClick r:id="rId2"/>
              </a:rPr>
              <a:t>Indian Celebrities Wax Statues at Madamme Tussauds Museum</a:t>
            </a:r>
            <a:r>
              <a:rPr lang="ru-RU" sz="1800" smtClean="0">
                <a:effectLst/>
              </a:rPr>
              <a:t> </a:t>
            </a:r>
          </a:p>
          <a:p>
            <a:r>
              <a:rPr lang="ru-RU" smtClean="0">
                <a:effectLst/>
              </a:rPr>
              <a:t>  </a:t>
            </a:r>
          </a:p>
        </p:txBody>
      </p:sp>
      <p:sp>
        <p:nvSpPr>
          <p:cNvPr id="19460" name="Rectangle 7"/>
          <p:cNvSpPr>
            <a:spLocks noChangeArrowheads="1"/>
          </p:cNvSpPr>
          <p:nvPr/>
        </p:nvSpPr>
        <p:spPr bwMode="auto">
          <a:xfrm>
            <a:off x="0" y="2209800"/>
            <a:ext cx="8915400" cy="923925"/>
          </a:xfrm>
          <a:prstGeom prst="rect">
            <a:avLst/>
          </a:prstGeom>
          <a:noFill/>
          <a:ln w="9525">
            <a:noFill/>
            <a:miter lim="800000"/>
            <a:headEnd/>
            <a:tailEnd/>
          </a:ln>
        </p:spPr>
        <p:txBody>
          <a:bodyPr anchor="ctr">
            <a:spAutoFit/>
          </a:bodyPr>
          <a:lstStyle/>
          <a:p>
            <a:pPr algn="ctr"/>
            <a:r>
              <a:rPr lang="ru-RU"/>
              <a:t>There are six Indian Celebrities who got the honor to be immortalized by the Madame </a:t>
            </a:r>
          </a:p>
          <a:p>
            <a:pPr algn="ctr"/>
            <a:r>
              <a:rPr lang="ru-RU"/>
              <a:t>Tussaud’s Wax Museum at London and also in Times Square, New York. </a:t>
            </a:r>
          </a:p>
          <a:p>
            <a:pPr algn="ctr"/>
            <a:r>
              <a:rPr lang="ru-RU"/>
              <a:t>  </a:t>
            </a:r>
          </a:p>
        </p:txBody>
      </p:sp>
      <p:pic>
        <p:nvPicPr>
          <p:cNvPr id="19461" name="Picture 8" descr="amitabh0_2"/>
          <p:cNvPicPr>
            <a:picLocks noChangeAspect="1" noChangeArrowheads="1"/>
          </p:cNvPicPr>
          <p:nvPr/>
        </p:nvPicPr>
        <p:blipFill>
          <a:blip r:embed="rId3" cstate="email"/>
          <a:srcRect/>
          <a:stretch>
            <a:fillRect/>
          </a:stretch>
        </p:blipFill>
        <p:spPr bwMode="auto">
          <a:xfrm>
            <a:off x="2438400" y="3089275"/>
            <a:ext cx="3886200" cy="3444875"/>
          </a:xfrm>
          <a:prstGeom prst="rect">
            <a:avLst/>
          </a:prstGeom>
          <a:noFill/>
          <a:ln w="9525">
            <a:noFill/>
            <a:miter lim="800000"/>
            <a:headEnd/>
            <a:tailEnd/>
          </a:ln>
        </p:spPr>
      </p:pic>
      <p:pic>
        <p:nvPicPr>
          <p:cNvPr id="19462" name="Picture 9" descr="salman-khan2_1"/>
          <p:cNvPicPr>
            <a:picLocks noChangeAspect="1" noChangeArrowheads="1"/>
          </p:cNvPicPr>
          <p:nvPr/>
        </p:nvPicPr>
        <p:blipFill>
          <a:blip r:embed="rId4" cstate="email"/>
          <a:srcRect/>
          <a:stretch>
            <a:fillRect/>
          </a:stretch>
        </p:blipFill>
        <p:spPr bwMode="auto">
          <a:xfrm>
            <a:off x="242888" y="3429000"/>
            <a:ext cx="2038350" cy="2895600"/>
          </a:xfrm>
          <a:prstGeom prst="rect">
            <a:avLst/>
          </a:prstGeom>
          <a:noFill/>
          <a:ln w="9525">
            <a:noFill/>
            <a:miter lim="800000"/>
            <a:headEnd/>
            <a:tailEnd/>
          </a:ln>
        </p:spPr>
      </p:pic>
      <p:pic>
        <p:nvPicPr>
          <p:cNvPr id="19463" name="Picture 11" descr="ash5_1"/>
          <p:cNvPicPr>
            <a:picLocks noChangeAspect="1" noChangeArrowheads="1"/>
          </p:cNvPicPr>
          <p:nvPr/>
        </p:nvPicPr>
        <p:blipFill>
          <a:blip r:embed="rId5" cstate="email"/>
          <a:srcRect/>
          <a:stretch>
            <a:fillRect/>
          </a:stretch>
        </p:blipFill>
        <p:spPr bwMode="auto">
          <a:xfrm>
            <a:off x="6543675" y="3352800"/>
            <a:ext cx="1779588" cy="289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51" name="Rectangle 7"/>
          <p:cNvSpPr>
            <a:spLocks noGrp="1" noChangeArrowheads="1"/>
          </p:cNvSpPr>
          <p:nvPr>
            <p:ph type="title"/>
          </p:nvPr>
        </p:nvSpPr>
        <p:spPr>
          <a:xfrm>
            <a:off x="533400" y="1143000"/>
            <a:ext cx="8224838" cy="1371600"/>
          </a:xfrm>
        </p:spPr>
        <p:txBody>
          <a:bodyPr/>
          <a:lstStyle/>
          <a:p>
            <a:pPr>
              <a:defRPr/>
            </a:pPr>
            <a:r>
              <a:rPr lang="en-US" sz="1800" smtClean="0"/>
              <a:t>Millions and millions of people have flocked through the doors of Madame Tussauds since they first opened over 200 years ago and it remains just as popular as it ever was. </a:t>
            </a:r>
            <a:r>
              <a:rPr lang="ru-RU" sz="1800" smtClean="0">
                <a:effectLst/>
              </a:rPr>
              <a:t/>
            </a:r>
            <a:br>
              <a:rPr lang="ru-RU" sz="1800" smtClean="0">
                <a:effectLst/>
              </a:rPr>
            </a:br>
            <a:endParaRPr lang="ru-RU" sz="1800" smtClean="0">
              <a:effectLst/>
            </a:endParaRPr>
          </a:p>
        </p:txBody>
      </p:sp>
      <p:pic>
        <p:nvPicPr>
          <p:cNvPr id="20483" name="Picture 8" descr="tussauds"/>
          <p:cNvPicPr>
            <a:picLocks noChangeAspect="1" noChangeArrowheads="1"/>
          </p:cNvPicPr>
          <p:nvPr>
            <p:ph type="body" idx="1"/>
          </p:nvPr>
        </p:nvPicPr>
        <p:blipFill>
          <a:blip r:embed="rId2" cstate="email"/>
          <a:srcRect/>
          <a:stretch>
            <a:fillRect/>
          </a:stretch>
        </p:blipFill>
        <p:spPr>
          <a:xfrm>
            <a:off x="2819400" y="2209800"/>
            <a:ext cx="3505200" cy="2384425"/>
          </a:xfrm>
        </p:spPr>
      </p:pic>
      <p:sp>
        <p:nvSpPr>
          <p:cNvPr id="31753" name="Rectangle 9"/>
          <p:cNvSpPr>
            <a:spLocks noChangeArrowheads="1"/>
          </p:cNvSpPr>
          <p:nvPr/>
        </p:nvSpPr>
        <p:spPr bwMode="auto">
          <a:xfrm>
            <a:off x="533400" y="304800"/>
            <a:ext cx="8153400" cy="701675"/>
          </a:xfrm>
          <a:prstGeom prst="rect">
            <a:avLst/>
          </a:prstGeom>
          <a:noFill/>
          <a:ln w="9525">
            <a:noFill/>
            <a:miter lim="800000"/>
            <a:headEnd/>
            <a:tailEnd/>
          </a:ln>
          <a:effectLst/>
        </p:spPr>
        <p:txBody>
          <a:bodyPr>
            <a:spAutoFit/>
          </a:bodyPr>
          <a:lstStyle/>
          <a:p>
            <a:pPr>
              <a:defRPr/>
            </a:pPr>
            <a:r>
              <a:rPr lang="ru-RU" b="1">
                <a:solidFill>
                  <a:schemeClr val="tx2"/>
                </a:solidFill>
                <a:effectLst>
                  <a:outerShdw blurRad="38100" dist="38100" dir="2700000" algn="tl">
                    <a:srgbClr val="000000"/>
                  </a:outerShdw>
                </a:effectLst>
              </a:rPr>
              <a:t>                                         </a:t>
            </a:r>
            <a:r>
              <a:rPr lang="en-US" sz="4000" b="1">
                <a:solidFill>
                  <a:schemeClr val="tx2"/>
                </a:solidFill>
                <a:effectLst>
                  <a:outerShdw blurRad="38100" dist="38100" dir="2700000" algn="tl">
                    <a:srgbClr val="000000"/>
                  </a:outerShdw>
                </a:effectLst>
              </a:rPr>
              <a:t>Conclusion</a:t>
            </a:r>
            <a:endParaRPr lang="ru-RU" sz="4000" b="1">
              <a:solidFill>
                <a:schemeClr val="tx2"/>
              </a:solidFill>
              <a:effectLst>
                <a:outerShdw blurRad="38100" dist="38100" dir="2700000" algn="tl">
                  <a:srgbClr val="000000"/>
                </a:outerShdw>
              </a:effectLst>
            </a:endParaRPr>
          </a:p>
        </p:txBody>
      </p:sp>
      <p:pic>
        <p:nvPicPr>
          <p:cNvPr id="20485" name="Picture 11" descr="article-0-125E3F8C000005DC-442_634x443"/>
          <p:cNvPicPr>
            <a:picLocks noChangeAspect="1" noChangeArrowheads="1"/>
          </p:cNvPicPr>
          <p:nvPr/>
        </p:nvPicPr>
        <p:blipFill>
          <a:blip r:embed="rId3" cstate="email"/>
          <a:srcRect/>
          <a:stretch>
            <a:fillRect/>
          </a:stretch>
        </p:blipFill>
        <p:spPr bwMode="auto">
          <a:xfrm>
            <a:off x="381000" y="5083175"/>
            <a:ext cx="2133600" cy="1493838"/>
          </a:xfrm>
          <a:prstGeom prst="rect">
            <a:avLst/>
          </a:prstGeom>
          <a:noFill/>
          <a:ln w="9525">
            <a:noFill/>
            <a:miter lim="800000"/>
            <a:headEnd/>
            <a:tailEnd/>
          </a:ln>
        </p:spPr>
      </p:pic>
      <p:pic>
        <p:nvPicPr>
          <p:cNvPr id="20486" name="Picture 4" descr="kurzreise-london-madame-tussauds"/>
          <p:cNvPicPr>
            <a:picLocks noChangeAspect="1" noChangeArrowheads="1"/>
          </p:cNvPicPr>
          <p:nvPr/>
        </p:nvPicPr>
        <p:blipFill>
          <a:blip r:embed="rId4" cstate="email"/>
          <a:srcRect/>
          <a:stretch>
            <a:fillRect/>
          </a:stretch>
        </p:blipFill>
        <p:spPr bwMode="auto">
          <a:xfrm>
            <a:off x="401638" y="2209800"/>
            <a:ext cx="2049462" cy="2743200"/>
          </a:xfrm>
          <a:prstGeom prst="rect">
            <a:avLst/>
          </a:prstGeom>
          <a:noFill/>
          <a:ln w="9525">
            <a:noFill/>
            <a:miter lim="800000"/>
            <a:headEnd/>
            <a:tailEnd/>
          </a:ln>
        </p:spPr>
      </p:pic>
      <p:pic>
        <p:nvPicPr>
          <p:cNvPr id="20487" name="Picture 16" descr="MadameTussaudDi2">
            <a:hlinkClick r:id="rId5"/>
          </p:cNvPr>
          <p:cNvPicPr>
            <a:picLocks noChangeAspect="1" noChangeArrowheads="1"/>
          </p:cNvPicPr>
          <p:nvPr/>
        </p:nvPicPr>
        <p:blipFill>
          <a:blip r:embed="rId6" cstate="email"/>
          <a:srcRect/>
          <a:stretch>
            <a:fillRect/>
          </a:stretch>
        </p:blipFill>
        <p:spPr bwMode="auto">
          <a:xfrm>
            <a:off x="4248150" y="4800600"/>
            <a:ext cx="1365250" cy="1828800"/>
          </a:xfrm>
          <a:prstGeom prst="rect">
            <a:avLst/>
          </a:prstGeom>
          <a:noFill/>
          <a:ln w="9525">
            <a:noFill/>
            <a:miter lim="800000"/>
            <a:headEnd/>
            <a:tailEnd/>
          </a:ln>
        </p:spPr>
      </p:pic>
      <p:pic>
        <p:nvPicPr>
          <p:cNvPr id="20488" name="Picture 17" descr="o-WILLIAM-AND-KATE-WAX-WORKS-570">
            <a:hlinkClick r:id="rId7"/>
          </p:cNvPr>
          <p:cNvPicPr>
            <a:picLocks noChangeAspect="1" noChangeArrowheads="1"/>
          </p:cNvPicPr>
          <p:nvPr/>
        </p:nvPicPr>
        <p:blipFill>
          <a:blip r:embed="rId8" cstate="email"/>
          <a:srcRect/>
          <a:stretch>
            <a:fillRect/>
          </a:stretch>
        </p:blipFill>
        <p:spPr bwMode="auto">
          <a:xfrm>
            <a:off x="2895600" y="4800600"/>
            <a:ext cx="1333500" cy="1905000"/>
          </a:xfrm>
          <a:prstGeom prst="rect">
            <a:avLst/>
          </a:prstGeom>
          <a:noFill/>
          <a:ln w="9525">
            <a:noFill/>
            <a:miter lim="800000"/>
            <a:headEnd/>
            <a:tailEnd/>
          </a:ln>
        </p:spPr>
      </p:pic>
      <p:pic>
        <p:nvPicPr>
          <p:cNvPr id="20489" name="Picture 19" descr="michelle-obama-to-bea2dbb81">
            <a:hlinkClick r:id="rId9"/>
          </p:cNvPr>
          <p:cNvPicPr>
            <a:picLocks noChangeAspect="1" noChangeArrowheads="1"/>
          </p:cNvPicPr>
          <p:nvPr/>
        </p:nvPicPr>
        <p:blipFill>
          <a:blip r:embed="rId10" cstate="email"/>
          <a:srcRect/>
          <a:stretch>
            <a:fillRect/>
          </a:stretch>
        </p:blipFill>
        <p:spPr bwMode="auto">
          <a:xfrm>
            <a:off x="7467600" y="3505200"/>
            <a:ext cx="1536700" cy="2438400"/>
          </a:xfrm>
          <a:prstGeom prst="rect">
            <a:avLst/>
          </a:prstGeom>
          <a:noFill/>
          <a:ln w="9525">
            <a:noFill/>
            <a:miter lim="800000"/>
            <a:headEnd/>
            <a:tailEnd/>
          </a:ln>
        </p:spPr>
      </p:pic>
      <p:pic>
        <p:nvPicPr>
          <p:cNvPr id="20490" name="Picture 20" descr="132041918_d97828f59d_z">
            <a:hlinkClick r:id="rId11"/>
          </p:cNvPr>
          <p:cNvPicPr>
            <a:picLocks noChangeAspect="1" noChangeArrowheads="1"/>
          </p:cNvPicPr>
          <p:nvPr/>
        </p:nvPicPr>
        <p:blipFill>
          <a:blip r:embed="rId12" cstate="email"/>
          <a:srcRect/>
          <a:stretch>
            <a:fillRect/>
          </a:stretch>
        </p:blipFill>
        <p:spPr bwMode="auto">
          <a:xfrm>
            <a:off x="5683250" y="4724400"/>
            <a:ext cx="1352550" cy="1905000"/>
          </a:xfrm>
          <a:prstGeom prst="rect">
            <a:avLst/>
          </a:prstGeom>
          <a:noFill/>
          <a:ln w="9525">
            <a:noFill/>
            <a:miter lim="800000"/>
            <a:headEnd/>
            <a:tailEnd/>
          </a:ln>
        </p:spPr>
      </p:pic>
      <p:pic>
        <p:nvPicPr>
          <p:cNvPr id="20491" name="Picture 22" descr="michelleobama"/>
          <p:cNvPicPr>
            <a:picLocks noChangeAspect="1" noChangeArrowheads="1"/>
          </p:cNvPicPr>
          <p:nvPr/>
        </p:nvPicPr>
        <p:blipFill>
          <a:blip r:embed="rId13" cstate="email"/>
          <a:srcRect/>
          <a:stretch>
            <a:fillRect/>
          </a:stretch>
        </p:blipFill>
        <p:spPr bwMode="auto">
          <a:xfrm>
            <a:off x="7162800" y="2262188"/>
            <a:ext cx="1828800" cy="1208087"/>
          </a:xfrm>
          <a:prstGeom prst="rect">
            <a:avLst/>
          </a:prstGeom>
          <a:noFill/>
          <a:ln w="9525">
            <a:noFill/>
            <a:miter lim="800000"/>
            <a:headEnd/>
            <a:tailEnd/>
          </a:ln>
        </p:spPr>
      </p:pic>
      <p:pic>
        <p:nvPicPr>
          <p:cNvPr id="20492" name="Picture 23" descr="OBAMA_Tussaud">
            <a:hlinkClick r:id="rId14"/>
          </p:cNvPr>
          <p:cNvPicPr>
            <a:picLocks noChangeAspect="1" noChangeArrowheads="1"/>
          </p:cNvPicPr>
          <p:nvPr/>
        </p:nvPicPr>
        <p:blipFill>
          <a:blip r:embed="rId15" cstate="email"/>
          <a:srcRect/>
          <a:stretch>
            <a:fillRect/>
          </a:stretch>
        </p:blipFill>
        <p:spPr bwMode="auto">
          <a:xfrm>
            <a:off x="6324600" y="3505200"/>
            <a:ext cx="1227138" cy="1177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defRPr/>
            </a:pPr>
            <a:r>
              <a:rPr lang="en-US" sz="4000" b="1" smtClean="0"/>
              <a:t>Conclusion</a:t>
            </a:r>
            <a:r>
              <a:rPr lang="ru-RU" sz="4000" b="1" smtClean="0"/>
              <a:t/>
            </a:r>
            <a:br>
              <a:rPr lang="ru-RU" sz="4000" b="1" smtClean="0"/>
            </a:br>
            <a:endParaRPr lang="ru-RU" sz="4000" b="1" smtClean="0"/>
          </a:p>
        </p:txBody>
      </p:sp>
      <p:pic>
        <p:nvPicPr>
          <p:cNvPr id="21507" name="Picture 4" descr="67245"/>
          <p:cNvPicPr>
            <a:picLocks noChangeAspect="1" noChangeArrowheads="1"/>
          </p:cNvPicPr>
          <p:nvPr>
            <p:ph type="body" idx="1"/>
          </p:nvPr>
        </p:nvPicPr>
        <p:blipFill>
          <a:blip r:embed="rId2" cstate="email"/>
          <a:srcRect/>
          <a:stretch>
            <a:fillRect/>
          </a:stretch>
        </p:blipFill>
        <p:spPr>
          <a:xfrm>
            <a:off x="1758950" y="2389188"/>
            <a:ext cx="5619750" cy="2914650"/>
          </a:xfr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defRPr/>
            </a:pPr>
            <a:r>
              <a:rPr lang="en-US" sz="4000" smtClean="0"/>
              <a:t>The amazing life and time of Madame Tussaud</a:t>
            </a:r>
            <a:endParaRPr lang="ru-RU" sz="4000" smtClean="0"/>
          </a:p>
        </p:txBody>
      </p:sp>
      <p:sp>
        <p:nvSpPr>
          <p:cNvPr id="5123" name="Rectangle 3"/>
          <p:cNvSpPr>
            <a:spLocks noGrp="1" noChangeArrowheads="1"/>
          </p:cNvSpPr>
          <p:nvPr>
            <p:ph type="body" idx="1"/>
          </p:nvPr>
        </p:nvSpPr>
        <p:spPr/>
        <p:txBody>
          <a:bodyPr/>
          <a:lstStyle/>
          <a:p>
            <a:pPr eaLnBrk="1" hangingPunct="1">
              <a:defRPr/>
            </a:pPr>
            <a:r>
              <a:rPr lang="pl-PL" smtClean="0"/>
              <a:t>Marie Grosholz was born in Strasbourg, France, on December 16, 1761</a:t>
            </a:r>
            <a:r>
              <a:rPr lang="en-US" smtClean="0"/>
              <a:t>.</a:t>
            </a:r>
            <a:r>
              <a:rPr lang="ru-RU" smtClean="0"/>
              <a:t> </a:t>
            </a:r>
          </a:p>
        </p:txBody>
      </p:sp>
      <p:pic>
        <p:nvPicPr>
          <p:cNvPr id="4100" name="Picture 5" descr="2489ru"/>
          <p:cNvPicPr>
            <a:picLocks noChangeAspect="1" noChangeArrowheads="1"/>
          </p:cNvPicPr>
          <p:nvPr/>
        </p:nvPicPr>
        <p:blipFill>
          <a:blip r:embed="rId2" cstate="email"/>
          <a:srcRect/>
          <a:stretch>
            <a:fillRect/>
          </a:stretch>
        </p:blipFill>
        <p:spPr bwMode="auto">
          <a:xfrm>
            <a:off x="2659063" y="2819400"/>
            <a:ext cx="2336800" cy="3657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en-US" sz="4000" smtClean="0"/>
              <a:t>The amazing life and time of Madame Tussaud</a:t>
            </a:r>
            <a:endParaRPr lang="ru-RU" sz="4000" smtClean="0"/>
          </a:p>
        </p:txBody>
      </p:sp>
      <p:sp>
        <p:nvSpPr>
          <p:cNvPr id="6147" name="Rectangle 3"/>
          <p:cNvSpPr>
            <a:spLocks noGrp="1" noChangeArrowheads="1"/>
          </p:cNvSpPr>
          <p:nvPr>
            <p:ph type="body" idx="1"/>
          </p:nvPr>
        </p:nvSpPr>
        <p:spPr>
          <a:xfrm>
            <a:off x="457200" y="1524000"/>
            <a:ext cx="8226425" cy="4497388"/>
          </a:xfrm>
        </p:spPr>
        <p:txBody>
          <a:bodyPr/>
          <a:lstStyle/>
          <a:p>
            <a:pPr eaLnBrk="1" hangingPunct="1">
              <a:defRPr/>
            </a:pPr>
            <a:r>
              <a:rPr lang="pl-PL" sz="2000" smtClean="0"/>
              <a:t>Dr Curtius taught Marie, how to model in wax. </a:t>
            </a:r>
            <a:br>
              <a:rPr lang="pl-PL" sz="2000" smtClean="0"/>
            </a:br>
            <a:r>
              <a:rPr lang="pl-PL" sz="2000" smtClean="0"/>
              <a:t>Soon, Marie and her mother moved with Doctor Curtius to Paris, where he founded his own wax museum. Dr Curtius acted as a tutor to Marie, schooling her in the techniques of wax portraiture and casting. </a:t>
            </a:r>
            <a:endParaRPr lang="ru-RU" sz="2000" smtClean="0"/>
          </a:p>
        </p:txBody>
      </p:sp>
      <p:pic>
        <p:nvPicPr>
          <p:cNvPr id="5124" name="Picture 4" descr="KMD09MadameTussaudsLA_122">
            <a:hlinkClick r:id="rId2"/>
          </p:cNvPr>
          <p:cNvPicPr>
            <a:picLocks noChangeAspect="1" noChangeArrowheads="1"/>
          </p:cNvPicPr>
          <p:nvPr/>
        </p:nvPicPr>
        <p:blipFill>
          <a:blip r:embed="rId3" cstate="email"/>
          <a:srcRect/>
          <a:stretch>
            <a:fillRect/>
          </a:stretch>
        </p:blipFill>
        <p:spPr bwMode="auto">
          <a:xfrm>
            <a:off x="2667000" y="3581400"/>
            <a:ext cx="3657600" cy="2438400"/>
          </a:xfrm>
          <a:prstGeom prst="rect">
            <a:avLst/>
          </a:prstGeom>
          <a:noFill/>
          <a:ln w="9525">
            <a:noFill/>
            <a:miter lim="800000"/>
            <a:headEnd/>
            <a:tailEnd/>
          </a:ln>
        </p:spPr>
      </p:pic>
      <p:pic>
        <p:nvPicPr>
          <p:cNvPr id="5125" name="Picture 5" descr="0"/>
          <p:cNvPicPr>
            <a:picLocks noChangeAspect="1" noChangeArrowheads="1"/>
          </p:cNvPicPr>
          <p:nvPr/>
        </p:nvPicPr>
        <p:blipFill>
          <a:blip r:embed="rId4" cstate="email"/>
          <a:srcRect/>
          <a:stretch>
            <a:fillRect/>
          </a:stretch>
        </p:blipFill>
        <p:spPr bwMode="auto">
          <a:xfrm>
            <a:off x="152400" y="3962400"/>
            <a:ext cx="2400300" cy="1800225"/>
          </a:xfrm>
          <a:prstGeom prst="rect">
            <a:avLst/>
          </a:prstGeom>
          <a:noFill/>
          <a:ln w="9525">
            <a:noFill/>
            <a:miter lim="800000"/>
            <a:headEnd/>
            <a:tailEnd/>
          </a:ln>
        </p:spPr>
      </p:pic>
      <p:pic>
        <p:nvPicPr>
          <p:cNvPr id="5126" name="Picture 7" descr="Wax_0828"/>
          <p:cNvPicPr>
            <a:picLocks noChangeAspect="1" noChangeArrowheads="1"/>
          </p:cNvPicPr>
          <p:nvPr/>
        </p:nvPicPr>
        <p:blipFill>
          <a:blip r:embed="rId5" cstate="email"/>
          <a:srcRect/>
          <a:stretch>
            <a:fillRect/>
          </a:stretch>
        </p:blipFill>
        <p:spPr bwMode="auto">
          <a:xfrm>
            <a:off x="6400800" y="4038600"/>
            <a:ext cx="2533650" cy="1892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ru-RU" smtClean="0"/>
              <a:t>French Revolution </a:t>
            </a:r>
          </a:p>
        </p:txBody>
      </p:sp>
      <p:sp>
        <p:nvSpPr>
          <p:cNvPr id="7171" name="Rectangle 3"/>
          <p:cNvSpPr>
            <a:spLocks noGrp="1" noChangeArrowheads="1"/>
          </p:cNvSpPr>
          <p:nvPr>
            <p:ph type="body" idx="1"/>
          </p:nvPr>
        </p:nvSpPr>
        <p:spPr/>
        <p:txBody>
          <a:bodyPr/>
          <a:lstStyle/>
          <a:p>
            <a:pPr eaLnBrk="1" hangingPunct="1">
              <a:defRPr/>
            </a:pPr>
            <a:r>
              <a:rPr lang="pl-PL" sz="2000" smtClean="0"/>
              <a:t>Marie was made to take death masks from the heads of famous people, who had been guillotined, including King Louis XVI and his wife, Marie Antoinette.</a:t>
            </a:r>
          </a:p>
          <a:p>
            <a:pPr eaLnBrk="1" hangingPunct="1">
              <a:defRPr/>
            </a:pPr>
            <a:r>
              <a:rPr lang="pl-PL" sz="2000" smtClean="0"/>
              <a:t> She was very daring and patient. </a:t>
            </a:r>
            <a:br>
              <a:rPr lang="pl-PL" sz="2000" smtClean="0"/>
            </a:br>
            <a:r>
              <a:rPr lang="pl-PL" sz="2000" smtClean="0"/>
              <a:t>In 1794, Curtius died and and Marie inherited the business</a:t>
            </a:r>
            <a:r>
              <a:rPr lang="en-US" sz="2000" smtClean="0"/>
              <a:t>.</a:t>
            </a:r>
            <a:r>
              <a:rPr lang="ru-RU" sz="2000" smtClean="0"/>
              <a:t> </a:t>
            </a:r>
          </a:p>
        </p:txBody>
      </p:sp>
      <p:pic>
        <p:nvPicPr>
          <p:cNvPr id="6148" name="Picture 4" descr="madame-tussauds"/>
          <p:cNvPicPr>
            <a:picLocks noChangeAspect="1" noChangeArrowheads="1"/>
          </p:cNvPicPr>
          <p:nvPr/>
        </p:nvPicPr>
        <p:blipFill>
          <a:blip r:embed="rId2" cstate="email"/>
          <a:srcRect/>
          <a:stretch>
            <a:fillRect/>
          </a:stretch>
        </p:blipFill>
        <p:spPr bwMode="auto">
          <a:xfrm>
            <a:off x="2684463" y="4044950"/>
            <a:ext cx="2878137" cy="2101850"/>
          </a:xfrm>
          <a:prstGeom prst="rect">
            <a:avLst/>
          </a:prstGeom>
          <a:noFill/>
          <a:ln w="9525">
            <a:noFill/>
            <a:miter lim="800000"/>
            <a:headEnd/>
            <a:tailEnd/>
          </a:ln>
        </p:spPr>
      </p:pic>
      <p:pic>
        <p:nvPicPr>
          <p:cNvPr id="6149" name="Picture 5" descr="madame-tussauds-wax-museum"/>
          <p:cNvPicPr>
            <a:picLocks noChangeAspect="1" noChangeArrowheads="1"/>
          </p:cNvPicPr>
          <p:nvPr/>
        </p:nvPicPr>
        <p:blipFill>
          <a:blip r:embed="rId3" cstate="email"/>
          <a:srcRect/>
          <a:stretch>
            <a:fillRect/>
          </a:stretch>
        </p:blipFill>
        <p:spPr bwMode="auto">
          <a:xfrm>
            <a:off x="5661025" y="3429000"/>
            <a:ext cx="2971800" cy="3200400"/>
          </a:xfrm>
          <a:prstGeom prst="rect">
            <a:avLst/>
          </a:prstGeom>
          <a:noFill/>
          <a:ln w="9525">
            <a:noFill/>
            <a:miter lim="800000"/>
            <a:headEnd/>
            <a:tailEnd/>
          </a:ln>
        </p:spPr>
      </p:pic>
      <p:pic>
        <p:nvPicPr>
          <p:cNvPr id="6150" name="Picture 6" descr="1730752_FwgTry"/>
          <p:cNvPicPr>
            <a:picLocks noChangeAspect="1" noChangeArrowheads="1"/>
          </p:cNvPicPr>
          <p:nvPr/>
        </p:nvPicPr>
        <p:blipFill>
          <a:blip r:embed="rId4" cstate="email"/>
          <a:srcRect/>
          <a:stretch>
            <a:fillRect/>
          </a:stretch>
        </p:blipFill>
        <p:spPr bwMode="auto">
          <a:xfrm>
            <a:off x="533400" y="3371850"/>
            <a:ext cx="2057400" cy="1547813"/>
          </a:xfrm>
          <a:prstGeom prst="rect">
            <a:avLst/>
          </a:prstGeom>
          <a:noFill/>
          <a:ln w="9525">
            <a:noFill/>
            <a:miter lim="800000"/>
            <a:headEnd/>
            <a:tailEnd/>
          </a:ln>
        </p:spPr>
      </p:pic>
      <p:pic>
        <p:nvPicPr>
          <p:cNvPr id="6151" name="Picture 7" descr="madame-tussauds"/>
          <p:cNvPicPr>
            <a:picLocks noChangeAspect="1" noChangeArrowheads="1"/>
          </p:cNvPicPr>
          <p:nvPr/>
        </p:nvPicPr>
        <p:blipFill>
          <a:blip r:embed="rId5" cstate="email"/>
          <a:srcRect/>
          <a:stretch>
            <a:fillRect/>
          </a:stretch>
        </p:blipFill>
        <p:spPr bwMode="auto">
          <a:xfrm>
            <a:off x="533400" y="5214938"/>
            <a:ext cx="2057400" cy="1539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en-US" sz="4000" b="1" smtClean="0"/>
              <a:t>Madame Tussauds Waxworks Museums Around the World</a:t>
            </a:r>
            <a:endParaRPr lang="ru-RU" sz="4000" b="1" smtClean="0"/>
          </a:p>
        </p:txBody>
      </p:sp>
      <p:sp>
        <p:nvSpPr>
          <p:cNvPr id="8195" name="Rectangle 3"/>
          <p:cNvSpPr>
            <a:spLocks noGrp="1" noChangeArrowheads="1"/>
          </p:cNvSpPr>
          <p:nvPr>
            <p:ph type="body" idx="1"/>
          </p:nvPr>
        </p:nvSpPr>
        <p:spPr/>
        <p:txBody>
          <a:bodyPr/>
          <a:lstStyle/>
          <a:p>
            <a:pPr eaLnBrk="1" hangingPunct="1">
              <a:defRPr/>
            </a:pPr>
            <a:r>
              <a:rPr lang="en-US" sz="2000" smtClean="0"/>
              <a:t>Madam Tussaud’s is the most popular and talked about  wax museum in the world. There are wax models of the famous and infamous, both living and dead, from every walk life.</a:t>
            </a:r>
          </a:p>
          <a:p>
            <a:pPr eaLnBrk="1" hangingPunct="1">
              <a:defRPr/>
            </a:pPr>
            <a:r>
              <a:rPr lang="en-US" sz="2000" smtClean="0"/>
              <a:t>Elvis Presley, the Beatles, the Rolling Stones, Marilyn Monro, Michael  Jakson, Alfred  Hitchcock, Charlie Chaplin, the British Royal family, Bill Clinton, Jack the Ripper…</a:t>
            </a:r>
            <a:endParaRPr lang="ru-RU" sz="2000" smtClean="0"/>
          </a:p>
        </p:txBody>
      </p:sp>
      <p:pic>
        <p:nvPicPr>
          <p:cNvPr id="7172" name="Picture 4" descr="kurzreise-london-madame-tussauds"/>
          <p:cNvPicPr>
            <a:picLocks noChangeAspect="1" noChangeArrowheads="1"/>
          </p:cNvPicPr>
          <p:nvPr/>
        </p:nvPicPr>
        <p:blipFill>
          <a:blip r:embed="rId2" cstate="email"/>
          <a:srcRect/>
          <a:stretch>
            <a:fillRect/>
          </a:stretch>
        </p:blipFill>
        <p:spPr bwMode="auto">
          <a:xfrm>
            <a:off x="1981200" y="4254500"/>
            <a:ext cx="1943100" cy="2603500"/>
          </a:xfrm>
          <a:prstGeom prst="rect">
            <a:avLst/>
          </a:prstGeom>
          <a:noFill/>
          <a:ln w="9525">
            <a:noFill/>
            <a:miter lim="800000"/>
            <a:headEnd/>
            <a:tailEnd/>
          </a:ln>
        </p:spPr>
      </p:pic>
      <p:pic>
        <p:nvPicPr>
          <p:cNvPr id="7173" name="Picture 5" descr="120px-The_Beatles_wax_dummes"/>
          <p:cNvPicPr>
            <a:picLocks noChangeAspect="1" noChangeArrowheads="1"/>
          </p:cNvPicPr>
          <p:nvPr/>
        </p:nvPicPr>
        <p:blipFill>
          <a:blip r:embed="rId3" cstate="email"/>
          <a:srcRect/>
          <a:stretch>
            <a:fillRect/>
          </a:stretch>
        </p:blipFill>
        <p:spPr bwMode="auto">
          <a:xfrm>
            <a:off x="304800" y="4343400"/>
            <a:ext cx="1676400" cy="1257300"/>
          </a:xfrm>
          <a:prstGeom prst="rect">
            <a:avLst/>
          </a:prstGeom>
          <a:noFill/>
          <a:ln w="9525">
            <a:noFill/>
            <a:miter lim="800000"/>
            <a:headEnd/>
            <a:tailEnd/>
          </a:ln>
        </p:spPr>
      </p:pic>
      <p:pic>
        <p:nvPicPr>
          <p:cNvPr id="7174" name="Picture 6" descr="90px-Marilyn_Monroe_Wax_Statue_in_Madame_Tussauds_London"/>
          <p:cNvPicPr>
            <a:picLocks noChangeAspect="1" noChangeArrowheads="1"/>
          </p:cNvPicPr>
          <p:nvPr/>
        </p:nvPicPr>
        <p:blipFill>
          <a:blip r:embed="rId4" cstate="email"/>
          <a:srcRect/>
          <a:stretch>
            <a:fillRect/>
          </a:stretch>
        </p:blipFill>
        <p:spPr bwMode="auto">
          <a:xfrm>
            <a:off x="6210300" y="3962400"/>
            <a:ext cx="1085850" cy="1447800"/>
          </a:xfrm>
          <a:prstGeom prst="rect">
            <a:avLst/>
          </a:prstGeom>
          <a:noFill/>
          <a:ln w="9525">
            <a:noFill/>
            <a:miter lim="800000"/>
            <a:headEnd/>
            <a:tailEnd/>
          </a:ln>
        </p:spPr>
      </p:pic>
      <p:pic>
        <p:nvPicPr>
          <p:cNvPr id="7175" name="Picture 7" descr="0_3bafb_41c5c2e5_L"/>
          <p:cNvPicPr>
            <a:picLocks noChangeAspect="1" noChangeArrowheads="1"/>
          </p:cNvPicPr>
          <p:nvPr/>
        </p:nvPicPr>
        <p:blipFill>
          <a:blip r:embed="rId5" cstate="email"/>
          <a:srcRect/>
          <a:stretch>
            <a:fillRect/>
          </a:stretch>
        </p:blipFill>
        <p:spPr bwMode="auto">
          <a:xfrm rot="-364169">
            <a:off x="7391400" y="4648200"/>
            <a:ext cx="1327150" cy="1803400"/>
          </a:xfrm>
          <a:prstGeom prst="rect">
            <a:avLst/>
          </a:prstGeom>
          <a:noFill/>
          <a:ln w="9525">
            <a:noFill/>
            <a:miter lim="800000"/>
            <a:headEnd/>
            <a:tailEnd/>
          </a:ln>
        </p:spPr>
      </p:pic>
      <p:pic>
        <p:nvPicPr>
          <p:cNvPr id="7176" name="Picture 8" descr="princess_di_wax_figure"/>
          <p:cNvPicPr>
            <a:picLocks noChangeAspect="1" noChangeArrowheads="1"/>
          </p:cNvPicPr>
          <p:nvPr/>
        </p:nvPicPr>
        <p:blipFill>
          <a:blip r:embed="rId6" cstate="email"/>
          <a:srcRect/>
          <a:stretch>
            <a:fillRect/>
          </a:stretch>
        </p:blipFill>
        <p:spPr bwMode="auto">
          <a:xfrm>
            <a:off x="4068763" y="4267200"/>
            <a:ext cx="1570037" cy="2590800"/>
          </a:xfrm>
          <a:prstGeom prst="rect">
            <a:avLst/>
          </a:prstGeom>
          <a:noFill/>
          <a:ln w="9525">
            <a:noFill/>
            <a:miter lim="800000"/>
            <a:headEnd/>
            <a:tailEnd/>
          </a:ln>
        </p:spPr>
      </p:pic>
      <p:pic>
        <p:nvPicPr>
          <p:cNvPr id="7177" name="Picture 13" descr="article-1198513-05A6C896000005DC-198_468x718"/>
          <p:cNvPicPr>
            <a:picLocks noChangeAspect="1" noChangeArrowheads="1"/>
          </p:cNvPicPr>
          <p:nvPr/>
        </p:nvPicPr>
        <p:blipFill>
          <a:blip r:embed="rId7" cstate="email"/>
          <a:srcRect/>
          <a:stretch>
            <a:fillRect/>
          </a:stretch>
        </p:blipFill>
        <p:spPr bwMode="auto">
          <a:xfrm>
            <a:off x="6446838" y="5410200"/>
            <a:ext cx="841375" cy="129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5"/>
          <p:cNvSpPr>
            <a:spLocks noGrp="1" noChangeArrowheads="1"/>
          </p:cNvSpPr>
          <p:nvPr>
            <p:ph type="title"/>
          </p:nvPr>
        </p:nvSpPr>
        <p:spPr>
          <a:xfrm>
            <a:off x="-73025" y="0"/>
            <a:ext cx="9217025" cy="914400"/>
          </a:xfrm>
        </p:spPr>
        <p:txBody>
          <a:bodyPr/>
          <a:lstStyle/>
          <a:p>
            <a:pPr eaLnBrk="1" hangingPunct="1">
              <a:defRPr/>
            </a:pPr>
            <a:r>
              <a:rPr lang="en-US" b="1" dirty="0" smtClean="0"/>
              <a:t>Who is else?</a:t>
            </a:r>
            <a:endParaRPr lang="ru-RU" b="1" dirty="0" smtClean="0"/>
          </a:p>
        </p:txBody>
      </p:sp>
      <p:pic>
        <p:nvPicPr>
          <p:cNvPr id="8195" name="Picture 6" descr="http://static.flickr.com/3012/2389893960_026cef0e98.jpg"/>
          <p:cNvPicPr>
            <a:picLocks noChangeAspect="1" noChangeArrowheads="1"/>
          </p:cNvPicPr>
          <p:nvPr>
            <p:ph type="body" idx="1"/>
          </p:nvPr>
        </p:nvPicPr>
        <p:blipFill>
          <a:blip r:embed="rId2" r:link="rId3" cstate="email"/>
          <a:srcRect/>
          <a:stretch>
            <a:fillRect/>
          </a:stretch>
        </p:blipFill>
        <p:spPr>
          <a:xfrm>
            <a:off x="457200" y="4368800"/>
            <a:ext cx="1866900" cy="2489200"/>
          </a:xfrm>
          <a:noFill/>
        </p:spPr>
      </p:pic>
      <p:pic>
        <p:nvPicPr>
          <p:cNvPr id="8196" name="Picture 8" descr="oviWax"/>
          <p:cNvPicPr>
            <a:picLocks noChangeAspect="1" noChangeArrowheads="1"/>
          </p:cNvPicPr>
          <p:nvPr/>
        </p:nvPicPr>
        <p:blipFill>
          <a:blip r:embed="rId4" cstate="email"/>
          <a:srcRect/>
          <a:stretch>
            <a:fillRect/>
          </a:stretch>
        </p:blipFill>
        <p:spPr bwMode="auto">
          <a:xfrm>
            <a:off x="6400800" y="2514600"/>
            <a:ext cx="2492375" cy="1762125"/>
          </a:xfrm>
          <a:prstGeom prst="rect">
            <a:avLst/>
          </a:prstGeom>
          <a:noFill/>
          <a:ln w="9525">
            <a:noFill/>
            <a:miter lim="800000"/>
            <a:headEnd/>
            <a:tailEnd/>
          </a:ln>
        </p:spPr>
      </p:pic>
      <p:sp>
        <p:nvSpPr>
          <p:cNvPr id="8197" name="Rectangle 9"/>
          <p:cNvSpPr>
            <a:spLocks noChangeArrowheads="1"/>
          </p:cNvSpPr>
          <p:nvPr/>
        </p:nvSpPr>
        <p:spPr bwMode="auto">
          <a:xfrm>
            <a:off x="228600" y="762000"/>
            <a:ext cx="7575550" cy="1169988"/>
          </a:xfrm>
          <a:prstGeom prst="rect">
            <a:avLst/>
          </a:prstGeom>
          <a:noFill/>
          <a:ln w="9525">
            <a:noFill/>
            <a:miter lim="800000"/>
            <a:headEnd/>
            <a:tailEnd/>
          </a:ln>
        </p:spPr>
        <p:txBody>
          <a:bodyPr wrap="none" anchor="ctr">
            <a:spAutoFit/>
          </a:bodyPr>
          <a:lstStyle/>
          <a:p>
            <a:r>
              <a:rPr lang="en-US" sz="1400"/>
              <a:t>From KGB Lieutenant to President of Russia in just eight years, Putin is arguably the most </a:t>
            </a:r>
            <a:endParaRPr lang="ru-RU" sz="1400"/>
          </a:p>
          <a:p>
            <a:r>
              <a:rPr lang="en-US" sz="1400"/>
              <a:t>powerful man in the world after</a:t>
            </a:r>
            <a:r>
              <a:rPr lang="ru-RU" sz="1400"/>
              <a:t> </a:t>
            </a:r>
            <a:r>
              <a:rPr lang="en-US" sz="1400"/>
              <a:t> George Bush. Under his eight year watch, he has restored </a:t>
            </a:r>
            <a:endParaRPr lang="ru-RU" sz="1400"/>
          </a:p>
          <a:p>
            <a:r>
              <a:rPr lang="en-US" sz="1400"/>
              <a:t>order to his country and seen the Russian economy bounce back and has clamped down on</a:t>
            </a:r>
            <a:endParaRPr lang="ru-RU" sz="1400"/>
          </a:p>
          <a:p>
            <a:r>
              <a:rPr lang="en-US" sz="1400"/>
              <a:t> the political ambitions of the oligarchs. With four out of five of his countrymen in favour of his </a:t>
            </a:r>
            <a:endParaRPr lang="ru-RU" sz="1400"/>
          </a:p>
          <a:p>
            <a:r>
              <a:rPr lang="en-US" sz="1400"/>
              <a:t>presidency, he remains the most popular politician in Russia.</a:t>
            </a:r>
          </a:p>
        </p:txBody>
      </p:sp>
      <p:pic>
        <p:nvPicPr>
          <p:cNvPr id="8198" name="Picture 7" descr="Madame Tussauds museum unveils Ovechkin in wax"/>
          <p:cNvPicPr>
            <a:picLocks noChangeAspect="1" noChangeArrowheads="1"/>
          </p:cNvPicPr>
          <p:nvPr/>
        </p:nvPicPr>
        <p:blipFill>
          <a:blip r:embed="rId5" cstate="email"/>
          <a:srcRect/>
          <a:stretch>
            <a:fillRect/>
          </a:stretch>
        </p:blipFill>
        <p:spPr bwMode="auto">
          <a:xfrm>
            <a:off x="3886200" y="4495800"/>
            <a:ext cx="3657600" cy="2127250"/>
          </a:xfrm>
          <a:prstGeom prst="rect">
            <a:avLst/>
          </a:prstGeom>
          <a:noFill/>
          <a:ln w="9525">
            <a:noFill/>
            <a:miter lim="800000"/>
            <a:headEnd/>
            <a:tailEnd/>
          </a:ln>
        </p:spPr>
      </p:pic>
      <p:sp>
        <p:nvSpPr>
          <p:cNvPr id="8199" name="Rectangle 8"/>
          <p:cNvSpPr>
            <a:spLocks noChangeArrowheads="1"/>
          </p:cNvSpPr>
          <p:nvPr/>
        </p:nvSpPr>
        <p:spPr bwMode="auto">
          <a:xfrm>
            <a:off x="228600" y="228600"/>
            <a:ext cx="184150" cy="366713"/>
          </a:xfrm>
          <a:prstGeom prst="rect">
            <a:avLst/>
          </a:prstGeom>
          <a:noFill/>
          <a:ln w="9525">
            <a:noFill/>
            <a:miter lim="800000"/>
            <a:headEnd/>
            <a:tailEnd/>
          </a:ln>
        </p:spPr>
        <p:txBody>
          <a:bodyPr wrap="none" anchor="ctr">
            <a:spAutoFit/>
          </a:bodyPr>
          <a:lstStyle/>
          <a:p>
            <a:pPr eaLnBrk="0" hangingPunct="0"/>
            <a:endParaRPr lang="en-US"/>
          </a:p>
        </p:txBody>
      </p:sp>
      <p:pic>
        <p:nvPicPr>
          <p:cNvPr id="8200" name="Picture 15" descr="putin_gun_1512248c">
            <a:hlinkClick r:id="rId6"/>
          </p:cNvPr>
          <p:cNvPicPr>
            <a:picLocks noChangeAspect="1" noChangeArrowheads="1"/>
          </p:cNvPicPr>
          <p:nvPr/>
        </p:nvPicPr>
        <p:blipFill>
          <a:blip r:embed="rId7" cstate="email"/>
          <a:srcRect/>
          <a:stretch>
            <a:fillRect/>
          </a:stretch>
        </p:blipFill>
        <p:spPr bwMode="auto">
          <a:xfrm>
            <a:off x="2438400" y="1905000"/>
            <a:ext cx="1981200" cy="1238250"/>
          </a:xfrm>
          <a:prstGeom prst="rect">
            <a:avLst/>
          </a:prstGeom>
          <a:noFill/>
          <a:ln w="9525">
            <a:noFill/>
            <a:miter lim="800000"/>
            <a:headEnd/>
            <a:tailEnd/>
          </a:ln>
        </p:spPr>
      </p:pic>
      <p:pic>
        <p:nvPicPr>
          <p:cNvPr id="8201" name="Picture 16" descr="439x">
            <a:hlinkClick r:id="rId8"/>
          </p:cNvPr>
          <p:cNvPicPr>
            <a:picLocks noChangeAspect="1" noChangeArrowheads="1"/>
          </p:cNvPicPr>
          <p:nvPr/>
        </p:nvPicPr>
        <p:blipFill>
          <a:blip r:embed="rId9" cstate="email"/>
          <a:srcRect/>
          <a:stretch>
            <a:fillRect/>
          </a:stretch>
        </p:blipFill>
        <p:spPr bwMode="auto">
          <a:xfrm>
            <a:off x="533400" y="1905000"/>
            <a:ext cx="1752600" cy="1370013"/>
          </a:xfrm>
          <a:prstGeom prst="rect">
            <a:avLst/>
          </a:prstGeom>
          <a:noFill/>
          <a:ln w="9525">
            <a:noFill/>
            <a:miter lim="800000"/>
            <a:headEnd/>
            <a:tailEnd/>
          </a:ln>
        </p:spPr>
      </p:pic>
      <p:sp>
        <p:nvSpPr>
          <p:cNvPr id="8202" name="Rectangle 17"/>
          <p:cNvSpPr>
            <a:spLocks noChangeArrowheads="1"/>
          </p:cNvSpPr>
          <p:nvPr/>
        </p:nvSpPr>
        <p:spPr bwMode="auto">
          <a:xfrm>
            <a:off x="0" y="3200400"/>
            <a:ext cx="6362700" cy="1169988"/>
          </a:xfrm>
          <a:prstGeom prst="rect">
            <a:avLst/>
          </a:prstGeom>
          <a:noFill/>
          <a:ln w="9525">
            <a:noFill/>
            <a:miter lim="800000"/>
            <a:headEnd/>
            <a:tailEnd/>
          </a:ln>
        </p:spPr>
        <p:txBody>
          <a:bodyPr wrap="none">
            <a:spAutoFit/>
          </a:bodyPr>
          <a:lstStyle/>
          <a:p>
            <a:pPr eaLnBrk="0" hangingPunct="0"/>
            <a:r>
              <a:rPr lang="en-US" sz="1400">
                <a:solidFill>
                  <a:srgbClr val="010000"/>
                </a:solidFill>
              </a:rPr>
              <a:t>The Washington branch of the MadaThe Washington branch of the Madame T</a:t>
            </a:r>
            <a:endParaRPr lang="ru-RU" sz="1400">
              <a:solidFill>
                <a:srgbClr val="010000"/>
              </a:solidFill>
            </a:endParaRPr>
          </a:p>
          <a:p>
            <a:pPr eaLnBrk="0" hangingPunct="0"/>
            <a:r>
              <a:rPr lang="en-US" sz="1400">
                <a:solidFill>
                  <a:srgbClr val="010000"/>
                </a:solidFill>
              </a:rPr>
              <a:t>ussaud's wax museum is making </a:t>
            </a:r>
            <a:r>
              <a:rPr lang="ru-RU" sz="1400">
                <a:solidFill>
                  <a:srgbClr val="010000"/>
                </a:solidFill>
              </a:rPr>
              <a:t> </a:t>
            </a:r>
            <a:r>
              <a:rPr lang="en-US" sz="1400">
                <a:solidFill>
                  <a:srgbClr val="010000"/>
                </a:solidFill>
              </a:rPr>
              <a:t>a wax statue of the Russian NHL star </a:t>
            </a:r>
            <a:endParaRPr lang="ru-RU" sz="1400">
              <a:solidFill>
                <a:srgbClr val="010000"/>
              </a:solidFill>
            </a:endParaRPr>
          </a:p>
          <a:p>
            <a:pPr eaLnBrk="0" hangingPunct="0"/>
            <a:r>
              <a:rPr lang="en-US" sz="1400">
                <a:solidFill>
                  <a:srgbClr val="010000"/>
                </a:solidFill>
              </a:rPr>
              <a:t>Alexander Ovechkin, the museum said in its Twitter blog.</a:t>
            </a:r>
            <a:r>
              <a:rPr lang="ru-RU" sz="1400">
                <a:solidFill>
                  <a:srgbClr val="010000"/>
                </a:solidFill>
              </a:rPr>
              <a:t> </a:t>
            </a:r>
          </a:p>
          <a:p>
            <a:pPr eaLnBrk="0" hangingPunct="0"/>
            <a:r>
              <a:rPr lang="en-US" sz="1400">
                <a:solidFill>
                  <a:srgbClr val="010000"/>
                </a:solidFill>
              </a:rPr>
              <a:t>me Tussaud's wax museum is making a wax statue of the Russian </a:t>
            </a:r>
            <a:endParaRPr lang="ru-RU" sz="1400">
              <a:solidFill>
                <a:srgbClr val="010000"/>
              </a:solidFill>
            </a:endParaRPr>
          </a:p>
          <a:p>
            <a:pPr eaLnBrk="0" hangingPunct="0"/>
            <a:r>
              <a:rPr lang="en-US" sz="1400">
                <a:solidFill>
                  <a:srgbClr val="010000"/>
                </a:solidFill>
              </a:rPr>
              <a:t>NHL star Alexander Ovechkin, the museum said in its Twitter blog.</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sz="4000" b="1" smtClean="0"/>
              <a:t>200 years of fame </a:t>
            </a:r>
            <a:r>
              <a:rPr lang="ru-RU" sz="4000" b="1" smtClean="0"/>
              <a:t/>
            </a:r>
            <a:br>
              <a:rPr lang="ru-RU" sz="4000" b="1" smtClean="0"/>
            </a:br>
            <a:endParaRPr lang="ru-RU" sz="4000" b="1" smtClean="0"/>
          </a:p>
        </p:txBody>
      </p:sp>
      <p:pic>
        <p:nvPicPr>
          <p:cNvPr id="9219" name="Picture 5" descr="110927162312324"/>
          <p:cNvPicPr>
            <a:picLocks noChangeAspect="1" noChangeArrowheads="1"/>
          </p:cNvPicPr>
          <p:nvPr/>
        </p:nvPicPr>
        <p:blipFill>
          <a:blip r:embed="rId2" cstate="email"/>
          <a:srcRect/>
          <a:stretch>
            <a:fillRect/>
          </a:stretch>
        </p:blipFill>
        <p:spPr bwMode="auto">
          <a:xfrm>
            <a:off x="5181600" y="1774825"/>
            <a:ext cx="3048000" cy="2135188"/>
          </a:xfrm>
          <a:prstGeom prst="rect">
            <a:avLst/>
          </a:prstGeom>
          <a:noFill/>
          <a:ln w="9525">
            <a:noFill/>
            <a:miter lim="800000"/>
            <a:headEnd/>
            <a:tailEnd/>
          </a:ln>
        </p:spPr>
      </p:pic>
      <p:pic>
        <p:nvPicPr>
          <p:cNvPr id="9220" name="Picture 7" descr="1695325_110907154026_front"/>
          <p:cNvPicPr>
            <a:picLocks noChangeAspect="1" noChangeArrowheads="1"/>
          </p:cNvPicPr>
          <p:nvPr/>
        </p:nvPicPr>
        <p:blipFill>
          <a:blip r:embed="rId3" cstate="email"/>
          <a:srcRect/>
          <a:stretch>
            <a:fillRect/>
          </a:stretch>
        </p:blipFill>
        <p:spPr bwMode="auto">
          <a:xfrm>
            <a:off x="2667000" y="2708275"/>
            <a:ext cx="2438400" cy="2378075"/>
          </a:xfrm>
          <a:prstGeom prst="rect">
            <a:avLst/>
          </a:prstGeom>
          <a:noFill/>
          <a:ln w="9525">
            <a:noFill/>
            <a:miter lim="800000"/>
            <a:headEnd/>
            <a:tailEnd/>
          </a:ln>
        </p:spPr>
      </p:pic>
      <p:pic>
        <p:nvPicPr>
          <p:cNvPr id="9221" name="Picture 8" descr="5399149281_a83eb34c78_z"/>
          <p:cNvPicPr>
            <a:picLocks noChangeAspect="1" noChangeArrowheads="1"/>
          </p:cNvPicPr>
          <p:nvPr/>
        </p:nvPicPr>
        <p:blipFill>
          <a:blip r:embed="rId4" cstate="email"/>
          <a:srcRect/>
          <a:stretch>
            <a:fillRect/>
          </a:stretch>
        </p:blipFill>
        <p:spPr bwMode="auto">
          <a:xfrm>
            <a:off x="417513" y="4114800"/>
            <a:ext cx="2187575" cy="2438400"/>
          </a:xfrm>
          <a:prstGeom prst="rect">
            <a:avLst/>
          </a:prstGeom>
          <a:noFill/>
          <a:ln w="9525">
            <a:noFill/>
            <a:miter lim="800000"/>
            <a:headEnd/>
            <a:tailEnd/>
          </a:ln>
        </p:spPr>
      </p:pic>
      <p:pic>
        <p:nvPicPr>
          <p:cNvPr id="9222" name="Picture 9" descr="45871"/>
          <p:cNvPicPr>
            <a:picLocks noChangeAspect="1" noChangeArrowheads="1"/>
          </p:cNvPicPr>
          <p:nvPr/>
        </p:nvPicPr>
        <p:blipFill>
          <a:blip r:embed="rId5" cstate="email"/>
          <a:srcRect/>
          <a:stretch>
            <a:fillRect/>
          </a:stretch>
        </p:blipFill>
        <p:spPr bwMode="auto">
          <a:xfrm>
            <a:off x="5181600" y="4191000"/>
            <a:ext cx="2027238" cy="2362200"/>
          </a:xfrm>
          <a:prstGeom prst="rect">
            <a:avLst/>
          </a:prstGeom>
          <a:noFill/>
          <a:ln w="9525">
            <a:noFill/>
            <a:miter lim="800000"/>
            <a:headEnd/>
            <a:tailEnd/>
          </a:ln>
        </p:spPr>
      </p:pic>
      <p:sp>
        <p:nvSpPr>
          <p:cNvPr id="9223" name="Rectangle 10"/>
          <p:cNvSpPr>
            <a:spLocks noChangeArrowheads="1"/>
          </p:cNvSpPr>
          <p:nvPr/>
        </p:nvSpPr>
        <p:spPr bwMode="auto">
          <a:xfrm>
            <a:off x="0" y="1104900"/>
            <a:ext cx="17164050" cy="1477963"/>
          </a:xfrm>
          <a:prstGeom prst="rect">
            <a:avLst/>
          </a:prstGeom>
          <a:noFill/>
          <a:ln w="9525">
            <a:noFill/>
            <a:miter lim="800000"/>
            <a:headEnd/>
            <a:tailEnd/>
          </a:ln>
        </p:spPr>
        <p:txBody>
          <a:bodyPr anchor="ctr">
            <a:spAutoFit/>
          </a:bodyPr>
          <a:lstStyle/>
          <a:p>
            <a:r>
              <a:rPr lang="en-US"/>
              <a:t>Today, her official wax works museums, which are all now owned and run by Merlin </a:t>
            </a:r>
            <a:endParaRPr lang="ru-RU"/>
          </a:p>
          <a:p>
            <a:r>
              <a:rPr lang="en-US"/>
              <a:t>Entertainments, and exhibit models of famous film stars, musicians, politicians </a:t>
            </a:r>
            <a:endParaRPr lang="ru-RU"/>
          </a:p>
          <a:p>
            <a:r>
              <a:rPr lang="en-US"/>
              <a:t>and historical figures, are one of the world's </a:t>
            </a:r>
            <a:endParaRPr lang="ru-RU"/>
          </a:p>
          <a:p>
            <a:r>
              <a:rPr lang="en-US"/>
              <a:t>biggest tourist attractions, with exhibition halls</a:t>
            </a:r>
            <a:endParaRPr lang="ru-RU"/>
          </a:p>
          <a:p>
            <a:r>
              <a:rPr lang="en-US"/>
              <a:t> now located in 15 major cities ( 2 presently under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en-US" sz="2800" b="1" smtClean="0"/>
              <a:t>Madame Tussauds Waxworks Museums Around the World.</a:t>
            </a:r>
            <a:r>
              <a:rPr lang="ru-RU" sz="2800" b="1" smtClean="0"/>
              <a:t/>
            </a:r>
            <a:br>
              <a:rPr lang="ru-RU" sz="2800" b="1" smtClean="0"/>
            </a:br>
            <a:endParaRPr lang="ru-RU" sz="2800" b="1" smtClean="0"/>
          </a:p>
        </p:txBody>
      </p:sp>
      <p:pic>
        <p:nvPicPr>
          <p:cNvPr id="10243" name="Picture 5" descr="madame+tussauds+london"/>
          <p:cNvPicPr>
            <a:picLocks noChangeAspect="1" noChangeArrowheads="1"/>
          </p:cNvPicPr>
          <p:nvPr/>
        </p:nvPicPr>
        <p:blipFill>
          <a:blip r:embed="rId2" cstate="email"/>
          <a:srcRect/>
          <a:stretch>
            <a:fillRect/>
          </a:stretch>
        </p:blipFill>
        <p:spPr bwMode="auto">
          <a:xfrm>
            <a:off x="152400" y="1720850"/>
            <a:ext cx="2667000" cy="1595438"/>
          </a:xfrm>
          <a:prstGeom prst="rect">
            <a:avLst/>
          </a:prstGeom>
          <a:noFill/>
          <a:ln w="9525">
            <a:noFill/>
            <a:miter lim="800000"/>
            <a:headEnd/>
            <a:tailEnd/>
          </a:ln>
        </p:spPr>
      </p:pic>
      <p:pic>
        <p:nvPicPr>
          <p:cNvPr id="10244" name="Picture 6" descr="MT_WASH_2_RGB-logo-square-hi-res"/>
          <p:cNvPicPr>
            <a:picLocks noChangeAspect="1" noChangeArrowheads="1"/>
          </p:cNvPicPr>
          <p:nvPr/>
        </p:nvPicPr>
        <p:blipFill>
          <a:blip r:embed="rId3" cstate="email"/>
          <a:srcRect/>
          <a:stretch>
            <a:fillRect/>
          </a:stretch>
        </p:blipFill>
        <p:spPr bwMode="auto">
          <a:xfrm>
            <a:off x="6096000" y="1630363"/>
            <a:ext cx="2438400" cy="1600200"/>
          </a:xfrm>
          <a:prstGeom prst="rect">
            <a:avLst/>
          </a:prstGeom>
          <a:noFill/>
          <a:ln w="9525">
            <a:noFill/>
            <a:miter lim="800000"/>
            <a:headEnd/>
            <a:tailEnd/>
          </a:ln>
        </p:spPr>
      </p:pic>
      <p:pic>
        <p:nvPicPr>
          <p:cNvPr id="10245" name="Picture 7" descr="SoundPress.net - Reporting From Madame Tussauds in New York City"/>
          <p:cNvPicPr>
            <a:picLocks noChangeAspect="1" noChangeArrowheads="1"/>
          </p:cNvPicPr>
          <p:nvPr/>
        </p:nvPicPr>
        <p:blipFill>
          <a:blip r:embed="rId4" r:link="rId5" cstate="email"/>
          <a:srcRect/>
          <a:stretch>
            <a:fillRect/>
          </a:stretch>
        </p:blipFill>
        <p:spPr bwMode="auto">
          <a:xfrm>
            <a:off x="3124200" y="4754563"/>
            <a:ext cx="2514600" cy="1655762"/>
          </a:xfrm>
          <a:prstGeom prst="rect">
            <a:avLst/>
          </a:prstGeom>
          <a:noFill/>
          <a:ln w="9525">
            <a:noFill/>
            <a:miter lim="800000"/>
            <a:headEnd/>
            <a:tailEnd/>
          </a:ln>
        </p:spPr>
      </p:pic>
      <p:pic>
        <p:nvPicPr>
          <p:cNvPr id="10246" name="Picture 8" descr="Madame-Tussauds-Bangkok-Stars-in-Our-Eyes-11"/>
          <p:cNvPicPr>
            <a:picLocks noChangeAspect="1" noChangeArrowheads="1"/>
          </p:cNvPicPr>
          <p:nvPr/>
        </p:nvPicPr>
        <p:blipFill>
          <a:blip r:embed="rId6" cstate="email"/>
          <a:srcRect/>
          <a:stretch>
            <a:fillRect/>
          </a:stretch>
        </p:blipFill>
        <p:spPr bwMode="auto">
          <a:xfrm>
            <a:off x="304800" y="3379788"/>
            <a:ext cx="2362200" cy="1522412"/>
          </a:xfrm>
          <a:prstGeom prst="rect">
            <a:avLst/>
          </a:prstGeom>
          <a:noFill/>
          <a:ln w="9525">
            <a:noFill/>
            <a:miter lim="800000"/>
            <a:headEnd/>
            <a:tailEnd/>
          </a:ln>
        </p:spPr>
      </p:pic>
      <p:pic>
        <p:nvPicPr>
          <p:cNvPr id="10247" name="Picture 10" descr="louis-tussaud-s-waxworks-22784">
            <a:hlinkClick r:id="rId7"/>
          </p:cNvPr>
          <p:cNvPicPr>
            <a:picLocks noChangeAspect="1" noChangeArrowheads="1"/>
          </p:cNvPicPr>
          <p:nvPr>
            <p:ph type="body" idx="1"/>
          </p:nvPr>
        </p:nvPicPr>
        <p:blipFill>
          <a:blip r:embed="rId8" cstate="email"/>
          <a:srcRect/>
          <a:stretch>
            <a:fillRect/>
          </a:stretch>
        </p:blipFill>
        <p:spPr>
          <a:xfrm>
            <a:off x="2971800" y="1295400"/>
            <a:ext cx="2895600" cy="2895600"/>
          </a:xfrm>
          <a:noFill/>
        </p:spPr>
      </p:pic>
      <p:pic>
        <p:nvPicPr>
          <p:cNvPr id="10248" name="Picture 11" descr="eingang-madame-tussauds">
            <a:hlinkClick r:id="rId9"/>
          </p:cNvPr>
          <p:cNvPicPr>
            <a:picLocks noChangeAspect="1" noChangeArrowheads="1"/>
          </p:cNvPicPr>
          <p:nvPr/>
        </p:nvPicPr>
        <p:blipFill>
          <a:blip r:embed="rId10" cstate="email"/>
          <a:srcRect/>
          <a:stretch>
            <a:fillRect/>
          </a:stretch>
        </p:blipFill>
        <p:spPr bwMode="auto">
          <a:xfrm>
            <a:off x="304800" y="5029200"/>
            <a:ext cx="2057400" cy="1365250"/>
          </a:xfrm>
          <a:prstGeom prst="rect">
            <a:avLst/>
          </a:prstGeom>
          <a:noFill/>
          <a:ln w="9525">
            <a:noFill/>
            <a:miter lim="800000"/>
            <a:headEnd/>
            <a:tailEnd/>
          </a:ln>
        </p:spPr>
      </p:pic>
      <p:pic>
        <p:nvPicPr>
          <p:cNvPr id="10249" name="Picture 12" descr="36691_shanghai_museum"/>
          <p:cNvPicPr>
            <a:picLocks noChangeAspect="1" noChangeArrowheads="1"/>
          </p:cNvPicPr>
          <p:nvPr/>
        </p:nvPicPr>
        <p:blipFill>
          <a:blip r:embed="rId11" cstate="email"/>
          <a:srcRect/>
          <a:stretch>
            <a:fillRect/>
          </a:stretch>
        </p:blipFill>
        <p:spPr bwMode="auto">
          <a:xfrm>
            <a:off x="6019800" y="4191000"/>
            <a:ext cx="2667000" cy="2000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en-US" sz="3600" b="1" smtClean="0"/>
              <a:t>Madame Tussauds Waxworks Museums Around the World</a:t>
            </a:r>
            <a:endParaRPr lang="ru-RU" sz="3600" b="1" smtClean="0"/>
          </a:p>
        </p:txBody>
      </p:sp>
      <p:pic>
        <p:nvPicPr>
          <p:cNvPr id="11267" name="Picture 4" descr="Wax_0596"/>
          <p:cNvPicPr>
            <a:picLocks noChangeAspect="1" noChangeArrowheads="1"/>
          </p:cNvPicPr>
          <p:nvPr>
            <p:ph type="body" idx="1"/>
          </p:nvPr>
        </p:nvPicPr>
        <p:blipFill>
          <a:blip r:embed="rId2" cstate="email"/>
          <a:srcRect/>
          <a:stretch>
            <a:fillRect/>
          </a:stretch>
        </p:blipFill>
        <p:spPr>
          <a:xfrm>
            <a:off x="2057400" y="3094038"/>
            <a:ext cx="4495800" cy="3003550"/>
          </a:xfrm>
          <a:noFill/>
        </p:spPr>
      </p:pic>
      <p:sp>
        <p:nvSpPr>
          <p:cNvPr id="11268" name="Rectangle 7"/>
          <p:cNvSpPr>
            <a:spLocks noChangeArrowheads="1"/>
          </p:cNvSpPr>
          <p:nvPr/>
        </p:nvSpPr>
        <p:spPr bwMode="auto">
          <a:xfrm>
            <a:off x="381000" y="1981200"/>
            <a:ext cx="7934325" cy="646113"/>
          </a:xfrm>
          <a:prstGeom prst="rect">
            <a:avLst/>
          </a:prstGeom>
          <a:noFill/>
          <a:ln w="9525">
            <a:noFill/>
            <a:miter lim="800000"/>
            <a:headEnd/>
            <a:tailEnd/>
          </a:ln>
        </p:spPr>
        <p:txBody>
          <a:bodyPr wrap="none" anchor="ctr">
            <a:spAutoFit/>
          </a:bodyPr>
          <a:lstStyle/>
          <a:p>
            <a:r>
              <a:rPr lang="en-US"/>
              <a:t>Royal London Wax Museum originally opened 1961 in a street level location</a:t>
            </a:r>
            <a:endParaRPr lang="ru-RU"/>
          </a:p>
          <a:p>
            <a:r>
              <a:rPr lang="en-US"/>
              <a:t> of the Crystal Garden at the corner of Belleville and Douglas.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Сетка с тенью">
  <a:themeElements>
    <a:clrScheme name="Сетка с тенью 4">
      <a:dk1>
        <a:srgbClr val="6B6B99"/>
      </a:dk1>
      <a:lt1>
        <a:srgbClr val="EAEAEA"/>
      </a:lt1>
      <a:dk2>
        <a:srgbClr val="666699"/>
      </a:dk2>
      <a:lt2>
        <a:srgbClr val="CCECFF"/>
      </a:lt2>
      <a:accent1>
        <a:srgbClr val="00CC66"/>
      </a:accent1>
      <a:accent2>
        <a:srgbClr val="54547A"/>
      </a:accent2>
      <a:accent3>
        <a:srgbClr val="B8B8CA"/>
      </a:accent3>
      <a:accent4>
        <a:srgbClr val="C8C8C8"/>
      </a:accent4>
      <a:accent5>
        <a:srgbClr val="AAE2B8"/>
      </a:accent5>
      <a:accent6>
        <a:srgbClr val="4B4B6E"/>
      </a:accent6>
      <a:hlink>
        <a:srgbClr val="65B2FF"/>
      </a:hlink>
      <a:folHlink>
        <a:srgbClr val="9900FF"/>
      </a:folHlink>
    </a:clrScheme>
    <a:fontScheme name="Сетка с тень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етка с тенью 1">
        <a:dk1>
          <a:srgbClr val="7E0000"/>
        </a:dk1>
        <a:lt1>
          <a:srgbClr val="FFFFFF"/>
        </a:lt1>
        <a:dk2>
          <a:srgbClr val="800000"/>
        </a:dk2>
        <a:lt2>
          <a:srgbClr val="FCF0B2"/>
        </a:lt2>
        <a:accent1>
          <a:srgbClr val="C5543D"/>
        </a:accent1>
        <a:accent2>
          <a:srgbClr val="660000"/>
        </a:accent2>
        <a:accent3>
          <a:srgbClr val="C0AAAA"/>
        </a:accent3>
        <a:accent4>
          <a:srgbClr val="DADADA"/>
        </a:accent4>
        <a:accent5>
          <a:srgbClr val="DFB3AF"/>
        </a:accent5>
        <a:accent6>
          <a:srgbClr val="5C0000"/>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Сетка с тенью 2">
        <a:dk1>
          <a:srgbClr val="000066"/>
        </a:dk1>
        <a:lt1>
          <a:srgbClr val="FFFFFF"/>
        </a:lt1>
        <a:dk2>
          <a:srgbClr val="000066"/>
        </a:dk2>
        <a:lt2>
          <a:srgbClr val="B2B8C8"/>
        </a:lt2>
        <a:accent1>
          <a:srgbClr val="008080"/>
        </a:accent1>
        <a:accent2>
          <a:srgbClr val="00004E"/>
        </a:accent2>
        <a:accent3>
          <a:srgbClr val="AAAAB8"/>
        </a:accent3>
        <a:accent4>
          <a:srgbClr val="DADADA"/>
        </a:accent4>
        <a:accent5>
          <a:srgbClr val="AAC0C0"/>
        </a:accent5>
        <a:accent6>
          <a:srgbClr val="000046"/>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Сетка с тенью 3">
        <a:dk1>
          <a:srgbClr val="010199"/>
        </a:dk1>
        <a:lt1>
          <a:srgbClr val="FFFFFF"/>
        </a:lt1>
        <a:dk2>
          <a:srgbClr val="000099"/>
        </a:dk2>
        <a:lt2>
          <a:srgbClr val="CCFFFF"/>
        </a:lt2>
        <a:accent1>
          <a:srgbClr val="00C600"/>
        </a:accent1>
        <a:accent2>
          <a:srgbClr val="01017D"/>
        </a:accent2>
        <a:accent3>
          <a:srgbClr val="AAAACA"/>
        </a:accent3>
        <a:accent4>
          <a:srgbClr val="DADADA"/>
        </a:accent4>
        <a:accent5>
          <a:srgbClr val="AADFAA"/>
        </a:accent5>
        <a:accent6>
          <a:srgbClr val="010171"/>
        </a:accent6>
        <a:hlink>
          <a:srgbClr val="FFE701"/>
        </a:hlink>
        <a:folHlink>
          <a:srgbClr val="3366FF"/>
        </a:folHlink>
      </a:clrScheme>
      <a:clrMap bg1="dk2" tx1="lt1" bg2="dk1" tx2="lt2" accent1="accent1" accent2="accent2" accent3="accent3" accent4="accent4" accent5="accent5" accent6="accent6" hlink="hlink" folHlink="folHlink"/>
    </a:extraClrScheme>
    <a:extraClrScheme>
      <a:clrScheme name="Сетка с тенью 4">
        <a:dk1>
          <a:srgbClr val="6B6B99"/>
        </a:dk1>
        <a:lt1>
          <a:srgbClr val="EAEAEA"/>
        </a:lt1>
        <a:dk2>
          <a:srgbClr val="666699"/>
        </a:dk2>
        <a:lt2>
          <a:srgbClr val="CCECFF"/>
        </a:lt2>
        <a:accent1>
          <a:srgbClr val="00CC66"/>
        </a:accent1>
        <a:accent2>
          <a:srgbClr val="54547A"/>
        </a:accent2>
        <a:accent3>
          <a:srgbClr val="B8B8CA"/>
        </a:accent3>
        <a:accent4>
          <a:srgbClr val="C8C8C8"/>
        </a:accent4>
        <a:accent5>
          <a:srgbClr val="AAE2B8"/>
        </a:accent5>
        <a:accent6>
          <a:srgbClr val="4B4B6E"/>
        </a:accent6>
        <a:hlink>
          <a:srgbClr val="65B2FF"/>
        </a:hlink>
        <a:folHlink>
          <a:srgbClr val="9900FF"/>
        </a:folHlink>
      </a:clrScheme>
      <a:clrMap bg1="dk2" tx1="lt1" bg2="dk1" tx2="lt2" accent1="accent1" accent2="accent2" accent3="accent3" accent4="accent4" accent5="accent5" accent6="accent6" hlink="hlink" folHlink="folHlink"/>
    </a:extraClrScheme>
    <a:extraClrScheme>
      <a:clrScheme name="Сетка с тенью 5">
        <a:dk1>
          <a:srgbClr val="00827F"/>
        </a:dk1>
        <a:lt1>
          <a:srgbClr val="FFFFFF"/>
        </a:lt1>
        <a:dk2>
          <a:srgbClr val="008080"/>
        </a:dk2>
        <a:lt2>
          <a:srgbClr val="FFFFCC"/>
        </a:lt2>
        <a:accent1>
          <a:srgbClr val="6D6FC7"/>
        </a:accent1>
        <a:accent2>
          <a:srgbClr val="006462"/>
        </a:accent2>
        <a:accent3>
          <a:srgbClr val="AAC0C0"/>
        </a:accent3>
        <a:accent4>
          <a:srgbClr val="DADADA"/>
        </a:accent4>
        <a:accent5>
          <a:srgbClr val="BABBE0"/>
        </a:accent5>
        <a:accent6>
          <a:srgbClr val="005A58"/>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Сетка с тенью 6">
        <a:dk1>
          <a:srgbClr val="4D4D4D"/>
        </a:dk1>
        <a:lt1>
          <a:srgbClr val="FFFFFF"/>
        </a:lt1>
        <a:dk2>
          <a:srgbClr val="525252"/>
        </a:dk2>
        <a:lt2>
          <a:srgbClr val="C0C0C0"/>
        </a:lt2>
        <a:accent1>
          <a:srgbClr val="527C3A"/>
        </a:accent1>
        <a:accent2>
          <a:srgbClr val="444444"/>
        </a:accent2>
        <a:accent3>
          <a:srgbClr val="B3B3B3"/>
        </a:accent3>
        <a:accent4>
          <a:srgbClr val="DADADA"/>
        </a:accent4>
        <a:accent5>
          <a:srgbClr val="B3BFAE"/>
        </a:accent5>
        <a:accent6>
          <a:srgbClr val="3D3D3D"/>
        </a:accent6>
        <a:hlink>
          <a:srgbClr val="FAC458"/>
        </a:hlink>
        <a:folHlink>
          <a:srgbClr val="C7780F"/>
        </a:folHlink>
      </a:clrScheme>
      <a:clrMap bg1="dk2" tx1="lt1" bg2="dk1" tx2="lt2" accent1="accent1" accent2="accent2" accent3="accent3" accent4="accent4" accent5="accent5" accent6="accent6" hlink="hlink" folHlink="folHlink"/>
    </a:extraClrScheme>
    <a:extraClrScheme>
      <a:clrScheme name="Сетка с тенью 7">
        <a:dk1>
          <a:srgbClr val="516032"/>
        </a:dk1>
        <a:lt1>
          <a:srgbClr val="FFFFFF"/>
        </a:lt1>
        <a:dk2>
          <a:srgbClr val="546434"/>
        </a:dk2>
        <a:lt2>
          <a:srgbClr val="B2B68A"/>
        </a:lt2>
        <a:accent1>
          <a:srgbClr val="7D8C70"/>
        </a:accent1>
        <a:accent2>
          <a:srgbClr val="414E28"/>
        </a:accent2>
        <a:accent3>
          <a:srgbClr val="B3B8AE"/>
        </a:accent3>
        <a:accent4>
          <a:srgbClr val="DADADA"/>
        </a:accent4>
        <a:accent5>
          <a:srgbClr val="BFC5BB"/>
        </a:accent5>
        <a:accent6>
          <a:srgbClr val="3A4623"/>
        </a:accent6>
        <a:hlink>
          <a:srgbClr val="80C579"/>
        </a:hlink>
        <a:folHlink>
          <a:srgbClr val="7FADAF"/>
        </a:folHlink>
      </a:clrScheme>
      <a:clrMap bg1="dk2" tx1="lt1" bg2="dk1" tx2="lt2" accent1="accent1" accent2="accent2" accent3="accent3" accent4="accent4" accent5="accent5" accent6="accent6" hlink="hlink" folHlink="folHlink"/>
    </a:extraClrScheme>
    <a:extraClrScheme>
      <a:clrScheme name="Сетка с тенью 8">
        <a:dk1>
          <a:srgbClr val="D1CC00"/>
        </a:dk1>
        <a:lt1>
          <a:srgbClr val="FFFFFF"/>
        </a:lt1>
        <a:dk2>
          <a:srgbClr val="CCCC00"/>
        </a:dk2>
        <a:lt2>
          <a:srgbClr val="F3F5B1"/>
        </a:lt2>
        <a:accent1>
          <a:srgbClr val="808000"/>
        </a:accent1>
        <a:accent2>
          <a:srgbClr val="AEAA00"/>
        </a:accent2>
        <a:accent3>
          <a:srgbClr val="E2E2AA"/>
        </a:accent3>
        <a:accent4>
          <a:srgbClr val="DADADA"/>
        </a:accent4>
        <a:accent5>
          <a:srgbClr val="C0C0AA"/>
        </a:accent5>
        <a:accent6>
          <a:srgbClr val="9D9A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Сетка с тенью 9">
        <a:dk1>
          <a:srgbClr val="000000"/>
        </a:dk1>
        <a:lt1>
          <a:srgbClr val="F8F8F8"/>
        </a:lt1>
        <a:dk2>
          <a:srgbClr val="336600"/>
        </a:dk2>
        <a:lt2>
          <a:srgbClr val="FBFBFB"/>
        </a:lt2>
        <a:accent1>
          <a:srgbClr val="009900"/>
        </a:accent1>
        <a:accent2>
          <a:srgbClr val="C6C6C6"/>
        </a:accent2>
        <a:accent3>
          <a:srgbClr val="FBFBFB"/>
        </a:accent3>
        <a:accent4>
          <a:srgbClr val="000000"/>
        </a:accent4>
        <a:accent5>
          <a:srgbClr val="AACAAA"/>
        </a:accent5>
        <a:accent6>
          <a:srgbClr val="B3B3B3"/>
        </a:accent6>
        <a:hlink>
          <a:srgbClr val="006600"/>
        </a:hlink>
        <a:folHlink>
          <a:srgbClr val="8080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Fading Grid</Template>
  <TotalTime>241</TotalTime>
  <Words>654</Words>
  <Application>Microsoft Office PowerPoint</Application>
  <PresentationFormat>Экран (4:3)</PresentationFormat>
  <Paragraphs>66</Paragraphs>
  <Slides>19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19</vt:i4>
      </vt:variant>
    </vt:vector>
  </HeadingPairs>
  <TitlesOfParts>
    <vt:vector size="23" baseType="lpstr">
      <vt:lpstr>Arial</vt:lpstr>
      <vt:lpstr>Wingdings</vt:lpstr>
      <vt:lpstr>Calibri</vt:lpstr>
      <vt:lpstr>Сетка с тенью</vt:lpstr>
      <vt:lpstr>Madame Tussauds Waxworks Museums Around the World</vt:lpstr>
      <vt:lpstr>The amazing life and time of Madame Tussaud</vt:lpstr>
      <vt:lpstr>The amazing life and time of Madame Tussaud</vt:lpstr>
      <vt:lpstr>French Revolution </vt:lpstr>
      <vt:lpstr>Madame Tussauds Waxworks Museums Around the World</vt:lpstr>
      <vt:lpstr>Who is else?</vt:lpstr>
      <vt:lpstr>200 years of fame  </vt:lpstr>
      <vt:lpstr>Madame Tussauds Waxworks Museums Around the World. </vt:lpstr>
      <vt:lpstr>Madame Tussauds Waxworks Museums Around the World</vt:lpstr>
      <vt:lpstr>Madame Tussauds Waxworks Museums Around the World</vt:lpstr>
      <vt:lpstr>Madame Tussauds Waxworks Museums Around the World</vt:lpstr>
      <vt:lpstr>Madame Tussauds Waxworks Museums Around the World</vt:lpstr>
      <vt:lpstr>Madame Tussauds Waxworks Museums Around the World</vt:lpstr>
      <vt:lpstr>Madame Tussauds Waxworks Museums Around the World</vt:lpstr>
      <vt:lpstr>Madame Tussauds Waxworks Museums Around the World</vt:lpstr>
      <vt:lpstr>Madame Tussauds Waxworks Museums Around the World</vt:lpstr>
      <vt:lpstr>Madame Tussauds Waxworks Museums Around the World</vt:lpstr>
      <vt:lpstr>Millions and millions of people have flocked through the doors of Madame Tussauds since they first opened over 200 years ago and it remains just as popular as it ever was.  </vt:lpstr>
      <vt:lpstr>Conclusion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revaz</cp:lastModifiedBy>
  <cp:revision>169</cp:revision>
  <cp:lastPrinted>1601-01-01T00:00:00Z</cp:lastPrinted>
  <dcterms:created xsi:type="dcterms:W3CDTF">1601-01-01T00:00:00Z</dcterms:created>
  <dcterms:modified xsi:type="dcterms:W3CDTF">2013-03-31T17:57:53Z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