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4"/>
  </p:notesMasterIdLst>
  <p:handoutMasterIdLst>
    <p:handoutMasterId r:id="rId25"/>
  </p:handoutMasterIdLst>
  <p:sldIdLst>
    <p:sldId id="287" r:id="rId4"/>
    <p:sldId id="288" r:id="rId5"/>
    <p:sldId id="282" r:id="rId6"/>
    <p:sldId id="259" r:id="rId7"/>
    <p:sldId id="263" r:id="rId8"/>
    <p:sldId id="264" r:id="rId9"/>
    <p:sldId id="269" r:id="rId10"/>
    <p:sldId id="266" r:id="rId11"/>
    <p:sldId id="270" r:id="rId12"/>
    <p:sldId id="284" r:id="rId13"/>
    <p:sldId id="271" r:id="rId14"/>
    <p:sldId id="272" r:id="rId15"/>
    <p:sldId id="285" r:id="rId16"/>
    <p:sldId id="286" r:id="rId17"/>
    <p:sldId id="274" r:id="rId18"/>
    <p:sldId id="275" r:id="rId19"/>
    <p:sldId id="278" r:id="rId20"/>
    <p:sldId id="277" r:id="rId21"/>
    <p:sldId id="276" r:id="rId22"/>
    <p:sldId id="279"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000099"/>
    <a:srgbClr val="FFFFFF"/>
    <a:srgbClr val="462F81"/>
    <a:srgbClr val="355D7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60" autoAdjust="0"/>
  </p:normalViewPr>
  <p:slideViewPr>
    <p:cSldViewPr>
      <p:cViewPr>
        <p:scale>
          <a:sx n="100" d="100"/>
          <a:sy n="100" d="100"/>
        </p:scale>
        <p:origin x="-78" y="108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B5648-F938-40B6-9092-7E53F73BC9EB}"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ru-RU"/>
        </a:p>
      </dgm:t>
    </dgm:pt>
    <dgm:pt modelId="{8350618B-8E09-4F7B-A4FC-8D9CF692706B}">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Appearance</a:t>
          </a:r>
          <a:endParaRPr lang="ru-RU" sz="2400" b="1" dirty="0">
            <a:latin typeface="Times New Roman" pitchFamily="18" charset="0"/>
            <a:cs typeface="Times New Roman" pitchFamily="18" charset="0"/>
          </a:endParaRPr>
        </a:p>
      </dgm:t>
    </dgm:pt>
    <dgm:pt modelId="{0405199E-0C2F-4A67-93A1-3F06E74A50F3}" type="parTrans" cxnId="{863E7319-7607-40BE-BB1F-DB38A02E3332}">
      <dgm:prSet/>
      <dgm:spPr/>
      <dgm:t>
        <a:bodyPr/>
        <a:lstStyle/>
        <a:p>
          <a:endParaRPr lang="ru-RU"/>
        </a:p>
      </dgm:t>
    </dgm:pt>
    <dgm:pt modelId="{300D79B4-8935-47C9-B021-2BDF55DE2D4F}" type="sibTrans" cxnId="{863E7319-7607-40BE-BB1F-DB38A02E3332}">
      <dgm:prSet/>
      <dgm:spPr/>
      <dgm:t>
        <a:bodyPr/>
        <a:lstStyle/>
        <a:p>
          <a:endParaRPr lang="ru-RU"/>
        </a:p>
      </dgm:t>
    </dgm:pt>
    <dgm:pt modelId="{20915156-F62E-44D0-BDD3-ED78FFDC787E}">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t>
          </a:r>
          <a:endParaRPr lang="ru-RU" sz="2400" b="1" dirty="0">
            <a:latin typeface="Times New Roman" pitchFamily="18" charset="0"/>
            <a:cs typeface="Times New Roman" pitchFamily="18" charset="0"/>
          </a:endParaRPr>
        </a:p>
      </dgm:t>
    </dgm:pt>
    <dgm:pt modelId="{21D8424E-260C-4D26-A000-7F690A2DAC94}" type="parTrans" cxnId="{1C7BCB64-E7AF-4588-A364-0598AB1926C4}">
      <dgm:prSet/>
      <dgm:spPr/>
      <dgm:t>
        <a:bodyPr/>
        <a:lstStyle/>
        <a:p>
          <a:endParaRPr lang="ru-RU"/>
        </a:p>
      </dgm:t>
    </dgm:pt>
    <dgm:pt modelId="{FB3D6654-3845-43DA-9BB8-F984B426FC2E}" type="sibTrans" cxnId="{1C7BCB64-E7AF-4588-A364-0598AB1926C4}">
      <dgm:prSet/>
      <dgm:spPr/>
      <dgm:t>
        <a:bodyPr/>
        <a:lstStyle/>
        <a:p>
          <a:endParaRPr lang="ru-RU"/>
        </a:p>
      </dgm:t>
    </dgm:pt>
    <dgm:pt modelId="{560398D5-4998-4F78-B308-8FB7D9613DE4}">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t>
          </a:r>
          <a:endParaRPr lang="ru-RU" sz="2400" b="1" dirty="0">
            <a:latin typeface="Times New Roman" pitchFamily="18" charset="0"/>
            <a:cs typeface="Times New Roman" pitchFamily="18" charset="0"/>
          </a:endParaRPr>
        </a:p>
      </dgm:t>
    </dgm:pt>
    <dgm:pt modelId="{4506F835-97CA-4095-8482-0B9C09A0B99F}" type="parTrans" cxnId="{BCEAFC66-C9DF-4F04-8654-C57FC75CD940}">
      <dgm:prSet/>
      <dgm:spPr/>
      <dgm:t>
        <a:bodyPr/>
        <a:lstStyle/>
        <a:p>
          <a:endParaRPr lang="ru-RU"/>
        </a:p>
      </dgm:t>
    </dgm:pt>
    <dgm:pt modelId="{D29B9D32-C1BA-4B64-AEA7-124665142077}" type="sibTrans" cxnId="{BCEAFC66-C9DF-4F04-8654-C57FC75CD940}">
      <dgm:prSet/>
      <dgm:spPr/>
      <dgm:t>
        <a:bodyPr/>
        <a:lstStyle/>
        <a:p>
          <a:endParaRPr lang="ru-RU"/>
        </a:p>
      </dgm:t>
    </dgm:pt>
    <dgm:pt modelId="{3541DDB0-F9DF-4819-A118-3D7143DF816C}">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dgm:t>
    </dgm:pt>
    <dgm:pt modelId="{6546468B-5A28-4300-A456-23B41A82253B}" type="parTrans" cxnId="{FB5958CF-2110-49A2-B531-4EC779991FCA}">
      <dgm:prSet/>
      <dgm:spPr/>
      <dgm:t>
        <a:bodyPr/>
        <a:lstStyle/>
        <a:p>
          <a:endParaRPr lang="ru-RU"/>
        </a:p>
      </dgm:t>
    </dgm:pt>
    <dgm:pt modelId="{F20499E2-26ED-41E7-A8D0-6AAB99B4A324}" type="sibTrans" cxnId="{FB5958CF-2110-49A2-B531-4EC779991FCA}">
      <dgm:prSet/>
      <dgm:spPr/>
      <dgm:t>
        <a:bodyPr/>
        <a:lstStyle/>
        <a:p>
          <a:endParaRPr lang="ru-RU"/>
        </a:p>
      </dgm:t>
    </dgm:pt>
    <dgm:pt modelId="{B3930CBB-8F7E-4C17-950A-8BC67343D493}">
      <dgm:prSet phldrT="[Текст]" phldr="1" custRadScaleRad="101780" custRadScaleInc="-586"/>
      <dgm:spPr/>
      <dgm:t>
        <a:bodyPr/>
        <a:lstStyle/>
        <a:p>
          <a:endParaRPr lang="ru-RU"/>
        </a:p>
      </dgm:t>
    </dgm:pt>
    <dgm:pt modelId="{BBF310B4-005A-4095-9EE9-54F93B3A2D68}" type="parTrans" cxnId="{0386431F-83D9-4541-83D5-562D4EA98830}">
      <dgm:prSet/>
      <dgm:spPr/>
      <dgm:t>
        <a:bodyPr/>
        <a:lstStyle/>
        <a:p>
          <a:endParaRPr lang="ru-RU"/>
        </a:p>
      </dgm:t>
    </dgm:pt>
    <dgm:pt modelId="{893CE816-2908-4E31-8DF9-5697D67156F7}" type="sibTrans" cxnId="{0386431F-83D9-4541-83D5-562D4EA98830}">
      <dgm:prSet/>
      <dgm:spPr/>
      <dgm:t>
        <a:bodyPr/>
        <a:lstStyle/>
        <a:p>
          <a:endParaRPr lang="ru-RU"/>
        </a:p>
      </dgm:t>
    </dgm:pt>
    <dgm:pt modelId="{58A4B9C2-3FD7-438F-8AE9-0FF7D79359C6}">
      <dgm:prSet phldrT="[Текст]" phldr="1" custRadScaleRad="156372" custRadScaleInc="-520"/>
      <dgm:spPr/>
      <dgm:t>
        <a:bodyPr/>
        <a:lstStyle/>
        <a:p>
          <a:endParaRPr lang="ru-RU"/>
        </a:p>
      </dgm:t>
    </dgm:pt>
    <dgm:pt modelId="{7559F81F-2A89-43E1-9AB3-DA690582C7B0}" type="parTrans" cxnId="{49865010-15C2-429E-AE2D-D5D805013AF0}">
      <dgm:prSet/>
      <dgm:spPr/>
      <dgm:t>
        <a:bodyPr/>
        <a:lstStyle/>
        <a:p>
          <a:endParaRPr lang="ru-RU"/>
        </a:p>
      </dgm:t>
    </dgm:pt>
    <dgm:pt modelId="{E10D5563-E35E-452A-AF7E-A7FAEA2D9FD7}" type="sibTrans" cxnId="{49865010-15C2-429E-AE2D-D5D805013AF0}">
      <dgm:prSet/>
      <dgm:spPr/>
      <dgm:t>
        <a:bodyPr/>
        <a:lstStyle/>
        <a:p>
          <a:endParaRPr lang="ru-RU"/>
        </a:p>
      </dgm:t>
    </dgm:pt>
    <dgm:pt modelId="{A4E3C87F-D54E-4F5F-B3A3-85096086074B}">
      <dgm:prSet phldrT="[Текст]" phldr="1" custRadScaleRad="158271" custRadScaleInc="-101244"/>
      <dgm:spPr/>
      <dgm:t>
        <a:bodyPr/>
        <a:lstStyle/>
        <a:p>
          <a:endParaRPr lang="ru-RU"/>
        </a:p>
      </dgm:t>
    </dgm:pt>
    <dgm:pt modelId="{416D6101-7729-4D03-A4A0-87A68FB86CF2}" type="parTrans" cxnId="{9796296B-78C4-45A2-8973-7F5CB4BECBF5}">
      <dgm:prSet/>
      <dgm:spPr/>
      <dgm:t>
        <a:bodyPr/>
        <a:lstStyle/>
        <a:p>
          <a:endParaRPr lang="ru-RU"/>
        </a:p>
      </dgm:t>
    </dgm:pt>
    <dgm:pt modelId="{559A1B1B-0020-473F-BAD7-A5653881E742}" type="sibTrans" cxnId="{9796296B-78C4-45A2-8973-7F5CB4BECBF5}">
      <dgm:prSet/>
      <dgm:spPr/>
      <dgm:t>
        <a:bodyPr/>
        <a:lstStyle/>
        <a:p>
          <a:endParaRPr lang="ru-RU"/>
        </a:p>
      </dgm:t>
    </dgm:pt>
    <dgm:pt modelId="{85C3D57D-8B33-40E0-B4B3-864B364EDB52}">
      <dgm:prSet phldrT="[Текст]" custScaleY="77236" custRadScaleRad="150416" custRadScaleInc="-47803"/>
      <dgm:spPr>
        <a:solidFill>
          <a:srgbClr val="FFFFFF">
            <a:alpha val="50000"/>
          </a:srgbClr>
        </a:solidFill>
      </dgm:spPr>
      <dgm:t>
        <a:bodyPr/>
        <a:lstStyle/>
        <a:p>
          <a:endParaRPr lang="ru-RU"/>
        </a:p>
      </dgm:t>
    </dgm:pt>
    <dgm:pt modelId="{4CAA669A-B17E-4695-8A82-A148E1E036A5}" type="parTrans" cxnId="{25219BF8-A106-47E2-B313-8EE2155F3D83}">
      <dgm:prSet/>
      <dgm:spPr/>
      <dgm:t>
        <a:bodyPr/>
        <a:lstStyle/>
        <a:p>
          <a:endParaRPr lang="ru-RU"/>
        </a:p>
      </dgm:t>
    </dgm:pt>
    <dgm:pt modelId="{0A564348-05A8-4826-8D31-1A41BFF542BA}" type="sibTrans" cxnId="{25219BF8-A106-47E2-B313-8EE2155F3D83}">
      <dgm:prSet/>
      <dgm:spPr/>
      <dgm:t>
        <a:bodyPr/>
        <a:lstStyle/>
        <a:p>
          <a:endParaRPr lang="ru-RU"/>
        </a:p>
      </dgm:t>
    </dgm:pt>
    <dgm:pt modelId="{7D8795C5-A8AF-4DDE-867D-D2886BA4A072}">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t>
          </a:r>
          <a:endParaRPr lang="ru-RU" sz="2400" b="1" dirty="0">
            <a:latin typeface="Times New Roman" pitchFamily="18" charset="0"/>
            <a:cs typeface="Times New Roman" pitchFamily="18" charset="0"/>
          </a:endParaRPr>
        </a:p>
      </dgm:t>
    </dgm:pt>
    <dgm:pt modelId="{2590CA3E-AF31-4F17-8B83-AB67FCC5AEBD}" type="sibTrans" cxnId="{B7DE3615-55E6-45DD-AEEA-B36550FA6E69}">
      <dgm:prSet/>
      <dgm:spPr/>
      <dgm:t>
        <a:bodyPr/>
        <a:lstStyle/>
        <a:p>
          <a:endParaRPr lang="ru-RU"/>
        </a:p>
      </dgm:t>
    </dgm:pt>
    <dgm:pt modelId="{F0DAAE24-E9A2-4CFE-99C2-253817067D1B}" type="parTrans" cxnId="{B7DE3615-55E6-45DD-AEEA-B36550FA6E69}">
      <dgm:prSet/>
      <dgm:spPr/>
      <dgm:t>
        <a:bodyPr/>
        <a:lstStyle/>
        <a:p>
          <a:endParaRPr lang="ru-RU"/>
        </a:p>
      </dgm:t>
    </dgm:pt>
    <dgm:pt modelId="{C9B431F1-ACB9-4049-A934-6BE1F68FEAD5}">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080F2B04-7612-428A-A24F-D7FE0BE35461}" type="sibTrans" cxnId="{F25AE3AA-38BF-4363-86CE-4D8E014A12FF}">
      <dgm:prSet/>
      <dgm:spPr/>
      <dgm:t>
        <a:bodyPr/>
        <a:lstStyle/>
        <a:p>
          <a:endParaRPr lang="ru-RU"/>
        </a:p>
      </dgm:t>
    </dgm:pt>
    <dgm:pt modelId="{F4592588-D37F-4AFA-8BC8-8A8C780825F0}" type="parTrans" cxnId="{F25AE3AA-38BF-4363-86CE-4D8E014A12FF}">
      <dgm:prSet/>
      <dgm:spPr/>
      <dgm:t>
        <a:bodyPr/>
        <a:lstStyle/>
        <a:p>
          <a:endParaRPr lang="ru-RU"/>
        </a:p>
      </dgm:t>
    </dgm:pt>
    <dgm:pt modelId="{9AEB4262-64D3-4BCB-A3DC-0486D317001C}">
      <dgm:prSet phldrT="[Текст]" custScaleY="77235" custRadScaleRad="119239" custRadScaleInc="-10372"/>
      <dgm:spPr>
        <a:solidFill>
          <a:srgbClr val="FFFFFF">
            <a:alpha val="50000"/>
          </a:srgbClr>
        </a:solidFill>
      </dgm:spPr>
      <dgm:t>
        <a:bodyPr/>
        <a:lstStyle/>
        <a:p>
          <a:endParaRPr lang="ru-RU"/>
        </a:p>
      </dgm:t>
    </dgm:pt>
    <dgm:pt modelId="{EE9DD4D2-5231-4502-93C3-4B2924D3770C}" type="parTrans" cxnId="{FDE14342-0D94-445E-A30D-0D7766807228}">
      <dgm:prSet/>
      <dgm:spPr/>
      <dgm:t>
        <a:bodyPr/>
        <a:lstStyle/>
        <a:p>
          <a:endParaRPr lang="ru-RU"/>
        </a:p>
      </dgm:t>
    </dgm:pt>
    <dgm:pt modelId="{FF1E8D5C-6107-427B-9CC4-12365726805F}" type="sibTrans" cxnId="{FDE14342-0D94-445E-A30D-0D7766807228}">
      <dgm:prSet/>
      <dgm:spPr/>
      <dgm:t>
        <a:bodyPr/>
        <a:lstStyle/>
        <a:p>
          <a:endParaRPr lang="ru-RU"/>
        </a:p>
      </dgm:t>
    </dgm:pt>
    <dgm:pt modelId="{F5C17627-0482-46EE-BF5E-6F674E4B1824}">
      <dgm:prSet phldrT="[Текст]" custScaleY="77235" custRadScaleRad="119239" custRadScaleInc="-10372"/>
      <dgm:spPr>
        <a:solidFill>
          <a:srgbClr val="FFFFFF">
            <a:alpha val="50000"/>
          </a:srgbClr>
        </a:solidFill>
      </dgm:spPr>
      <dgm:t>
        <a:bodyPr/>
        <a:lstStyle/>
        <a:p>
          <a:endParaRPr lang="ru-RU"/>
        </a:p>
      </dgm:t>
    </dgm:pt>
    <dgm:pt modelId="{83DB8704-F7C4-4B93-AB43-43029FA82884}" type="parTrans" cxnId="{D9777D3C-6E77-4D06-A78E-DA655F0806C4}">
      <dgm:prSet/>
      <dgm:spPr/>
      <dgm:t>
        <a:bodyPr/>
        <a:lstStyle/>
        <a:p>
          <a:endParaRPr lang="ru-RU"/>
        </a:p>
      </dgm:t>
    </dgm:pt>
    <dgm:pt modelId="{02E23561-E2F5-49EC-B843-0DBB7676A1F2}" type="sibTrans" cxnId="{D9777D3C-6E77-4D06-A78E-DA655F0806C4}">
      <dgm:prSet/>
      <dgm:spPr/>
      <dgm:t>
        <a:bodyPr/>
        <a:lstStyle/>
        <a:p>
          <a:endParaRPr lang="ru-RU"/>
        </a:p>
      </dgm:t>
    </dgm:pt>
    <dgm:pt modelId="{8AD2B1BA-3667-4A67-BD45-6C967C89BAAE}">
      <dgm:prSet phldrT="[Текст]" custScaleY="77236" custRadScaleRad="140326" custRadScaleInc="-58558"/>
      <dgm:spPr>
        <a:solidFill>
          <a:srgbClr val="FFFFFF">
            <a:alpha val="50000"/>
          </a:srgbClr>
        </a:solidFill>
      </dgm:spPr>
      <dgm:t>
        <a:bodyPr/>
        <a:lstStyle/>
        <a:p>
          <a:endParaRPr lang="ru-RU"/>
        </a:p>
      </dgm:t>
    </dgm:pt>
    <dgm:pt modelId="{A1CFF2F3-EB66-4025-92FB-029BC83A4BFD}" type="parTrans" cxnId="{97903D2B-483F-4D50-8132-D16E261211B5}">
      <dgm:prSet/>
      <dgm:spPr/>
      <dgm:t>
        <a:bodyPr/>
        <a:lstStyle/>
        <a:p>
          <a:endParaRPr lang="ru-RU"/>
        </a:p>
      </dgm:t>
    </dgm:pt>
    <dgm:pt modelId="{008F5D45-B745-45EA-AAA9-FA2780E8BEB8}" type="sibTrans" cxnId="{97903D2B-483F-4D50-8132-D16E261211B5}">
      <dgm:prSet/>
      <dgm:spPr/>
      <dgm:t>
        <a:bodyPr/>
        <a:lstStyle/>
        <a:p>
          <a:endParaRPr lang="ru-RU"/>
        </a:p>
      </dgm:t>
    </dgm:pt>
    <dgm:pt modelId="{1ED87266-A838-4BC5-A0AB-5C716AD0F698}">
      <dgm:prSet phldrT="[Текст]" custScaleY="77236" custRadScaleRad="137481" custRadScaleInc="-41503"/>
      <dgm:spPr>
        <a:solidFill>
          <a:srgbClr val="FFFFFF">
            <a:alpha val="50000"/>
          </a:srgbClr>
        </a:solidFill>
      </dgm:spPr>
      <dgm:t>
        <a:bodyPr/>
        <a:lstStyle/>
        <a:p>
          <a:endParaRPr lang="ru-RU"/>
        </a:p>
      </dgm:t>
    </dgm:pt>
    <dgm:pt modelId="{4E4863A4-7859-481A-B8DB-44DFF33D13F9}" type="parTrans" cxnId="{91B7A81A-4B57-43B7-9FE8-AFEEEA1BF981}">
      <dgm:prSet/>
      <dgm:spPr/>
      <dgm:t>
        <a:bodyPr/>
        <a:lstStyle/>
        <a:p>
          <a:endParaRPr lang="ru-RU"/>
        </a:p>
      </dgm:t>
    </dgm:pt>
    <dgm:pt modelId="{142A1588-02A1-49F7-9430-F0C400BF8533}" type="sibTrans" cxnId="{91B7A81A-4B57-43B7-9FE8-AFEEEA1BF981}">
      <dgm:prSet/>
      <dgm:spPr/>
      <dgm:t>
        <a:bodyPr/>
        <a:lstStyle/>
        <a:p>
          <a:endParaRPr lang="ru-RU"/>
        </a:p>
      </dgm:t>
    </dgm:pt>
    <dgm:pt modelId="{EC499174-CF14-4AC6-B104-B34CECAE9A8D}">
      <dgm:prSet custT="1"/>
      <dgm:spPr>
        <a:solidFill>
          <a:srgbClr val="FFFFFF">
            <a:alpha val="50000"/>
          </a:srgbClr>
        </a:solidFill>
      </dgm:spPr>
      <dgm:t>
        <a:bodyPr/>
        <a:lstStyle/>
        <a:p>
          <a:r>
            <a:rPr lang="en-US" sz="2400" b="1" baseline="0" dirty="0" smtClean="0">
              <a:solidFill>
                <a:schemeClr val="tx1"/>
              </a:solidFill>
              <a:latin typeface="Times New Roman" pitchFamily="18" charset="0"/>
              <a:cs typeface="Times New Roman" pitchFamily="18" charset="0"/>
            </a:rPr>
            <a:t>?</a:t>
          </a:r>
          <a:endParaRPr lang="ru-RU" sz="2400" b="1" baseline="0" dirty="0">
            <a:solidFill>
              <a:schemeClr val="tx1"/>
            </a:solidFill>
            <a:latin typeface="Times New Roman" pitchFamily="18" charset="0"/>
            <a:cs typeface="Times New Roman" pitchFamily="18" charset="0"/>
          </a:endParaRPr>
        </a:p>
      </dgm:t>
    </dgm:pt>
    <dgm:pt modelId="{FAB12510-9C17-4E41-A45D-05E945882B73}" type="parTrans" cxnId="{B1032D59-90D1-4FA0-BAA8-EA76869CDFC0}">
      <dgm:prSet/>
      <dgm:spPr/>
      <dgm:t>
        <a:bodyPr/>
        <a:lstStyle/>
        <a:p>
          <a:endParaRPr lang="ru-RU"/>
        </a:p>
      </dgm:t>
    </dgm:pt>
    <dgm:pt modelId="{646149C6-397D-4D39-8E96-341FA2106F86}" type="sibTrans" cxnId="{B1032D59-90D1-4FA0-BAA8-EA76869CDFC0}">
      <dgm:prSet/>
      <dgm:spPr/>
      <dgm:t>
        <a:bodyPr/>
        <a:lstStyle/>
        <a:p>
          <a:endParaRPr lang="ru-RU"/>
        </a:p>
      </dgm:t>
    </dgm:pt>
    <dgm:pt modelId="{B08D73B8-C81B-4724-B53D-B38C1AA20D60}">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t>
          </a:r>
          <a:endParaRPr lang="ru-RU" sz="2400" b="1" dirty="0">
            <a:latin typeface="Times New Roman" pitchFamily="18" charset="0"/>
            <a:cs typeface="Times New Roman" pitchFamily="18" charset="0"/>
          </a:endParaRPr>
        </a:p>
      </dgm:t>
    </dgm:pt>
    <dgm:pt modelId="{782146FC-077B-4284-A0DA-872F862FA65E}" type="sibTrans" cxnId="{29B50635-85F3-4A8B-8D70-1ACD6E349C97}">
      <dgm:prSet/>
      <dgm:spPr/>
      <dgm:t>
        <a:bodyPr/>
        <a:lstStyle/>
        <a:p>
          <a:endParaRPr lang="ru-RU"/>
        </a:p>
      </dgm:t>
    </dgm:pt>
    <dgm:pt modelId="{6CFCB2E9-728E-483C-AC6A-5BCFC8CD8750}" type="parTrans" cxnId="{29B50635-85F3-4A8B-8D70-1ACD6E349C97}">
      <dgm:prSet/>
      <dgm:spPr/>
      <dgm:t>
        <a:bodyPr/>
        <a:lstStyle/>
        <a:p>
          <a:endParaRPr lang="ru-RU"/>
        </a:p>
      </dgm:t>
    </dgm:pt>
    <dgm:pt modelId="{66E0BF4B-E0F6-4781-BEFB-8027ED3A1842}" type="pres">
      <dgm:prSet presAssocID="{488B5648-F938-40B6-9092-7E53F73BC9EB}" presName="composite" presStyleCnt="0">
        <dgm:presLayoutVars>
          <dgm:chMax val="1"/>
          <dgm:dir/>
          <dgm:resizeHandles val="exact"/>
        </dgm:presLayoutVars>
      </dgm:prSet>
      <dgm:spPr/>
      <dgm:t>
        <a:bodyPr/>
        <a:lstStyle/>
        <a:p>
          <a:endParaRPr lang="ru-RU"/>
        </a:p>
      </dgm:t>
    </dgm:pt>
    <dgm:pt modelId="{C8A4D586-D721-47CA-9BAA-570A519572D0}" type="pres">
      <dgm:prSet presAssocID="{488B5648-F938-40B6-9092-7E53F73BC9EB}" presName="radial" presStyleCnt="0">
        <dgm:presLayoutVars>
          <dgm:animLvl val="ctr"/>
        </dgm:presLayoutVars>
      </dgm:prSet>
      <dgm:spPr/>
    </dgm:pt>
    <dgm:pt modelId="{9AB90393-0C5E-4779-BD5B-B7A6AAC48F44}" type="pres">
      <dgm:prSet presAssocID="{8350618B-8E09-4F7B-A4FC-8D9CF692706B}" presName="centerShape" presStyleLbl="vennNode1" presStyleIdx="0" presStyleCnt="8" custScaleY="43088" custLinFactNeighborX="-356" custLinFactNeighborY="-324"/>
      <dgm:spPr/>
      <dgm:t>
        <a:bodyPr/>
        <a:lstStyle/>
        <a:p>
          <a:endParaRPr lang="ru-RU"/>
        </a:p>
      </dgm:t>
    </dgm:pt>
    <dgm:pt modelId="{E68950E4-99B2-4C60-91DD-910BF823B652}" type="pres">
      <dgm:prSet presAssocID="{20915156-F62E-44D0-BDD3-ED78FFDC787E}" presName="node" presStyleLbl="vennNode1" presStyleIdx="1" presStyleCnt="8" custScaleY="76830" custRadScaleRad="96077" custRadScaleInc="-68694">
        <dgm:presLayoutVars>
          <dgm:bulletEnabled val="1"/>
        </dgm:presLayoutVars>
      </dgm:prSet>
      <dgm:spPr/>
      <dgm:t>
        <a:bodyPr/>
        <a:lstStyle/>
        <a:p>
          <a:endParaRPr lang="ru-RU"/>
        </a:p>
      </dgm:t>
    </dgm:pt>
    <dgm:pt modelId="{9AB290B4-F51E-42A5-8634-287A017A65AC}" type="pres">
      <dgm:prSet presAssocID="{C9B431F1-ACB9-4049-A934-6BE1F68FEAD5}" presName="node" presStyleLbl="vennNode1" presStyleIdx="2" presStyleCnt="8" custScaleY="77236" custRadScaleRad="89418" custRadScaleInc="-43667">
        <dgm:presLayoutVars>
          <dgm:bulletEnabled val="1"/>
        </dgm:presLayoutVars>
      </dgm:prSet>
      <dgm:spPr/>
      <dgm:t>
        <a:bodyPr/>
        <a:lstStyle/>
        <a:p>
          <a:endParaRPr lang="ru-RU"/>
        </a:p>
      </dgm:t>
    </dgm:pt>
    <dgm:pt modelId="{5273E01F-214F-4C2A-9D2A-03132FB3BCDA}" type="pres">
      <dgm:prSet presAssocID="{7D8795C5-A8AF-4DDE-867D-D2886BA4A072}" presName="node" presStyleLbl="vennNode1" presStyleIdx="3" presStyleCnt="8" custScaleY="77236" custRadScaleRad="128958" custRadScaleInc="-50087">
        <dgm:presLayoutVars>
          <dgm:bulletEnabled val="1"/>
        </dgm:presLayoutVars>
      </dgm:prSet>
      <dgm:spPr/>
      <dgm:t>
        <a:bodyPr/>
        <a:lstStyle/>
        <a:p>
          <a:endParaRPr lang="ru-RU"/>
        </a:p>
      </dgm:t>
    </dgm:pt>
    <dgm:pt modelId="{F916C780-F88D-4165-B2CB-919D94038A2C}" type="pres">
      <dgm:prSet presAssocID="{EC499174-CF14-4AC6-B104-B34CECAE9A8D}" presName="node" presStyleLbl="vennNode1" presStyleIdx="4" presStyleCnt="8" custScaleY="67789" custRadScaleRad="79055" custRadScaleInc="41203">
        <dgm:presLayoutVars>
          <dgm:bulletEnabled val="1"/>
        </dgm:presLayoutVars>
      </dgm:prSet>
      <dgm:spPr/>
      <dgm:t>
        <a:bodyPr/>
        <a:lstStyle/>
        <a:p>
          <a:endParaRPr lang="ru-RU"/>
        </a:p>
      </dgm:t>
    </dgm:pt>
    <dgm:pt modelId="{57411220-1563-47E5-89DB-11818C8536F5}" type="pres">
      <dgm:prSet presAssocID="{B08D73B8-C81B-4724-B53D-B38C1AA20D60}" presName="node" presStyleLbl="vennNode1" presStyleIdx="5" presStyleCnt="8" custScaleY="77236" custRadScaleRad="120010" custRadScaleInc="-177405">
        <dgm:presLayoutVars>
          <dgm:bulletEnabled val="1"/>
        </dgm:presLayoutVars>
      </dgm:prSet>
      <dgm:spPr/>
      <dgm:t>
        <a:bodyPr/>
        <a:lstStyle/>
        <a:p>
          <a:endParaRPr lang="ru-RU"/>
        </a:p>
      </dgm:t>
    </dgm:pt>
    <dgm:pt modelId="{5BE3448A-E925-4850-A982-59D37C6B4389}" type="pres">
      <dgm:prSet presAssocID="{560398D5-4998-4F78-B308-8FB7D9613DE4}" presName="node" presStyleLbl="vennNode1" presStyleIdx="6" presStyleCnt="8" custScaleY="77235" custRadScaleRad="116340" custRadScaleInc="-33105">
        <dgm:presLayoutVars>
          <dgm:bulletEnabled val="1"/>
        </dgm:presLayoutVars>
      </dgm:prSet>
      <dgm:spPr/>
      <dgm:t>
        <a:bodyPr/>
        <a:lstStyle/>
        <a:p>
          <a:endParaRPr lang="ru-RU"/>
        </a:p>
      </dgm:t>
    </dgm:pt>
    <dgm:pt modelId="{66D2C76A-1F4F-4A30-8A72-97A60C137C81}" type="pres">
      <dgm:prSet presAssocID="{3541DDB0-F9DF-4819-A118-3D7143DF816C}" presName="node" presStyleLbl="vennNode1" presStyleIdx="7" presStyleCnt="8" custScaleY="77236" custRadScaleRad="131989" custRadScaleInc="-54262">
        <dgm:presLayoutVars>
          <dgm:bulletEnabled val="1"/>
        </dgm:presLayoutVars>
      </dgm:prSet>
      <dgm:spPr/>
      <dgm:t>
        <a:bodyPr/>
        <a:lstStyle/>
        <a:p>
          <a:endParaRPr lang="ru-RU"/>
        </a:p>
      </dgm:t>
    </dgm:pt>
  </dgm:ptLst>
  <dgm:cxnLst>
    <dgm:cxn modelId="{BCEAFC66-C9DF-4F04-8654-C57FC75CD940}" srcId="{8350618B-8E09-4F7B-A4FC-8D9CF692706B}" destId="{560398D5-4998-4F78-B308-8FB7D9613DE4}" srcOrd="5" destOrd="0" parTransId="{4506F835-97CA-4095-8482-0B9C09A0B99F}" sibTransId="{D29B9D32-C1BA-4B64-AEA7-124665142077}"/>
    <dgm:cxn modelId="{97903D2B-483F-4D50-8132-D16E261211B5}" srcId="{488B5648-F938-40B6-9092-7E53F73BC9EB}" destId="{8AD2B1BA-3667-4A67-BD45-6C967C89BAAE}" srcOrd="7" destOrd="0" parTransId="{A1CFF2F3-EB66-4025-92FB-029BC83A4BFD}" sibTransId="{008F5D45-B745-45EA-AAA9-FA2780E8BEB8}"/>
    <dgm:cxn modelId="{0386431F-83D9-4541-83D5-562D4EA98830}" srcId="{488B5648-F938-40B6-9092-7E53F73BC9EB}" destId="{B3930CBB-8F7E-4C17-950A-8BC67343D493}" srcOrd="1" destOrd="0" parTransId="{BBF310B4-005A-4095-9EE9-54F93B3A2D68}" sibTransId="{893CE816-2908-4E31-8DF9-5697D67156F7}"/>
    <dgm:cxn modelId="{863E7319-7607-40BE-BB1F-DB38A02E3332}" srcId="{488B5648-F938-40B6-9092-7E53F73BC9EB}" destId="{8350618B-8E09-4F7B-A4FC-8D9CF692706B}" srcOrd="0" destOrd="0" parTransId="{0405199E-0C2F-4A67-93A1-3F06E74A50F3}" sibTransId="{300D79B4-8935-47C9-B021-2BDF55DE2D4F}"/>
    <dgm:cxn modelId="{29B50635-85F3-4A8B-8D70-1ACD6E349C97}" srcId="{8350618B-8E09-4F7B-A4FC-8D9CF692706B}" destId="{B08D73B8-C81B-4724-B53D-B38C1AA20D60}" srcOrd="4" destOrd="0" parTransId="{6CFCB2E9-728E-483C-AC6A-5BCFC8CD8750}" sibTransId="{782146FC-077B-4284-A0DA-872F862FA65E}"/>
    <dgm:cxn modelId="{49865010-15C2-429E-AE2D-D5D805013AF0}" srcId="{488B5648-F938-40B6-9092-7E53F73BC9EB}" destId="{58A4B9C2-3FD7-438F-8AE9-0FF7D79359C6}" srcOrd="2" destOrd="0" parTransId="{7559F81F-2A89-43E1-9AB3-DA690582C7B0}" sibTransId="{E10D5563-E35E-452A-AF7E-A7FAEA2D9FD7}"/>
    <dgm:cxn modelId="{D0330EDC-0B35-44D5-A9CF-6A6D162BED9E}" type="presOf" srcId="{C9B431F1-ACB9-4049-A934-6BE1F68FEAD5}" destId="{9AB290B4-F51E-42A5-8634-287A017A65AC}" srcOrd="0" destOrd="0" presId="urn:microsoft.com/office/officeart/2005/8/layout/radial3"/>
    <dgm:cxn modelId="{67982E5B-AC34-4FB4-90AF-648FC363EE9B}" type="presOf" srcId="{B08D73B8-C81B-4724-B53D-B38C1AA20D60}" destId="{57411220-1563-47E5-89DB-11818C8536F5}" srcOrd="0" destOrd="0" presId="urn:microsoft.com/office/officeart/2005/8/layout/radial3"/>
    <dgm:cxn modelId="{FCD6B483-9CA1-4F40-903D-2BF0241B9869}" type="presOf" srcId="{3541DDB0-F9DF-4819-A118-3D7143DF816C}" destId="{66D2C76A-1F4F-4A30-8A72-97A60C137C81}" srcOrd="0" destOrd="0" presId="urn:microsoft.com/office/officeart/2005/8/layout/radial3"/>
    <dgm:cxn modelId="{9796296B-78C4-45A2-8973-7F5CB4BECBF5}" srcId="{488B5648-F938-40B6-9092-7E53F73BC9EB}" destId="{A4E3C87F-D54E-4F5F-B3A3-85096086074B}" srcOrd="3" destOrd="0" parTransId="{416D6101-7729-4D03-A4A0-87A68FB86CF2}" sibTransId="{559A1B1B-0020-473F-BAD7-A5653881E742}"/>
    <dgm:cxn modelId="{F3476C2C-7568-470D-BA21-8363CFB6C24A}" type="presOf" srcId="{20915156-F62E-44D0-BDD3-ED78FFDC787E}" destId="{E68950E4-99B2-4C60-91DD-910BF823B652}" srcOrd="0" destOrd="0" presId="urn:microsoft.com/office/officeart/2005/8/layout/radial3"/>
    <dgm:cxn modelId="{F571C157-75BA-4FDD-B04D-0A2AB6767A6A}" type="presOf" srcId="{7D8795C5-A8AF-4DDE-867D-D2886BA4A072}" destId="{5273E01F-214F-4C2A-9D2A-03132FB3BCDA}" srcOrd="0" destOrd="0" presId="urn:microsoft.com/office/officeart/2005/8/layout/radial3"/>
    <dgm:cxn modelId="{D2B8578E-5B2B-4B19-9293-A35FC3AEAE0E}" type="presOf" srcId="{EC499174-CF14-4AC6-B104-B34CECAE9A8D}" destId="{F916C780-F88D-4165-B2CB-919D94038A2C}" srcOrd="0" destOrd="0" presId="urn:microsoft.com/office/officeart/2005/8/layout/radial3"/>
    <dgm:cxn modelId="{F25AE3AA-38BF-4363-86CE-4D8E014A12FF}" srcId="{8350618B-8E09-4F7B-A4FC-8D9CF692706B}" destId="{C9B431F1-ACB9-4049-A934-6BE1F68FEAD5}" srcOrd="1" destOrd="0" parTransId="{F4592588-D37F-4AFA-8BC8-8A8C780825F0}" sibTransId="{080F2B04-7612-428A-A24F-D7FE0BE35461}"/>
    <dgm:cxn modelId="{FDE14342-0D94-445E-A30D-0D7766807228}" srcId="{488B5648-F938-40B6-9092-7E53F73BC9EB}" destId="{9AEB4262-64D3-4BCB-A3DC-0486D317001C}" srcOrd="5" destOrd="0" parTransId="{EE9DD4D2-5231-4502-93C3-4B2924D3770C}" sibTransId="{FF1E8D5C-6107-427B-9CC4-12365726805F}"/>
    <dgm:cxn modelId="{FF74B338-EC88-41E5-B442-16AB75CCE56F}" type="presOf" srcId="{560398D5-4998-4F78-B308-8FB7D9613DE4}" destId="{5BE3448A-E925-4850-A982-59D37C6B4389}" srcOrd="0" destOrd="0" presId="urn:microsoft.com/office/officeart/2005/8/layout/radial3"/>
    <dgm:cxn modelId="{B1032D59-90D1-4FA0-BAA8-EA76869CDFC0}" srcId="{8350618B-8E09-4F7B-A4FC-8D9CF692706B}" destId="{EC499174-CF14-4AC6-B104-B34CECAE9A8D}" srcOrd="3" destOrd="0" parTransId="{FAB12510-9C17-4E41-A45D-05E945882B73}" sibTransId="{646149C6-397D-4D39-8E96-341FA2106F86}"/>
    <dgm:cxn modelId="{FB5958CF-2110-49A2-B531-4EC779991FCA}" srcId="{8350618B-8E09-4F7B-A4FC-8D9CF692706B}" destId="{3541DDB0-F9DF-4819-A118-3D7143DF816C}" srcOrd="6" destOrd="0" parTransId="{6546468B-5A28-4300-A456-23B41A82253B}" sibTransId="{F20499E2-26ED-41E7-A8D0-6AAB99B4A324}"/>
    <dgm:cxn modelId="{91B7A81A-4B57-43B7-9FE8-AFEEEA1BF981}" srcId="{488B5648-F938-40B6-9092-7E53F73BC9EB}" destId="{1ED87266-A838-4BC5-A0AB-5C716AD0F698}" srcOrd="8" destOrd="0" parTransId="{4E4863A4-7859-481A-B8DB-44DFF33D13F9}" sibTransId="{142A1588-02A1-49F7-9430-F0C400BF8533}"/>
    <dgm:cxn modelId="{B7DE3615-55E6-45DD-AEEA-B36550FA6E69}" srcId="{8350618B-8E09-4F7B-A4FC-8D9CF692706B}" destId="{7D8795C5-A8AF-4DDE-867D-D2886BA4A072}" srcOrd="2" destOrd="0" parTransId="{F0DAAE24-E9A2-4CFE-99C2-253817067D1B}" sibTransId="{2590CA3E-AF31-4F17-8B83-AB67FCC5AEBD}"/>
    <dgm:cxn modelId="{D3EE247F-CA83-4421-A6F3-94D620EA10D3}" type="presOf" srcId="{488B5648-F938-40B6-9092-7E53F73BC9EB}" destId="{66E0BF4B-E0F6-4781-BEFB-8027ED3A1842}" srcOrd="0" destOrd="0" presId="urn:microsoft.com/office/officeart/2005/8/layout/radial3"/>
    <dgm:cxn modelId="{25219BF8-A106-47E2-B313-8EE2155F3D83}" srcId="{488B5648-F938-40B6-9092-7E53F73BC9EB}" destId="{85C3D57D-8B33-40E0-B4B3-864B364EDB52}" srcOrd="4" destOrd="0" parTransId="{4CAA669A-B17E-4695-8A82-A148E1E036A5}" sibTransId="{0A564348-05A8-4826-8D31-1A41BFF542BA}"/>
    <dgm:cxn modelId="{1DBB3233-AE32-4368-B9AB-80FF24B928E7}" type="presOf" srcId="{8350618B-8E09-4F7B-A4FC-8D9CF692706B}" destId="{9AB90393-0C5E-4779-BD5B-B7A6AAC48F44}" srcOrd="0" destOrd="0" presId="urn:microsoft.com/office/officeart/2005/8/layout/radial3"/>
    <dgm:cxn modelId="{D9777D3C-6E77-4D06-A78E-DA655F0806C4}" srcId="{488B5648-F938-40B6-9092-7E53F73BC9EB}" destId="{F5C17627-0482-46EE-BF5E-6F674E4B1824}" srcOrd="6" destOrd="0" parTransId="{83DB8704-F7C4-4B93-AB43-43029FA82884}" sibTransId="{02E23561-E2F5-49EC-B843-0DBB7676A1F2}"/>
    <dgm:cxn modelId="{1C7BCB64-E7AF-4588-A364-0598AB1926C4}" srcId="{8350618B-8E09-4F7B-A4FC-8D9CF692706B}" destId="{20915156-F62E-44D0-BDD3-ED78FFDC787E}" srcOrd="0" destOrd="0" parTransId="{21D8424E-260C-4D26-A000-7F690A2DAC94}" sibTransId="{FB3D6654-3845-43DA-9BB8-F984B426FC2E}"/>
    <dgm:cxn modelId="{D5F5B75B-47DA-4623-B63B-EB279AA5793E}" type="presParOf" srcId="{66E0BF4B-E0F6-4781-BEFB-8027ED3A1842}" destId="{C8A4D586-D721-47CA-9BAA-570A519572D0}" srcOrd="0" destOrd="0" presId="urn:microsoft.com/office/officeart/2005/8/layout/radial3"/>
    <dgm:cxn modelId="{12983EEE-841D-4277-9D49-7150241FD902}" type="presParOf" srcId="{C8A4D586-D721-47CA-9BAA-570A519572D0}" destId="{9AB90393-0C5E-4779-BD5B-B7A6AAC48F44}" srcOrd="0" destOrd="0" presId="urn:microsoft.com/office/officeart/2005/8/layout/radial3"/>
    <dgm:cxn modelId="{30AAF3B5-C133-4F7E-B6E1-90CEA22C79F7}" type="presParOf" srcId="{C8A4D586-D721-47CA-9BAA-570A519572D0}" destId="{E68950E4-99B2-4C60-91DD-910BF823B652}" srcOrd="1" destOrd="0" presId="urn:microsoft.com/office/officeart/2005/8/layout/radial3"/>
    <dgm:cxn modelId="{AD1D10FF-03BA-4432-8A39-52006654EC77}" type="presParOf" srcId="{C8A4D586-D721-47CA-9BAA-570A519572D0}" destId="{9AB290B4-F51E-42A5-8634-287A017A65AC}" srcOrd="2" destOrd="0" presId="urn:microsoft.com/office/officeart/2005/8/layout/radial3"/>
    <dgm:cxn modelId="{B0B1F396-19CA-404D-99C4-923404C08003}" type="presParOf" srcId="{C8A4D586-D721-47CA-9BAA-570A519572D0}" destId="{5273E01F-214F-4C2A-9D2A-03132FB3BCDA}" srcOrd="3" destOrd="0" presId="urn:microsoft.com/office/officeart/2005/8/layout/radial3"/>
    <dgm:cxn modelId="{0912FA89-6AD7-47D6-AEEE-99304EAEBE76}" type="presParOf" srcId="{C8A4D586-D721-47CA-9BAA-570A519572D0}" destId="{F916C780-F88D-4165-B2CB-919D94038A2C}" srcOrd="4" destOrd="0" presId="urn:microsoft.com/office/officeart/2005/8/layout/radial3"/>
    <dgm:cxn modelId="{91BCE9F5-5EDF-42EE-89BF-BCD4DE955570}" type="presParOf" srcId="{C8A4D586-D721-47CA-9BAA-570A519572D0}" destId="{57411220-1563-47E5-89DB-11818C8536F5}" srcOrd="5" destOrd="0" presId="urn:microsoft.com/office/officeart/2005/8/layout/radial3"/>
    <dgm:cxn modelId="{63D6A143-D6E1-4CCB-8976-6140A5178820}" type="presParOf" srcId="{C8A4D586-D721-47CA-9BAA-570A519572D0}" destId="{5BE3448A-E925-4850-A982-59D37C6B4389}" srcOrd="6" destOrd="0" presId="urn:microsoft.com/office/officeart/2005/8/layout/radial3"/>
    <dgm:cxn modelId="{CE1EA324-B84C-4A17-A164-84C727612E3F}" type="presParOf" srcId="{C8A4D586-D721-47CA-9BAA-570A519572D0}" destId="{66D2C76A-1F4F-4A30-8A72-97A60C137C81}" srcOrd="7" destOrd="0" presId="urn:microsoft.com/office/officeart/2005/8/layout/radial3"/>
  </dgm:cxnLst>
  <dgm:bg/>
  <dgm:whole/>
</dgm:dataModel>
</file>

<file path=ppt/diagrams/data2.xml><?xml version="1.0" encoding="utf-8"?>
<dgm:dataModel xmlns:dgm="http://schemas.openxmlformats.org/drawingml/2006/diagram" xmlns:a="http://schemas.openxmlformats.org/drawingml/2006/main">
  <dgm:ptLst>
    <dgm:pt modelId="{488B5648-F938-40B6-9092-7E53F73BC9EB}"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ru-RU"/>
        </a:p>
      </dgm:t>
    </dgm:pt>
    <dgm:pt modelId="{8350618B-8E09-4F7B-A4FC-8D9CF692706B}">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Appearance</a:t>
          </a:r>
          <a:endParaRPr lang="ru-RU" sz="2400" b="1" dirty="0">
            <a:latin typeface="Times New Roman" pitchFamily="18" charset="0"/>
            <a:cs typeface="Times New Roman" pitchFamily="18" charset="0"/>
          </a:endParaRPr>
        </a:p>
      </dgm:t>
    </dgm:pt>
    <dgm:pt modelId="{0405199E-0C2F-4A67-93A1-3F06E74A50F3}" type="parTrans" cxnId="{863E7319-7607-40BE-BB1F-DB38A02E3332}">
      <dgm:prSet/>
      <dgm:spPr/>
      <dgm:t>
        <a:bodyPr/>
        <a:lstStyle/>
        <a:p>
          <a:endParaRPr lang="ru-RU"/>
        </a:p>
      </dgm:t>
    </dgm:pt>
    <dgm:pt modelId="{300D79B4-8935-47C9-B021-2BDF55DE2D4F}" type="sibTrans" cxnId="{863E7319-7607-40BE-BB1F-DB38A02E3332}">
      <dgm:prSet/>
      <dgm:spPr/>
      <dgm:t>
        <a:bodyPr/>
        <a:lstStyle/>
        <a:p>
          <a:endParaRPr lang="ru-RU"/>
        </a:p>
      </dgm:t>
    </dgm:pt>
    <dgm:pt modelId="{20915156-F62E-44D0-BDD3-ED78FFDC787E}">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nose</a:t>
          </a:r>
          <a:endParaRPr lang="ru-RU" sz="2400" b="1" dirty="0">
            <a:latin typeface="Times New Roman" pitchFamily="18" charset="0"/>
            <a:cs typeface="Times New Roman" pitchFamily="18" charset="0"/>
          </a:endParaRPr>
        </a:p>
      </dgm:t>
    </dgm:pt>
    <dgm:pt modelId="{21D8424E-260C-4D26-A000-7F690A2DAC94}" type="parTrans" cxnId="{1C7BCB64-E7AF-4588-A364-0598AB1926C4}">
      <dgm:prSet/>
      <dgm:spPr/>
      <dgm:t>
        <a:bodyPr/>
        <a:lstStyle/>
        <a:p>
          <a:endParaRPr lang="ru-RU"/>
        </a:p>
      </dgm:t>
    </dgm:pt>
    <dgm:pt modelId="{FB3D6654-3845-43DA-9BB8-F984B426FC2E}" type="sibTrans" cxnId="{1C7BCB64-E7AF-4588-A364-0598AB1926C4}">
      <dgm:prSet/>
      <dgm:spPr/>
      <dgm:t>
        <a:bodyPr/>
        <a:lstStyle/>
        <a:p>
          <a:endParaRPr lang="ru-RU"/>
        </a:p>
      </dgm:t>
    </dgm:pt>
    <dgm:pt modelId="{560398D5-4998-4F78-B308-8FB7D9613DE4}">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height</a:t>
          </a:r>
          <a:endParaRPr lang="ru-RU" sz="2400" b="1" dirty="0">
            <a:latin typeface="Times New Roman" pitchFamily="18" charset="0"/>
            <a:cs typeface="Times New Roman" pitchFamily="18" charset="0"/>
          </a:endParaRPr>
        </a:p>
      </dgm:t>
    </dgm:pt>
    <dgm:pt modelId="{4506F835-97CA-4095-8482-0B9C09A0B99F}" type="parTrans" cxnId="{BCEAFC66-C9DF-4F04-8654-C57FC75CD940}">
      <dgm:prSet/>
      <dgm:spPr/>
      <dgm:t>
        <a:bodyPr/>
        <a:lstStyle/>
        <a:p>
          <a:endParaRPr lang="ru-RU"/>
        </a:p>
      </dgm:t>
    </dgm:pt>
    <dgm:pt modelId="{D29B9D32-C1BA-4B64-AEA7-124665142077}" type="sibTrans" cxnId="{BCEAFC66-C9DF-4F04-8654-C57FC75CD940}">
      <dgm:prSet/>
      <dgm:spPr/>
      <dgm:t>
        <a:bodyPr/>
        <a:lstStyle/>
        <a:p>
          <a:endParaRPr lang="ru-RU"/>
        </a:p>
      </dgm:t>
    </dgm:pt>
    <dgm:pt modelId="{3541DDB0-F9DF-4819-A118-3D7143DF816C}">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age</a:t>
          </a:r>
          <a:endParaRPr lang="ru-RU" sz="2400" b="1" dirty="0">
            <a:latin typeface="Times New Roman" pitchFamily="18" charset="0"/>
            <a:cs typeface="Times New Roman" pitchFamily="18" charset="0"/>
          </a:endParaRPr>
        </a:p>
      </dgm:t>
    </dgm:pt>
    <dgm:pt modelId="{6546468B-5A28-4300-A456-23B41A82253B}" type="parTrans" cxnId="{FB5958CF-2110-49A2-B531-4EC779991FCA}">
      <dgm:prSet/>
      <dgm:spPr/>
      <dgm:t>
        <a:bodyPr/>
        <a:lstStyle/>
        <a:p>
          <a:endParaRPr lang="ru-RU"/>
        </a:p>
      </dgm:t>
    </dgm:pt>
    <dgm:pt modelId="{F20499E2-26ED-41E7-A8D0-6AAB99B4A324}" type="sibTrans" cxnId="{FB5958CF-2110-49A2-B531-4EC779991FCA}">
      <dgm:prSet/>
      <dgm:spPr/>
      <dgm:t>
        <a:bodyPr/>
        <a:lstStyle/>
        <a:p>
          <a:endParaRPr lang="ru-RU"/>
        </a:p>
      </dgm:t>
    </dgm:pt>
    <dgm:pt modelId="{B3930CBB-8F7E-4C17-950A-8BC67343D493}">
      <dgm:prSet phldrT="[Текст]" phldr="1" custRadScaleRad="101780" custRadScaleInc="-586"/>
      <dgm:spPr/>
      <dgm:t>
        <a:bodyPr/>
        <a:lstStyle/>
        <a:p>
          <a:endParaRPr lang="ru-RU" dirty="0"/>
        </a:p>
      </dgm:t>
    </dgm:pt>
    <dgm:pt modelId="{BBF310B4-005A-4095-9EE9-54F93B3A2D68}" type="parTrans" cxnId="{0386431F-83D9-4541-83D5-562D4EA98830}">
      <dgm:prSet/>
      <dgm:spPr/>
      <dgm:t>
        <a:bodyPr/>
        <a:lstStyle/>
        <a:p>
          <a:endParaRPr lang="ru-RU"/>
        </a:p>
      </dgm:t>
    </dgm:pt>
    <dgm:pt modelId="{893CE816-2908-4E31-8DF9-5697D67156F7}" type="sibTrans" cxnId="{0386431F-83D9-4541-83D5-562D4EA98830}">
      <dgm:prSet/>
      <dgm:spPr/>
      <dgm:t>
        <a:bodyPr/>
        <a:lstStyle/>
        <a:p>
          <a:endParaRPr lang="ru-RU"/>
        </a:p>
      </dgm:t>
    </dgm:pt>
    <dgm:pt modelId="{58A4B9C2-3FD7-438F-8AE9-0FF7D79359C6}">
      <dgm:prSet phldrT="[Текст]" phldr="1" custRadScaleRad="156372" custRadScaleInc="-520"/>
      <dgm:spPr/>
      <dgm:t>
        <a:bodyPr/>
        <a:lstStyle/>
        <a:p>
          <a:endParaRPr lang="ru-RU" dirty="0"/>
        </a:p>
      </dgm:t>
    </dgm:pt>
    <dgm:pt modelId="{7559F81F-2A89-43E1-9AB3-DA690582C7B0}" type="parTrans" cxnId="{49865010-15C2-429E-AE2D-D5D805013AF0}">
      <dgm:prSet/>
      <dgm:spPr/>
      <dgm:t>
        <a:bodyPr/>
        <a:lstStyle/>
        <a:p>
          <a:endParaRPr lang="ru-RU"/>
        </a:p>
      </dgm:t>
    </dgm:pt>
    <dgm:pt modelId="{E10D5563-E35E-452A-AF7E-A7FAEA2D9FD7}" type="sibTrans" cxnId="{49865010-15C2-429E-AE2D-D5D805013AF0}">
      <dgm:prSet/>
      <dgm:spPr/>
      <dgm:t>
        <a:bodyPr/>
        <a:lstStyle/>
        <a:p>
          <a:endParaRPr lang="ru-RU"/>
        </a:p>
      </dgm:t>
    </dgm:pt>
    <dgm:pt modelId="{A4E3C87F-D54E-4F5F-B3A3-85096086074B}">
      <dgm:prSet phldrT="[Текст]" phldr="1" custRadScaleRad="158271" custRadScaleInc="-101244"/>
      <dgm:spPr/>
      <dgm:t>
        <a:bodyPr/>
        <a:lstStyle/>
        <a:p>
          <a:endParaRPr lang="ru-RU" dirty="0"/>
        </a:p>
      </dgm:t>
    </dgm:pt>
    <dgm:pt modelId="{416D6101-7729-4D03-A4A0-87A68FB86CF2}" type="parTrans" cxnId="{9796296B-78C4-45A2-8973-7F5CB4BECBF5}">
      <dgm:prSet/>
      <dgm:spPr/>
      <dgm:t>
        <a:bodyPr/>
        <a:lstStyle/>
        <a:p>
          <a:endParaRPr lang="ru-RU"/>
        </a:p>
      </dgm:t>
    </dgm:pt>
    <dgm:pt modelId="{559A1B1B-0020-473F-BAD7-A5653881E742}" type="sibTrans" cxnId="{9796296B-78C4-45A2-8973-7F5CB4BECBF5}">
      <dgm:prSet/>
      <dgm:spPr/>
      <dgm:t>
        <a:bodyPr/>
        <a:lstStyle/>
        <a:p>
          <a:endParaRPr lang="ru-RU"/>
        </a:p>
      </dgm:t>
    </dgm:pt>
    <dgm:pt modelId="{85C3D57D-8B33-40E0-B4B3-864B364EDB52}">
      <dgm:prSet phldrT="[Текст]" custScaleY="77236" custRadScaleRad="150416" custRadScaleInc="-47803"/>
      <dgm:spPr>
        <a:solidFill>
          <a:srgbClr val="FFFFFF">
            <a:alpha val="50000"/>
          </a:srgbClr>
        </a:solidFill>
      </dgm:spPr>
      <dgm:t>
        <a:bodyPr/>
        <a:lstStyle/>
        <a:p>
          <a:endParaRPr lang="ru-RU"/>
        </a:p>
      </dgm:t>
    </dgm:pt>
    <dgm:pt modelId="{4CAA669A-B17E-4695-8A82-A148E1E036A5}" type="parTrans" cxnId="{25219BF8-A106-47E2-B313-8EE2155F3D83}">
      <dgm:prSet/>
      <dgm:spPr/>
      <dgm:t>
        <a:bodyPr/>
        <a:lstStyle/>
        <a:p>
          <a:endParaRPr lang="ru-RU"/>
        </a:p>
      </dgm:t>
    </dgm:pt>
    <dgm:pt modelId="{0A564348-05A8-4826-8D31-1A41BFF542BA}" type="sibTrans" cxnId="{25219BF8-A106-47E2-B313-8EE2155F3D83}">
      <dgm:prSet/>
      <dgm:spPr/>
      <dgm:t>
        <a:bodyPr/>
        <a:lstStyle/>
        <a:p>
          <a:endParaRPr lang="ru-RU"/>
        </a:p>
      </dgm:t>
    </dgm:pt>
    <dgm:pt modelId="{B08D73B8-C81B-4724-B53D-B38C1AA20D60}">
      <dgm:prSet phldrT="[Текст]" custT="1"/>
      <dgm:spPr>
        <a:solidFill>
          <a:srgbClr val="FFFFFF">
            <a:alpha val="50000"/>
          </a:srgbClr>
        </a:solidFill>
      </dgm:spPr>
      <dgm:t>
        <a:bodyPr/>
        <a:lstStyle/>
        <a:p>
          <a:r>
            <a:rPr lang="en-US" sz="2000" b="1" dirty="0" smtClean="0">
              <a:latin typeface="Times New Roman" pitchFamily="18" charset="0"/>
              <a:cs typeface="Times New Roman" pitchFamily="18" charset="0"/>
            </a:rPr>
            <a:t>other details</a:t>
          </a:r>
          <a:endParaRPr lang="ru-RU" sz="2000" b="1" dirty="0">
            <a:latin typeface="Times New Roman" pitchFamily="18" charset="0"/>
            <a:cs typeface="Times New Roman" pitchFamily="18" charset="0"/>
          </a:endParaRPr>
        </a:p>
      </dgm:t>
    </dgm:pt>
    <dgm:pt modelId="{6CFCB2E9-728E-483C-AC6A-5BCFC8CD8750}" type="parTrans" cxnId="{29B50635-85F3-4A8B-8D70-1ACD6E349C97}">
      <dgm:prSet/>
      <dgm:spPr/>
      <dgm:t>
        <a:bodyPr/>
        <a:lstStyle/>
        <a:p>
          <a:endParaRPr lang="ru-RU"/>
        </a:p>
      </dgm:t>
    </dgm:pt>
    <dgm:pt modelId="{782146FC-077B-4284-A0DA-872F862FA65E}" type="sibTrans" cxnId="{29B50635-85F3-4A8B-8D70-1ACD6E349C97}">
      <dgm:prSet/>
      <dgm:spPr/>
      <dgm:t>
        <a:bodyPr/>
        <a:lstStyle/>
        <a:p>
          <a:endParaRPr lang="ru-RU"/>
        </a:p>
      </dgm:t>
    </dgm:pt>
    <dgm:pt modelId="{7D8795C5-A8AF-4DDE-867D-D2886BA4A072}">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weight</a:t>
          </a:r>
          <a:endParaRPr lang="ru-RU" sz="2400" b="1" dirty="0">
            <a:latin typeface="Times New Roman" pitchFamily="18" charset="0"/>
            <a:cs typeface="Times New Roman" pitchFamily="18" charset="0"/>
          </a:endParaRPr>
        </a:p>
      </dgm:t>
    </dgm:pt>
    <dgm:pt modelId="{F0DAAE24-E9A2-4CFE-99C2-253817067D1B}" type="parTrans" cxnId="{B7DE3615-55E6-45DD-AEEA-B36550FA6E69}">
      <dgm:prSet/>
      <dgm:spPr/>
      <dgm:t>
        <a:bodyPr/>
        <a:lstStyle/>
        <a:p>
          <a:endParaRPr lang="ru-RU"/>
        </a:p>
      </dgm:t>
    </dgm:pt>
    <dgm:pt modelId="{2590CA3E-AF31-4F17-8B83-AB67FCC5AEBD}" type="sibTrans" cxnId="{B7DE3615-55E6-45DD-AEEA-B36550FA6E69}">
      <dgm:prSet/>
      <dgm:spPr/>
      <dgm:t>
        <a:bodyPr/>
        <a:lstStyle/>
        <a:p>
          <a:endParaRPr lang="ru-RU"/>
        </a:p>
      </dgm:t>
    </dgm:pt>
    <dgm:pt modelId="{C9B431F1-ACB9-4049-A934-6BE1F68FEAD5}">
      <dgm:prSet phldrT="[Текст]" custT="1"/>
      <dgm:spPr>
        <a:solidFill>
          <a:srgbClr val="FFFFFF">
            <a:alpha val="50000"/>
          </a:srgbClr>
        </a:solidFill>
      </dgm:spPr>
      <dgm:t>
        <a:bodyPr/>
        <a:lstStyle/>
        <a:p>
          <a:r>
            <a:rPr lang="en-US" sz="2400" b="1" dirty="0" smtClean="0">
              <a:latin typeface="Times New Roman" pitchFamily="18" charset="0"/>
              <a:cs typeface="Times New Roman" pitchFamily="18" charset="0"/>
            </a:rPr>
            <a:t>hair</a:t>
          </a:r>
          <a:endParaRPr lang="ru-RU" sz="2400" b="1" dirty="0">
            <a:latin typeface="Times New Roman" pitchFamily="18" charset="0"/>
            <a:cs typeface="Times New Roman" pitchFamily="18" charset="0"/>
          </a:endParaRPr>
        </a:p>
      </dgm:t>
    </dgm:pt>
    <dgm:pt modelId="{F4592588-D37F-4AFA-8BC8-8A8C780825F0}" type="parTrans" cxnId="{F25AE3AA-38BF-4363-86CE-4D8E014A12FF}">
      <dgm:prSet/>
      <dgm:spPr/>
      <dgm:t>
        <a:bodyPr/>
        <a:lstStyle/>
        <a:p>
          <a:endParaRPr lang="ru-RU"/>
        </a:p>
      </dgm:t>
    </dgm:pt>
    <dgm:pt modelId="{080F2B04-7612-428A-A24F-D7FE0BE35461}" type="sibTrans" cxnId="{F25AE3AA-38BF-4363-86CE-4D8E014A12FF}">
      <dgm:prSet/>
      <dgm:spPr/>
      <dgm:t>
        <a:bodyPr/>
        <a:lstStyle/>
        <a:p>
          <a:endParaRPr lang="ru-RU"/>
        </a:p>
      </dgm:t>
    </dgm:pt>
    <dgm:pt modelId="{C75A4015-9F35-4557-ACF3-60BB13CCDD00}">
      <dgm:prSet custT="1"/>
      <dgm:spPr>
        <a:solidFill>
          <a:srgbClr val="FFFFFF">
            <a:alpha val="50000"/>
          </a:srgbClr>
        </a:solidFill>
      </dgm:spPr>
      <dgm:t>
        <a:bodyPr/>
        <a:lstStyle/>
        <a:p>
          <a:r>
            <a:rPr lang="en-US" sz="2000" b="1" dirty="0" smtClean="0">
              <a:latin typeface="Times New Roman" pitchFamily="18" charset="0"/>
              <a:cs typeface="Times New Roman" pitchFamily="18" charset="0"/>
            </a:rPr>
            <a:t>general appearance</a:t>
          </a:r>
          <a:endParaRPr lang="ru-RU" sz="2000" b="1" dirty="0">
            <a:latin typeface="Times New Roman" pitchFamily="18" charset="0"/>
            <a:cs typeface="Times New Roman" pitchFamily="18" charset="0"/>
          </a:endParaRPr>
        </a:p>
      </dgm:t>
    </dgm:pt>
    <dgm:pt modelId="{27761053-0401-433F-AA42-45ABDEB11940}" type="parTrans" cxnId="{40E4F1CB-6392-455E-98DD-C0B7DEF05109}">
      <dgm:prSet/>
      <dgm:spPr/>
      <dgm:t>
        <a:bodyPr/>
        <a:lstStyle/>
        <a:p>
          <a:endParaRPr lang="ru-RU"/>
        </a:p>
      </dgm:t>
    </dgm:pt>
    <dgm:pt modelId="{95420965-7318-486B-88EC-8F34C7232380}" type="sibTrans" cxnId="{40E4F1CB-6392-455E-98DD-C0B7DEF05109}">
      <dgm:prSet/>
      <dgm:spPr/>
      <dgm:t>
        <a:bodyPr/>
        <a:lstStyle/>
        <a:p>
          <a:endParaRPr lang="ru-RU"/>
        </a:p>
      </dgm:t>
    </dgm:pt>
    <dgm:pt modelId="{66E0BF4B-E0F6-4781-BEFB-8027ED3A1842}" type="pres">
      <dgm:prSet presAssocID="{488B5648-F938-40B6-9092-7E53F73BC9EB}" presName="composite" presStyleCnt="0">
        <dgm:presLayoutVars>
          <dgm:chMax val="1"/>
          <dgm:dir/>
          <dgm:resizeHandles val="exact"/>
        </dgm:presLayoutVars>
      </dgm:prSet>
      <dgm:spPr/>
      <dgm:t>
        <a:bodyPr/>
        <a:lstStyle/>
        <a:p>
          <a:endParaRPr lang="ru-RU"/>
        </a:p>
      </dgm:t>
    </dgm:pt>
    <dgm:pt modelId="{C8A4D586-D721-47CA-9BAA-570A519572D0}" type="pres">
      <dgm:prSet presAssocID="{488B5648-F938-40B6-9092-7E53F73BC9EB}" presName="radial" presStyleCnt="0">
        <dgm:presLayoutVars>
          <dgm:animLvl val="ctr"/>
        </dgm:presLayoutVars>
      </dgm:prSet>
      <dgm:spPr/>
    </dgm:pt>
    <dgm:pt modelId="{9AB90393-0C5E-4779-BD5B-B7A6AAC48F44}" type="pres">
      <dgm:prSet presAssocID="{8350618B-8E09-4F7B-A4FC-8D9CF692706B}" presName="centerShape" presStyleLbl="vennNode1" presStyleIdx="0" presStyleCnt="8" custScaleY="43088" custLinFactNeighborX="-1233" custLinFactNeighborY="-2379"/>
      <dgm:spPr/>
      <dgm:t>
        <a:bodyPr/>
        <a:lstStyle/>
        <a:p>
          <a:endParaRPr lang="ru-RU"/>
        </a:p>
      </dgm:t>
    </dgm:pt>
    <dgm:pt modelId="{E68950E4-99B2-4C60-91DD-910BF823B652}" type="pres">
      <dgm:prSet presAssocID="{20915156-F62E-44D0-BDD3-ED78FFDC787E}" presName="node" presStyleLbl="vennNode1" presStyleIdx="1" presStyleCnt="8" custScaleX="124709" custScaleY="76830" custRadScaleRad="100734" custRadScaleInc="-70367">
        <dgm:presLayoutVars>
          <dgm:bulletEnabled val="1"/>
        </dgm:presLayoutVars>
      </dgm:prSet>
      <dgm:spPr/>
      <dgm:t>
        <a:bodyPr/>
        <a:lstStyle/>
        <a:p>
          <a:endParaRPr lang="ru-RU"/>
        </a:p>
      </dgm:t>
    </dgm:pt>
    <dgm:pt modelId="{9AB290B4-F51E-42A5-8634-287A017A65AC}" type="pres">
      <dgm:prSet presAssocID="{C9B431F1-ACB9-4049-A934-6BE1F68FEAD5}" presName="node" presStyleLbl="vennNode1" presStyleIdx="2" presStyleCnt="8" custScaleX="135896" custScaleY="77236" custRadScaleRad="96431" custRadScaleInc="-36410">
        <dgm:presLayoutVars>
          <dgm:bulletEnabled val="1"/>
        </dgm:presLayoutVars>
      </dgm:prSet>
      <dgm:spPr/>
      <dgm:t>
        <a:bodyPr/>
        <a:lstStyle/>
        <a:p>
          <a:endParaRPr lang="ru-RU"/>
        </a:p>
      </dgm:t>
    </dgm:pt>
    <dgm:pt modelId="{5273E01F-214F-4C2A-9D2A-03132FB3BCDA}" type="pres">
      <dgm:prSet presAssocID="{7D8795C5-A8AF-4DDE-867D-D2886BA4A072}" presName="node" presStyleLbl="vennNode1" presStyleIdx="3" presStyleCnt="8" custScaleX="124375" custScaleY="77236" custRadScaleRad="136024" custRadScaleInc="-45889">
        <dgm:presLayoutVars>
          <dgm:bulletEnabled val="1"/>
        </dgm:presLayoutVars>
      </dgm:prSet>
      <dgm:spPr/>
      <dgm:t>
        <a:bodyPr/>
        <a:lstStyle/>
        <a:p>
          <a:endParaRPr lang="ru-RU"/>
        </a:p>
      </dgm:t>
    </dgm:pt>
    <dgm:pt modelId="{45C0BC81-8790-4326-979B-F91C63B3E4A0}" type="pres">
      <dgm:prSet presAssocID="{C75A4015-9F35-4557-ACF3-60BB13CCDD00}" presName="node" presStyleLbl="vennNode1" presStyleIdx="4" presStyleCnt="8" custScaleX="149934" custScaleY="75946" custRadScaleRad="81441" custRadScaleInc="49175">
        <dgm:presLayoutVars>
          <dgm:bulletEnabled val="1"/>
        </dgm:presLayoutVars>
      </dgm:prSet>
      <dgm:spPr/>
      <dgm:t>
        <a:bodyPr/>
        <a:lstStyle/>
        <a:p>
          <a:endParaRPr lang="ru-RU"/>
        </a:p>
      </dgm:t>
    </dgm:pt>
    <dgm:pt modelId="{57411220-1563-47E5-89DB-11818C8536F5}" type="pres">
      <dgm:prSet presAssocID="{B08D73B8-C81B-4724-B53D-B38C1AA20D60}" presName="node" presStyleLbl="vennNode1" presStyleIdx="5" presStyleCnt="8" custScaleX="134893" custScaleY="77236" custRadScaleRad="125414" custRadScaleInc="-177474">
        <dgm:presLayoutVars>
          <dgm:bulletEnabled val="1"/>
        </dgm:presLayoutVars>
      </dgm:prSet>
      <dgm:spPr/>
      <dgm:t>
        <a:bodyPr/>
        <a:lstStyle/>
        <a:p>
          <a:endParaRPr lang="ru-RU"/>
        </a:p>
      </dgm:t>
    </dgm:pt>
    <dgm:pt modelId="{5BE3448A-E925-4850-A982-59D37C6B4389}" type="pres">
      <dgm:prSet presAssocID="{560398D5-4998-4F78-B308-8FB7D9613DE4}" presName="node" presStyleLbl="vennNode1" presStyleIdx="6" presStyleCnt="8" custScaleX="139032" custScaleY="77235" custRadScaleRad="125023" custRadScaleInc="-26925">
        <dgm:presLayoutVars>
          <dgm:bulletEnabled val="1"/>
        </dgm:presLayoutVars>
      </dgm:prSet>
      <dgm:spPr/>
      <dgm:t>
        <a:bodyPr/>
        <a:lstStyle/>
        <a:p>
          <a:endParaRPr lang="ru-RU"/>
        </a:p>
      </dgm:t>
    </dgm:pt>
    <dgm:pt modelId="{66D2C76A-1F4F-4A30-8A72-97A60C137C81}" type="pres">
      <dgm:prSet presAssocID="{3541DDB0-F9DF-4819-A118-3D7143DF816C}" presName="node" presStyleLbl="vennNode1" presStyleIdx="7" presStyleCnt="8" custScaleX="135895" custScaleY="77236" custRadScaleRad="142582" custRadScaleInc="-58481">
        <dgm:presLayoutVars>
          <dgm:bulletEnabled val="1"/>
        </dgm:presLayoutVars>
      </dgm:prSet>
      <dgm:spPr/>
      <dgm:t>
        <a:bodyPr/>
        <a:lstStyle/>
        <a:p>
          <a:endParaRPr lang="ru-RU"/>
        </a:p>
      </dgm:t>
    </dgm:pt>
  </dgm:ptLst>
  <dgm:cxnLst>
    <dgm:cxn modelId="{BCEAFC66-C9DF-4F04-8654-C57FC75CD940}" srcId="{8350618B-8E09-4F7B-A4FC-8D9CF692706B}" destId="{560398D5-4998-4F78-B308-8FB7D9613DE4}" srcOrd="5" destOrd="0" parTransId="{4506F835-97CA-4095-8482-0B9C09A0B99F}" sibTransId="{D29B9D32-C1BA-4B64-AEA7-124665142077}"/>
    <dgm:cxn modelId="{0386431F-83D9-4541-83D5-562D4EA98830}" srcId="{488B5648-F938-40B6-9092-7E53F73BC9EB}" destId="{B3930CBB-8F7E-4C17-950A-8BC67343D493}" srcOrd="1" destOrd="0" parTransId="{BBF310B4-005A-4095-9EE9-54F93B3A2D68}" sibTransId="{893CE816-2908-4E31-8DF9-5697D67156F7}"/>
    <dgm:cxn modelId="{863E7319-7607-40BE-BB1F-DB38A02E3332}" srcId="{488B5648-F938-40B6-9092-7E53F73BC9EB}" destId="{8350618B-8E09-4F7B-A4FC-8D9CF692706B}" srcOrd="0" destOrd="0" parTransId="{0405199E-0C2F-4A67-93A1-3F06E74A50F3}" sibTransId="{300D79B4-8935-47C9-B021-2BDF55DE2D4F}"/>
    <dgm:cxn modelId="{29B50635-85F3-4A8B-8D70-1ACD6E349C97}" srcId="{8350618B-8E09-4F7B-A4FC-8D9CF692706B}" destId="{B08D73B8-C81B-4724-B53D-B38C1AA20D60}" srcOrd="4" destOrd="0" parTransId="{6CFCB2E9-728E-483C-AC6A-5BCFC8CD8750}" sibTransId="{782146FC-077B-4284-A0DA-872F862FA65E}"/>
    <dgm:cxn modelId="{49865010-15C2-429E-AE2D-D5D805013AF0}" srcId="{488B5648-F938-40B6-9092-7E53F73BC9EB}" destId="{58A4B9C2-3FD7-438F-8AE9-0FF7D79359C6}" srcOrd="2" destOrd="0" parTransId="{7559F81F-2A89-43E1-9AB3-DA690582C7B0}" sibTransId="{E10D5563-E35E-452A-AF7E-A7FAEA2D9FD7}"/>
    <dgm:cxn modelId="{EE02E197-3BCA-4E74-ABE9-EBBDB0778DA5}" type="presOf" srcId="{C75A4015-9F35-4557-ACF3-60BB13CCDD00}" destId="{45C0BC81-8790-4326-979B-F91C63B3E4A0}" srcOrd="0" destOrd="0" presId="urn:microsoft.com/office/officeart/2005/8/layout/radial3"/>
    <dgm:cxn modelId="{88E861EC-3963-415C-AFAC-0445EEC0814F}" type="presOf" srcId="{488B5648-F938-40B6-9092-7E53F73BC9EB}" destId="{66E0BF4B-E0F6-4781-BEFB-8027ED3A1842}" srcOrd="0" destOrd="0" presId="urn:microsoft.com/office/officeart/2005/8/layout/radial3"/>
    <dgm:cxn modelId="{0B9F4F29-24F1-4B4F-9419-C9E35BCBAC9F}" type="presOf" srcId="{20915156-F62E-44D0-BDD3-ED78FFDC787E}" destId="{E68950E4-99B2-4C60-91DD-910BF823B652}" srcOrd="0" destOrd="0" presId="urn:microsoft.com/office/officeart/2005/8/layout/radial3"/>
    <dgm:cxn modelId="{9796296B-78C4-45A2-8973-7F5CB4BECBF5}" srcId="{488B5648-F938-40B6-9092-7E53F73BC9EB}" destId="{A4E3C87F-D54E-4F5F-B3A3-85096086074B}" srcOrd="3" destOrd="0" parTransId="{416D6101-7729-4D03-A4A0-87A68FB86CF2}" sibTransId="{559A1B1B-0020-473F-BAD7-A5653881E742}"/>
    <dgm:cxn modelId="{A2958189-2072-4415-B911-C67F7E16C4E9}" type="presOf" srcId="{560398D5-4998-4F78-B308-8FB7D9613DE4}" destId="{5BE3448A-E925-4850-A982-59D37C6B4389}" srcOrd="0" destOrd="0" presId="urn:microsoft.com/office/officeart/2005/8/layout/radial3"/>
    <dgm:cxn modelId="{F25AE3AA-38BF-4363-86CE-4D8E014A12FF}" srcId="{8350618B-8E09-4F7B-A4FC-8D9CF692706B}" destId="{C9B431F1-ACB9-4049-A934-6BE1F68FEAD5}" srcOrd="1" destOrd="0" parTransId="{F4592588-D37F-4AFA-8BC8-8A8C780825F0}" sibTransId="{080F2B04-7612-428A-A24F-D7FE0BE35461}"/>
    <dgm:cxn modelId="{FB5958CF-2110-49A2-B531-4EC779991FCA}" srcId="{8350618B-8E09-4F7B-A4FC-8D9CF692706B}" destId="{3541DDB0-F9DF-4819-A118-3D7143DF816C}" srcOrd="6" destOrd="0" parTransId="{6546468B-5A28-4300-A456-23B41A82253B}" sibTransId="{F20499E2-26ED-41E7-A8D0-6AAB99B4A324}"/>
    <dgm:cxn modelId="{B7DE3615-55E6-45DD-AEEA-B36550FA6E69}" srcId="{8350618B-8E09-4F7B-A4FC-8D9CF692706B}" destId="{7D8795C5-A8AF-4DDE-867D-D2886BA4A072}" srcOrd="2" destOrd="0" parTransId="{F0DAAE24-E9A2-4CFE-99C2-253817067D1B}" sibTransId="{2590CA3E-AF31-4F17-8B83-AB67FCC5AEBD}"/>
    <dgm:cxn modelId="{F95AF224-7ACA-41EB-845C-7D2EF5F2A39D}" type="presOf" srcId="{8350618B-8E09-4F7B-A4FC-8D9CF692706B}" destId="{9AB90393-0C5E-4779-BD5B-B7A6AAC48F44}" srcOrd="0" destOrd="0" presId="urn:microsoft.com/office/officeart/2005/8/layout/radial3"/>
    <dgm:cxn modelId="{DC140EE3-D4E2-4120-B70D-561ACCCF173A}" type="presOf" srcId="{B08D73B8-C81B-4724-B53D-B38C1AA20D60}" destId="{57411220-1563-47E5-89DB-11818C8536F5}" srcOrd="0" destOrd="0" presId="urn:microsoft.com/office/officeart/2005/8/layout/radial3"/>
    <dgm:cxn modelId="{7F3210FE-DDCB-47AE-B5AD-15975E62D4DE}" type="presOf" srcId="{3541DDB0-F9DF-4819-A118-3D7143DF816C}" destId="{66D2C76A-1F4F-4A30-8A72-97A60C137C81}" srcOrd="0" destOrd="0" presId="urn:microsoft.com/office/officeart/2005/8/layout/radial3"/>
    <dgm:cxn modelId="{25219BF8-A106-47E2-B313-8EE2155F3D83}" srcId="{488B5648-F938-40B6-9092-7E53F73BC9EB}" destId="{85C3D57D-8B33-40E0-B4B3-864B364EDB52}" srcOrd="4" destOrd="0" parTransId="{4CAA669A-B17E-4695-8A82-A148E1E036A5}" sibTransId="{0A564348-05A8-4826-8D31-1A41BFF542BA}"/>
    <dgm:cxn modelId="{40E4F1CB-6392-455E-98DD-C0B7DEF05109}" srcId="{8350618B-8E09-4F7B-A4FC-8D9CF692706B}" destId="{C75A4015-9F35-4557-ACF3-60BB13CCDD00}" srcOrd="3" destOrd="0" parTransId="{27761053-0401-433F-AA42-45ABDEB11940}" sibTransId="{95420965-7318-486B-88EC-8F34C7232380}"/>
    <dgm:cxn modelId="{0C134715-7AC4-4339-8135-2C46A26FF59E}" type="presOf" srcId="{7D8795C5-A8AF-4DDE-867D-D2886BA4A072}" destId="{5273E01F-214F-4C2A-9D2A-03132FB3BCDA}" srcOrd="0" destOrd="0" presId="urn:microsoft.com/office/officeart/2005/8/layout/radial3"/>
    <dgm:cxn modelId="{1C7BCB64-E7AF-4588-A364-0598AB1926C4}" srcId="{8350618B-8E09-4F7B-A4FC-8D9CF692706B}" destId="{20915156-F62E-44D0-BDD3-ED78FFDC787E}" srcOrd="0" destOrd="0" parTransId="{21D8424E-260C-4D26-A000-7F690A2DAC94}" sibTransId="{FB3D6654-3845-43DA-9BB8-F984B426FC2E}"/>
    <dgm:cxn modelId="{B057AFB4-C1E6-401A-8B2F-17F8245E24FB}" type="presOf" srcId="{C9B431F1-ACB9-4049-A934-6BE1F68FEAD5}" destId="{9AB290B4-F51E-42A5-8634-287A017A65AC}" srcOrd="0" destOrd="0" presId="urn:microsoft.com/office/officeart/2005/8/layout/radial3"/>
    <dgm:cxn modelId="{2E722306-A03C-458B-8810-0167CC720A73}" type="presParOf" srcId="{66E0BF4B-E0F6-4781-BEFB-8027ED3A1842}" destId="{C8A4D586-D721-47CA-9BAA-570A519572D0}" srcOrd="0" destOrd="0" presId="urn:microsoft.com/office/officeart/2005/8/layout/radial3"/>
    <dgm:cxn modelId="{CE397818-2A71-4FDD-8219-4C19943807AA}" type="presParOf" srcId="{C8A4D586-D721-47CA-9BAA-570A519572D0}" destId="{9AB90393-0C5E-4779-BD5B-B7A6AAC48F44}" srcOrd="0" destOrd="0" presId="urn:microsoft.com/office/officeart/2005/8/layout/radial3"/>
    <dgm:cxn modelId="{014990C1-558E-4B52-8C95-BBFC0FC5CDAC}" type="presParOf" srcId="{C8A4D586-D721-47CA-9BAA-570A519572D0}" destId="{E68950E4-99B2-4C60-91DD-910BF823B652}" srcOrd="1" destOrd="0" presId="urn:microsoft.com/office/officeart/2005/8/layout/radial3"/>
    <dgm:cxn modelId="{A300D0A8-70FB-40D7-8C4B-4132DBB0797F}" type="presParOf" srcId="{C8A4D586-D721-47CA-9BAA-570A519572D0}" destId="{9AB290B4-F51E-42A5-8634-287A017A65AC}" srcOrd="2" destOrd="0" presId="urn:microsoft.com/office/officeart/2005/8/layout/radial3"/>
    <dgm:cxn modelId="{A39581F2-2052-4B48-9469-5A0B0B02066E}" type="presParOf" srcId="{C8A4D586-D721-47CA-9BAA-570A519572D0}" destId="{5273E01F-214F-4C2A-9D2A-03132FB3BCDA}" srcOrd="3" destOrd="0" presId="urn:microsoft.com/office/officeart/2005/8/layout/radial3"/>
    <dgm:cxn modelId="{BFBD5A57-8076-467F-83C4-807A9544E0D5}" type="presParOf" srcId="{C8A4D586-D721-47CA-9BAA-570A519572D0}" destId="{45C0BC81-8790-4326-979B-F91C63B3E4A0}" srcOrd="4" destOrd="0" presId="urn:microsoft.com/office/officeart/2005/8/layout/radial3"/>
    <dgm:cxn modelId="{34C6C720-5F3C-4AF4-823C-69CF6183FECD}" type="presParOf" srcId="{C8A4D586-D721-47CA-9BAA-570A519572D0}" destId="{57411220-1563-47E5-89DB-11818C8536F5}" srcOrd="5" destOrd="0" presId="urn:microsoft.com/office/officeart/2005/8/layout/radial3"/>
    <dgm:cxn modelId="{C33D7E77-C55B-4C7A-BC1E-2735532C0DD1}" type="presParOf" srcId="{C8A4D586-D721-47CA-9BAA-570A519572D0}" destId="{5BE3448A-E925-4850-A982-59D37C6B4389}" srcOrd="6" destOrd="0" presId="urn:microsoft.com/office/officeart/2005/8/layout/radial3"/>
    <dgm:cxn modelId="{4570BB24-D07D-4DCA-9491-DAC24975860C}" type="presParOf" srcId="{C8A4D586-D721-47CA-9BAA-570A519572D0}" destId="{66D2C76A-1F4F-4A30-8A72-97A60C137C81}" srcOrd="7" destOrd="0" presId="urn:microsoft.com/office/officeart/2005/8/layout/radial3"/>
  </dgm:cxnLst>
  <dgm:bg/>
  <dgm:whole/>
</dgm:dataModel>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3C3709A-8E28-4091-BDDC-78BFB21B85B5}" type="datetimeFigureOut">
              <a:rPr lang="ru-RU" smtClean="0"/>
              <a:pPr/>
              <a:t>15.03.2013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035DAF-BDAF-442B-B7FE-C3835CF91FA0}" type="slidenum">
              <a:rPr lang="ru-RU" smtClean="0"/>
              <a:pPr/>
              <a:t>‹#›</a:t>
            </a:fld>
            <a:endParaRPr lang="ru-RU"/>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00D95F-92F8-4CD4-94CB-6D2A712E26F6}" type="datetimeFigureOut">
              <a:rPr lang="ru-RU" smtClean="0"/>
              <a:pPr/>
              <a:t>15.03.2013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A0EBD-8468-4F7E-B984-EE76C7275FEF}" type="slidenum">
              <a:rPr lang="ru-RU" smtClean="0"/>
              <a:pPr/>
              <a:t>‹#›</a:t>
            </a:fld>
            <a:endParaRPr lang="ru-RU"/>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dirty="0" smtClean="0"/>
              <a:t>1</a:t>
            </a:r>
          </a:p>
          <a:p>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file:///H:\&#1056;&#1072;&#1073;&#1086;&#1095;&#1080;&#1077;%20&#1076;&#1086;&#1082;&#1091;&#1084;&#1077;&#1085;&#1090;&#1099;\&#1040;&#1085;&#1075;&#1083;&#1080;&#1081;&#1089;&#1082;&#1080;&#1081;%20&#1103;&#1079;&#1099;&#1082;\&#1053;&#1086;&#1074;&#1072;&#1103;%20&#1087;&#1072;&#1087;&#1082;&#1072;\1sc_0183.jpg" TargetMode="External"/><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Master" Target="../slideMasters/slideMaster3.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086BD27-2B4A-4613-B9E7-1D3C82798477}"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16A07B-99DE-46C5-9B59-A49C1BE13F61}" type="slidenum">
              <a:rPr lang="ru-RU" smtClean="0"/>
              <a:pPr/>
              <a:t>‹#›</a:t>
            </a:fld>
            <a:endParaRPr lang="ru-RU"/>
          </a:p>
        </p:txBody>
      </p:sp>
    </p:spTree>
  </p:cSld>
  <p:clrMapOvr>
    <a:masterClrMapping/>
  </p:clrMapOvr>
  <p:transition>
    <p:diamon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86BD27-2B4A-4613-B9E7-1D3C82798477}"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16A07B-99DE-46C5-9B59-A49C1BE13F61}" type="slidenum">
              <a:rPr lang="ru-RU" smtClean="0"/>
              <a:pPr/>
              <a:t>‹#›</a:t>
            </a:fld>
            <a:endParaRPr lang="ru-RU"/>
          </a:p>
        </p:txBody>
      </p:sp>
    </p:spTree>
  </p:cSld>
  <p:clrMapOvr>
    <a:masterClrMapping/>
  </p:clrMapOvr>
  <p:transition>
    <p:diamon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086BD27-2B4A-4613-B9E7-1D3C82798477}"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16A07B-99DE-46C5-9B59-A49C1BE13F61}" type="slidenum">
              <a:rPr lang="ru-RU" smtClean="0"/>
              <a:pPr/>
              <a:t>‹#›</a:t>
            </a:fld>
            <a:endParaRPr lang="ru-RU"/>
          </a:p>
        </p:txBody>
      </p:sp>
    </p:spTree>
  </p:cSld>
  <p:clrMapOvr>
    <a:masterClrMapping/>
  </p:clrMapOvr>
  <p:transition>
    <p:diamon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086BD27-2B4A-4613-B9E7-1D3C82798477}"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16A07B-99DE-46C5-9B59-A49C1BE13F61}" type="slidenum">
              <a:rPr lang="ru-RU" smtClean="0"/>
              <a:pPr/>
              <a:t>‹#›</a:t>
            </a:fld>
            <a:endParaRPr lang="ru-RU"/>
          </a:p>
        </p:txBody>
      </p:sp>
    </p:spTree>
  </p:cSld>
  <p:clrMapOvr>
    <a:masterClrMapping/>
  </p:clrMapOvr>
  <p:transition>
    <p:diamon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086BD27-2B4A-4613-B9E7-1D3C82798477}" type="datetimeFigureOut">
              <a:rPr lang="ru-RU" smtClean="0"/>
              <a:pPr/>
              <a:t>15.03.2013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E16A07B-99DE-46C5-9B59-A49C1BE13F61}" type="slidenum">
              <a:rPr lang="ru-RU" smtClean="0"/>
              <a:pPr/>
              <a:t>‹#›</a:t>
            </a:fld>
            <a:endParaRPr lang="ru-RU"/>
          </a:p>
        </p:txBody>
      </p:sp>
    </p:spTree>
  </p:cSld>
  <p:clrMapOvr>
    <a:masterClrMapping/>
  </p:clrMapOvr>
  <p:transition>
    <p:diamon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086BD27-2B4A-4613-B9E7-1D3C82798477}" type="datetimeFigureOut">
              <a:rPr lang="ru-RU" smtClean="0"/>
              <a:pPr/>
              <a:t>15.03.2013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E16A07B-99DE-46C5-9B59-A49C1BE13F61}" type="slidenum">
              <a:rPr lang="ru-RU" smtClean="0"/>
              <a:pPr/>
              <a:t>‹#›</a:t>
            </a:fld>
            <a:endParaRPr lang="ru-RU"/>
          </a:p>
        </p:txBody>
      </p:sp>
    </p:spTree>
  </p:cSld>
  <p:clrMapOvr>
    <a:masterClrMapping/>
  </p:clrMapOvr>
  <p:transition>
    <p:diamon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hasCustomPrompt="1"/>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6000" b="1" cap="none" spc="0" baseline="0">
                <a:ln w="12700">
                  <a:solidFill>
                    <a:sysClr val="windowText" lastClr="000000"/>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defRPr>
            </a:lvl1pPr>
          </a:lstStyle>
          <a:p>
            <a:r>
              <a:rPr kumimoji="0" lang="en-US" dirty="0" smtClean="0"/>
              <a:t>PEOPLE’S APPEARANCE</a:t>
            </a:r>
            <a:endParaRPr kumimoji="0" lang="en-US" dirty="0"/>
          </a:p>
        </p:txBody>
      </p:sp>
      <p:sp>
        <p:nvSpPr>
          <p:cNvPr id="28" name="Дата 27"/>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3A2865D8-7CC5-4331-B167-FFD3F70791DA}" type="slidenum">
              <a:rPr lang="ru-RU" smtClean="0"/>
              <a:pPr/>
              <a:t>‹#›</a:t>
            </a:fld>
            <a:endParaRPr lang="ru-RU"/>
          </a:p>
        </p:txBody>
      </p:sp>
      <p:sp>
        <p:nvSpPr>
          <p:cNvPr id="9" name="Подзаголовок 8"/>
          <p:cNvSpPr>
            <a:spLocks noGrp="1"/>
          </p:cNvSpPr>
          <p:nvPr>
            <p:ph type="subTitle" idx="1" hasCustomPrompt="1"/>
          </p:nvPr>
        </p:nvSpPr>
        <p:spPr>
          <a:xfrm>
            <a:off x="1371600" y="3331698"/>
            <a:ext cx="6400800" cy="175260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marL="0" indent="0" algn="ctr">
              <a:buNone/>
              <a:defRPr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(for second-year students)</a:t>
            </a:r>
            <a:endParaRPr kumimoji="0" lang="en-US" dirty="0"/>
          </a:p>
        </p:txBody>
      </p:sp>
    </p:spTree>
  </p:cSld>
  <p:clrMapOvr>
    <a:masterClrMapping/>
  </p:clrMapOvr>
  <p:transition>
    <p:diamond/>
  </p:transition>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Times New Roman" pitchFamily="18" charset="0"/>
                <a:ea typeface="+mj-ea"/>
                <a:cs typeface="+mj-cs"/>
              </a:defRPr>
            </a:lvl1pPr>
          </a:lstStyle>
          <a:p>
            <a:r>
              <a:rPr kumimoji="0" lang="ru-RU" dirty="0" smtClean="0"/>
              <a:t>Образец заголовка</a:t>
            </a:r>
            <a:endParaRPr kumimoji="0" lang="en-US" dirty="0"/>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3A2865D8-7CC5-4331-B167-FFD3F70791DA}"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p:diamon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Пустой слайд">
    <p:bg>
      <p:bgPr>
        <a:gradFill flip="none" rotWithShape="1">
          <a:gsLst>
            <a:gs pos="0">
              <a:srgbClr val="C00000">
                <a:alpha val="57000"/>
              </a:srgb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A2865D8-7CC5-4331-B167-FFD3F70791DA}" type="slidenum">
              <a:rPr lang="ru-RU" smtClean="0"/>
              <a:pPr/>
              <a:t>‹#›</a:t>
            </a:fld>
            <a:endParaRPr lang="ru-RU"/>
          </a:p>
        </p:txBody>
      </p:sp>
      <p:pic>
        <p:nvPicPr>
          <p:cNvPr id="6" name="1sc_0183.jpg" descr="H:\Рабочие документы\Английский язык\Новая папка\1sc_0183.jpg"/>
          <p:cNvPicPr>
            <a:picLocks noChangeAspect="1"/>
          </p:cNvPicPr>
          <p:nvPr userDrawn="1"/>
        </p:nvPicPr>
        <p:blipFill>
          <a:blip r:embed="rId2" r:link="rId3" cstate="email"/>
          <a:stretch>
            <a:fillRect/>
          </a:stretch>
        </p:blipFill>
        <p:spPr>
          <a:xfrm>
            <a:off x="142844" y="142852"/>
            <a:ext cx="2020919" cy="3033713"/>
          </a:xfrm>
          <a:prstGeom prst="rect">
            <a:avLst/>
          </a:prstGeom>
        </p:spPr>
      </p:pic>
      <p:pic>
        <p:nvPicPr>
          <p:cNvPr id="7" name="Рисунок 6" descr="73816062_adR1qziji9o1_500.jpg"/>
          <p:cNvPicPr>
            <a:picLocks noChangeAspect="1"/>
          </p:cNvPicPr>
          <p:nvPr userDrawn="1"/>
        </p:nvPicPr>
        <p:blipFill>
          <a:blip r:embed="rId4" cstate="email"/>
          <a:stretch>
            <a:fillRect/>
          </a:stretch>
        </p:blipFill>
        <p:spPr>
          <a:xfrm>
            <a:off x="2143105" y="0"/>
            <a:ext cx="2020710" cy="3029712"/>
          </a:xfrm>
          <a:prstGeom prst="rect">
            <a:avLst/>
          </a:prstGeom>
        </p:spPr>
      </p:pic>
      <p:pic>
        <p:nvPicPr>
          <p:cNvPr id="11" name="Рисунок 10" descr="78436967_1.jpg"/>
          <p:cNvPicPr>
            <a:picLocks noChangeAspect="1"/>
          </p:cNvPicPr>
          <p:nvPr userDrawn="1"/>
        </p:nvPicPr>
        <p:blipFill>
          <a:blip r:embed="rId5" cstate="email"/>
          <a:stretch>
            <a:fillRect/>
          </a:stretch>
        </p:blipFill>
        <p:spPr>
          <a:xfrm>
            <a:off x="4143372" y="0"/>
            <a:ext cx="2701290" cy="2971800"/>
          </a:xfrm>
          <a:prstGeom prst="rect">
            <a:avLst/>
          </a:prstGeom>
        </p:spPr>
      </p:pic>
      <p:pic>
        <p:nvPicPr>
          <p:cNvPr id="12" name="Рисунок 11" descr="1237575104_jessica-alba-4.jpg"/>
          <p:cNvPicPr>
            <a:picLocks noChangeAspect="1"/>
          </p:cNvPicPr>
          <p:nvPr userDrawn="1"/>
        </p:nvPicPr>
        <p:blipFill>
          <a:blip r:embed="rId6" cstate="email"/>
          <a:stretch>
            <a:fillRect/>
          </a:stretch>
        </p:blipFill>
        <p:spPr>
          <a:xfrm>
            <a:off x="6643702" y="142852"/>
            <a:ext cx="2314575" cy="3000375"/>
          </a:xfrm>
          <a:prstGeom prst="rect">
            <a:avLst/>
          </a:prstGeom>
        </p:spPr>
      </p:pic>
      <p:pic>
        <p:nvPicPr>
          <p:cNvPr id="13" name="Рисунок 12" descr="images.jpg"/>
          <p:cNvPicPr>
            <a:picLocks noChangeAspect="1"/>
          </p:cNvPicPr>
          <p:nvPr userDrawn="1"/>
        </p:nvPicPr>
        <p:blipFill>
          <a:blip r:embed="rId7" cstate="email"/>
          <a:stretch>
            <a:fillRect/>
          </a:stretch>
        </p:blipFill>
        <p:spPr>
          <a:xfrm>
            <a:off x="214282" y="2714620"/>
            <a:ext cx="3067050" cy="2038350"/>
          </a:xfrm>
          <a:prstGeom prst="rect">
            <a:avLst/>
          </a:prstGeom>
        </p:spPr>
      </p:pic>
      <p:pic>
        <p:nvPicPr>
          <p:cNvPr id="14" name="Рисунок 13" descr="Хургада. Бедуинская деревня6.jpg"/>
          <p:cNvPicPr>
            <a:picLocks noChangeAspect="1"/>
          </p:cNvPicPr>
          <p:nvPr userDrawn="1"/>
        </p:nvPicPr>
        <p:blipFill>
          <a:blip r:embed="rId8" cstate="email"/>
          <a:stretch>
            <a:fillRect/>
          </a:stretch>
        </p:blipFill>
        <p:spPr>
          <a:xfrm>
            <a:off x="3357554" y="2714620"/>
            <a:ext cx="3281363" cy="2367629"/>
          </a:xfrm>
          <a:prstGeom prst="rect">
            <a:avLst/>
          </a:prstGeom>
        </p:spPr>
      </p:pic>
      <p:pic>
        <p:nvPicPr>
          <p:cNvPr id="15" name="Рисунок 14" descr="Вена в день финала чемпионата Европы по футболу17.jpg"/>
          <p:cNvPicPr>
            <a:picLocks noChangeAspect="1"/>
          </p:cNvPicPr>
          <p:nvPr userDrawn="1"/>
        </p:nvPicPr>
        <p:blipFill>
          <a:blip r:embed="rId9" cstate="email"/>
          <a:stretch>
            <a:fillRect/>
          </a:stretch>
        </p:blipFill>
        <p:spPr>
          <a:xfrm>
            <a:off x="6715140" y="2928934"/>
            <a:ext cx="2233136" cy="3343275"/>
          </a:xfrm>
          <a:prstGeom prst="rect">
            <a:avLst/>
          </a:prstGeom>
        </p:spPr>
      </p:pic>
      <p:pic>
        <p:nvPicPr>
          <p:cNvPr id="16" name="Рисунок 15" descr="Вена в день финала чемпионата Европы по футболу25.jpg"/>
          <p:cNvPicPr>
            <a:picLocks noChangeAspect="1"/>
          </p:cNvPicPr>
          <p:nvPr userDrawn="1"/>
        </p:nvPicPr>
        <p:blipFill>
          <a:blip r:embed="rId10" cstate="email"/>
          <a:stretch>
            <a:fillRect/>
          </a:stretch>
        </p:blipFill>
        <p:spPr>
          <a:xfrm>
            <a:off x="3286116" y="4357694"/>
            <a:ext cx="3500438" cy="2338292"/>
          </a:xfrm>
          <a:prstGeom prst="rect">
            <a:avLst/>
          </a:prstGeom>
        </p:spPr>
      </p:pic>
      <p:pic>
        <p:nvPicPr>
          <p:cNvPr id="17" name="Рисунок 16" descr="olivia-vaild.jpg"/>
          <p:cNvPicPr>
            <a:picLocks noChangeAspect="1"/>
          </p:cNvPicPr>
          <p:nvPr userDrawn="1"/>
        </p:nvPicPr>
        <p:blipFill>
          <a:blip r:embed="rId11" cstate="email"/>
          <a:stretch>
            <a:fillRect/>
          </a:stretch>
        </p:blipFill>
        <p:spPr>
          <a:xfrm>
            <a:off x="285720" y="4500570"/>
            <a:ext cx="3033713" cy="2123599"/>
          </a:xfrm>
          <a:prstGeom prst="rect">
            <a:avLst/>
          </a:prstGeom>
        </p:spPr>
      </p:pic>
    </p:spTree>
  </p:cSld>
  <p:clrMapOvr>
    <a:masterClrMapping/>
  </p:clrMapOvr>
  <p:transition>
    <p:diamond/>
  </p:transition>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DC00785-6924-4547-B79E-DB8BC95ED4F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A2865D8-7CC5-4331-B167-FFD3F70791DA}" type="slidenum">
              <a:rPr lang="ru-RU" smtClean="0"/>
              <a:pPr/>
              <a:t>‹#›</a:t>
            </a:fld>
            <a:endParaRPr lang="ru-RU"/>
          </a:p>
        </p:txBody>
      </p:sp>
    </p:spTree>
  </p:cSld>
  <p:clrMapOvr>
    <a:masterClrMapping/>
  </p:clrMapOvr>
  <p:transition>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A0DCCEA-5D6F-40A7-B5C6-5A79D8480C78}" type="datetimeFigureOut">
              <a:rPr lang="ru-RU" smtClean="0"/>
              <a:pPr/>
              <a:t>15.03.2013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147B7EC-B31C-4E2D-8551-9EB0F4C7DE03}" type="slidenum">
              <a:rPr lang="ru-RU" smtClean="0"/>
              <a:pPr/>
              <a:t>‹#›</a:t>
            </a:fld>
            <a:endParaRPr lang="ru-RU"/>
          </a:p>
        </p:txBody>
      </p:sp>
    </p:spTree>
  </p:cSld>
  <p:clrMapOvr>
    <a:masterClrMapping/>
  </p:clrMapOvr>
  <p:transition>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C00000"/>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0DCCEA-5D6F-40A7-B5C6-5A79D8480C78}" type="datetimeFigureOut">
              <a:rPr lang="ru-RU" smtClean="0"/>
              <a:pPr/>
              <a:t>15.03.2013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47B7EC-B31C-4E2D-8551-9EB0F4C7DE0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amon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C00000"/>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6BD27-2B4A-4613-B9E7-1D3C82798477}" type="datetimeFigureOut">
              <a:rPr lang="ru-RU" smtClean="0"/>
              <a:pPr/>
              <a:t>15.03.2013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6A07B-99DE-46C5-9B59-A49C1BE13F6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ransition>
    <p:diamon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00000"/>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dirty="0" smtClean="0"/>
              <a:t>Образец заголовка</a:t>
            </a:r>
            <a:endParaRPr kumimoji="0" lang="en-US" dirty="0"/>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DC00785-6924-4547-B79E-DB8BC95ED4F8}" type="datetimeFigureOut">
              <a:rPr lang="ru-RU" smtClean="0"/>
              <a:pPr/>
              <a:t>15.03.2013</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A2865D8-7CC5-4331-B167-FFD3F70791DA}"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diamond/>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7.png"/><Relationship Id="rId2" Type="http://schemas.openxmlformats.org/officeDocument/2006/relationships/image" Target="../media/image12.jpeg"/><Relationship Id="rId1" Type="http://schemas.openxmlformats.org/officeDocument/2006/relationships/slideLayout" Target="../slideLayouts/slideLayout15.xml"/><Relationship Id="rId6" Type="http://schemas.openxmlformats.org/officeDocument/2006/relationships/image" Target="../media/image16.png"/><Relationship Id="rId5" Type="http://schemas.openxmlformats.org/officeDocument/2006/relationships/image" Target="../media/image15.jpeg"/><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5.xml.rels><?xml version="1.0" encoding="UTF-8" standalone="yes"?>
<Relationships xmlns="http://schemas.openxmlformats.org/package/2006/relationships"><Relationship Id="rId2" Type="http://schemas.openxmlformats.org/officeDocument/2006/relationships/hyperlink" Target="&#1055;&#1088;&#1080;&#1083;&#1086;&#1078;&#1077;&#1085;&#1080;&#1077;%202%20Microsoft%20Office%20Word.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1055;&#1088;&#1080;&#1083;&#1086;&#1078;&#1077;&#1085;&#1080;&#1077;%202%20Microsoft%20Office%20Word.doc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hyperlink" Target="&#1055;&#1088;&#1080;&#1083;&#1086;&#1078;&#1077;&#1085;&#1080;&#1077;%203%20Microsoft%20Office%20Word.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p:txBody>
          <a:bodyPr>
            <a:normAutofit/>
          </a:bodyPr>
          <a:lstStyle/>
          <a:p>
            <a:r>
              <a:rPr lang="ru-RU" cap="all" dirty="0" smtClean="0">
                <a:ln w="0"/>
                <a:solidFill>
                  <a:srgbClr val="002060"/>
                </a:solidFill>
                <a:effectLst>
                  <a:reflection blurRad="12700" stA="50000" endPos="50000" dist="5000" dir="5400000" sy="-100000" rotWithShape="0"/>
                </a:effectLst>
              </a:rPr>
              <a:t>Автор</a:t>
            </a:r>
            <a:r>
              <a:rPr lang="en-US" cap="all" dirty="0" smtClean="0">
                <a:ln w="0"/>
                <a:solidFill>
                  <a:srgbClr val="002060"/>
                </a:solidFill>
                <a:effectLst>
                  <a:reflection blurRad="12700" stA="50000" endPos="50000" dist="5000" dir="5400000" sy="-100000" rotWithShape="0"/>
                </a:effectLst>
              </a:rPr>
              <a:t>:</a:t>
            </a:r>
            <a:r>
              <a:rPr lang="ru-RU" cap="all" dirty="0" smtClean="0">
                <a:ln w="0"/>
                <a:solidFill>
                  <a:srgbClr val="002060"/>
                </a:solidFill>
                <a:effectLst>
                  <a:reflection blurRad="12700" stA="50000" endPos="50000" dist="5000" dir="5400000" sy="-100000" rotWithShape="0"/>
                </a:effectLst>
              </a:rPr>
              <a:t> </a:t>
            </a:r>
            <a:br>
              <a:rPr lang="ru-RU" cap="all" dirty="0" smtClean="0">
                <a:ln w="0"/>
                <a:solidFill>
                  <a:srgbClr val="002060"/>
                </a:solidFill>
                <a:effectLst>
                  <a:reflection blurRad="12700" stA="50000" endPos="50000" dist="5000" dir="5400000" sy="-100000" rotWithShape="0"/>
                </a:effectLst>
              </a:rPr>
            </a:br>
            <a:r>
              <a:rPr lang="ru-RU" cap="all" dirty="0" smtClean="0">
                <a:ln w="0"/>
                <a:solidFill>
                  <a:srgbClr val="002060"/>
                </a:solidFill>
                <a:effectLst>
                  <a:reflection blurRad="12700" stA="50000" endPos="50000" dist="5000" dir="5400000" sy="-100000" rotWithShape="0"/>
                </a:effectLst>
              </a:rPr>
              <a:t>Кошелева Е.В.</a:t>
            </a:r>
            <a:endParaRPr lang="ru-RU" dirty="0"/>
          </a:p>
        </p:txBody>
      </p:sp>
      <p:sp>
        <p:nvSpPr>
          <p:cNvPr id="3" name="Номер слайда 2"/>
          <p:cNvSpPr>
            <a:spLocks noGrp="1"/>
          </p:cNvSpPr>
          <p:nvPr>
            <p:ph type="sldNum" sz="quarter" idx="12"/>
          </p:nvPr>
        </p:nvSpPr>
        <p:spPr/>
        <p:txBody>
          <a:bodyPr/>
          <a:lstStyle/>
          <a:p>
            <a:fld id="{3A2865D8-7CC5-4331-B167-FFD3F70791DA}" type="slidenum">
              <a:rPr lang="ru-RU" smtClean="0"/>
              <a:pPr/>
              <a:t>1</a:t>
            </a:fld>
            <a:endParaRPr lang="ru-RU"/>
          </a:p>
        </p:txBody>
      </p:sp>
      <p:sp>
        <p:nvSpPr>
          <p:cNvPr id="6" name="Подзаголовок 5"/>
          <p:cNvSpPr>
            <a:spLocks noGrp="1"/>
          </p:cNvSpPr>
          <p:nvPr>
            <p:ph type="subTitle" idx="1"/>
          </p:nvPr>
        </p:nvSpPr>
        <p:spPr/>
        <p:txBody>
          <a:bodyPr>
            <a:normAutofit lnSpcReduction="10000"/>
          </a:bodyPr>
          <a:lstStyle/>
          <a:p>
            <a:r>
              <a:rPr lang="ru-RU" dirty="0" smtClean="0">
                <a:solidFill>
                  <a:srgbClr val="000099"/>
                </a:solidFill>
              </a:rPr>
              <a:t>преподаватель английского языка ГБОУ СПО Московский авиационный техникум имени </a:t>
            </a:r>
          </a:p>
          <a:p>
            <a:r>
              <a:rPr lang="ru-RU" dirty="0" smtClean="0">
                <a:solidFill>
                  <a:srgbClr val="000099"/>
                </a:solidFill>
              </a:rPr>
              <a:t>Н.Н. </a:t>
            </a:r>
            <a:r>
              <a:rPr lang="ru-RU" dirty="0" err="1" smtClean="0">
                <a:solidFill>
                  <a:srgbClr val="000099"/>
                </a:solidFill>
              </a:rPr>
              <a:t>Годовикова</a:t>
            </a:r>
            <a:r>
              <a:rPr lang="ru-RU" dirty="0" smtClean="0">
                <a:solidFill>
                  <a:srgbClr val="000099"/>
                </a:solidFill>
              </a:rPr>
              <a:t> </a:t>
            </a:r>
            <a:endParaRPr lang="ru-RU" dirty="0">
              <a:solidFill>
                <a:srgbClr val="000099"/>
              </a:solidFill>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1011222"/>
          </a:xfrm>
        </p:spPr>
        <p:txBody>
          <a:bodyPr>
            <a:norm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Order the words from ‘General Appearance’</a:t>
            </a:r>
            <a:r>
              <a:rPr lang="ru-RU"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a:t>
            </a:r>
            <a:endParaRPr lang="ru-RU" sz="3200" dirty="0"/>
          </a:p>
        </p:txBody>
      </p:sp>
      <p:sp>
        <p:nvSpPr>
          <p:cNvPr id="3" name="Содержимое 2"/>
          <p:cNvSpPr>
            <a:spLocks noGrp="1"/>
          </p:cNvSpPr>
          <p:nvPr>
            <p:ph idx="1"/>
          </p:nvPr>
        </p:nvSpPr>
        <p:spPr/>
        <p:txBody>
          <a:bodyPr>
            <a:normAutofit fontScale="92500" lnSpcReduction="10000"/>
          </a:bodyPr>
          <a:lstStyle/>
          <a:p>
            <a:pPr algn="ctr">
              <a:buNone/>
            </a:pPr>
            <a:endParaRPr lang="ru-RU" b="1" dirty="0" smtClean="0">
              <a:latin typeface="Times New Roman" pitchFamily="18" charset="0"/>
              <a:cs typeface="Times New Roman" pitchFamily="18" charset="0"/>
            </a:endParaRPr>
          </a:p>
          <a:p>
            <a:pPr algn="ctr">
              <a:buNone/>
            </a:pPr>
            <a:endParaRPr lang="en-US" b="1" dirty="0" smtClean="0">
              <a:latin typeface="Times New Roman" pitchFamily="18" charset="0"/>
              <a:cs typeface="Times New Roman" pitchFamily="18" charset="0"/>
            </a:endParaRPr>
          </a:p>
          <a:p>
            <a:pPr algn="ctr">
              <a:buNone/>
            </a:pPr>
            <a:r>
              <a:rPr lang="en-US" b="1" dirty="0" smtClean="0">
                <a:latin typeface="Times New Roman" pitchFamily="18" charset="0"/>
                <a:cs typeface="Times New Roman" pitchFamily="18" charset="0"/>
              </a:rPr>
              <a:t>               </a:t>
            </a:r>
          </a:p>
          <a:p>
            <a:pPr algn="ctr">
              <a:buNone/>
            </a:pPr>
            <a:r>
              <a:rPr lang="en-US" sz="3000" b="1" dirty="0" smtClean="0">
                <a:latin typeface="Times New Roman" pitchFamily="18" charset="0"/>
                <a:cs typeface="Times New Roman" pitchFamily="18" charset="0"/>
              </a:rPr>
              <a:t>ugly  plain  good-looking  </a:t>
            </a:r>
            <a:r>
              <a:rPr lang="en-US" sz="4800" b="1" baseline="30000" dirty="0" smtClean="0">
                <a:latin typeface="Times New Roman" pitchFamily="18" charset="0"/>
                <a:cs typeface="Times New Roman" pitchFamily="18" charset="0"/>
              </a:rPr>
              <a:t>beautiful</a:t>
            </a:r>
          </a:p>
          <a:p>
            <a:pPr algn="ctr">
              <a:buNone/>
            </a:pPr>
            <a:r>
              <a:rPr lang="en-US" sz="4800" b="1" baseline="30000" dirty="0" smtClean="0">
                <a:latin typeface="Times New Roman" pitchFamily="18" charset="0"/>
                <a:cs typeface="Times New Roman" pitchFamily="18" charset="0"/>
              </a:rPr>
              <a:t>                                            handsome</a:t>
            </a:r>
          </a:p>
          <a:p>
            <a:pPr algn="ctr">
              <a:buNone/>
            </a:pPr>
            <a:endParaRPr lang="en-US" b="1" dirty="0" smtClean="0">
              <a:latin typeface="Times New Roman" pitchFamily="18" charset="0"/>
              <a:cs typeface="Times New Roman" pitchFamily="18" charset="0"/>
            </a:endParaRPr>
          </a:p>
          <a:p>
            <a:pPr algn="ctr">
              <a:buNone/>
            </a:pPr>
            <a:endParaRPr lang="en-US" b="1" dirty="0" smtClean="0">
              <a:latin typeface="Times New Roman" pitchFamily="18" charset="0"/>
              <a:cs typeface="Times New Roman" pitchFamily="18" charset="0"/>
            </a:endParaRPr>
          </a:p>
          <a:p>
            <a:pPr algn="ctr">
              <a:buNone/>
            </a:pPr>
            <a:endParaRPr lang="en-US" b="1" dirty="0" smtClean="0">
              <a:latin typeface="Times New Roman" pitchFamily="18" charset="0"/>
              <a:cs typeface="Times New Roman" pitchFamily="18" charset="0"/>
            </a:endParaRPr>
          </a:p>
          <a:p>
            <a:pPr algn="ctr">
              <a:buNone/>
            </a:pPr>
            <a:r>
              <a:rPr lang="en-US" b="1" dirty="0" smtClean="0">
                <a:latin typeface="Times New Roman" pitchFamily="18" charset="0"/>
                <a:cs typeface="Times New Roman" pitchFamily="18" charset="0"/>
              </a:rPr>
              <a:t>                   </a:t>
            </a:r>
            <a:endParaRPr lang="ru-RU" b="1" dirty="0" smtClean="0">
              <a:latin typeface="Times New Roman" pitchFamily="18" charset="0"/>
              <a:cs typeface="Times New Roman" pitchFamily="18" charset="0"/>
            </a:endParaRPr>
          </a:p>
          <a:p>
            <a:pPr algn="ctr">
              <a:buNone/>
            </a:pPr>
            <a:endParaRPr lang="ru-RU" sz="2800" b="1" dirty="0">
              <a:latin typeface="Times New Roman" pitchFamily="18" charset="0"/>
              <a:cs typeface="Times New Roman" pitchFamily="18" charset="0"/>
            </a:endParaRPr>
          </a:p>
        </p:txBody>
      </p:sp>
      <p:sp>
        <p:nvSpPr>
          <p:cNvPr id="4" name="Улыбающееся лицо 3"/>
          <p:cNvSpPr>
            <a:spLocks noChangeAspect="1"/>
          </p:cNvSpPr>
          <p:nvPr/>
        </p:nvSpPr>
        <p:spPr>
          <a:xfrm>
            <a:off x="7560000" y="2880000"/>
            <a:ext cx="1260000" cy="1260000"/>
          </a:xfrm>
          <a:prstGeom prst="smileyFac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Улыбающееся лицо 4"/>
          <p:cNvSpPr>
            <a:spLocks noChangeAspect="1"/>
          </p:cNvSpPr>
          <p:nvPr/>
        </p:nvSpPr>
        <p:spPr>
          <a:xfrm>
            <a:off x="360000" y="2880000"/>
            <a:ext cx="1260000" cy="1260000"/>
          </a:xfrm>
          <a:prstGeom prst="smileyFace">
            <a:avLst>
              <a:gd name="adj" fmla="val -4653"/>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Match the sentences to the pictures</a:t>
            </a:r>
            <a:endParaRPr lang="ru-RU" sz="3200" dirty="0"/>
          </a:p>
        </p:txBody>
      </p:sp>
      <p:sp>
        <p:nvSpPr>
          <p:cNvPr id="3" name="Содержимое 2"/>
          <p:cNvSpPr>
            <a:spLocks noGrp="1"/>
          </p:cNvSpPr>
          <p:nvPr>
            <p:ph sz="half" idx="1"/>
          </p:nvPr>
        </p:nvSpPr>
        <p:spPr>
          <a:xfrm>
            <a:off x="457200" y="1214422"/>
            <a:ext cx="4038600" cy="5286412"/>
          </a:xfrm>
        </p:spPr>
        <p:txBody>
          <a:bodyPr>
            <a:normAutofit fontScale="92500" lnSpcReduction="10000"/>
          </a:bodyPr>
          <a:lstStyle/>
          <a:p>
            <a:pPr marL="514350" indent="-514350">
              <a:buFont typeface="+mj-lt"/>
              <a:buAutoNum type="arabicPeriod"/>
            </a:pPr>
            <a:r>
              <a:rPr lang="en-US" sz="2400" dirty="0" smtClean="0">
                <a:latin typeface="Times New Roman" pitchFamily="18" charset="0"/>
                <a:cs typeface="Times New Roman" pitchFamily="18" charset="0"/>
              </a:rPr>
              <a:t>He has a dark complexion, dark hair and a scar on his face.</a:t>
            </a:r>
          </a:p>
          <a:p>
            <a:pPr marL="514350" indent="-514350">
              <a:buFont typeface="+mj-lt"/>
              <a:buAutoNum type="arabicPeriod"/>
            </a:pPr>
            <a:r>
              <a:rPr lang="en-US" sz="2400" dirty="0" smtClean="0">
                <a:latin typeface="Times New Roman" pitchFamily="18" charset="0"/>
                <a:cs typeface="Times New Roman" pitchFamily="18" charset="0"/>
              </a:rPr>
              <a:t>He is young with dark short hair and brown eyes. He is rather handsome.</a:t>
            </a:r>
          </a:p>
          <a:p>
            <a:pPr marL="514350" indent="-514350">
              <a:buFont typeface="+mj-lt"/>
              <a:buAutoNum type="arabicPeriod"/>
            </a:pPr>
            <a:r>
              <a:rPr lang="en-US" sz="2400" dirty="0" smtClean="0">
                <a:latin typeface="Times New Roman" pitchFamily="18" charset="0"/>
                <a:cs typeface="Times New Roman" pitchFamily="18" charset="0"/>
              </a:rPr>
              <a:t>These are middle-aged men. They are plain and unattractive.</a:t>
            </a:r>
          </a:p>
          <a:p>
            <a:pPr marL="514350" indent="-514350">
              <a:buFont typeface="+mj-lt"/>
              <a:buAutoNum type="arabicPeriod"/>
            </a:pPr>
            <a:r>
              <a:rPr lang="en-US" sz="2400" dirty="0" smtClean="0">
                <a:latin typeface="Times New Roman" pitchFamily="18" charset="0"/>
                <a:cs typeface="Times New Roman" pitchFamily="18" charset="0"/>
              </a:rPr>
              <a:t>She’s young and beautiful with fair hair. Her smile is charming.</a:t>
            </a:r>
          </a:p>
          <a:p>
            <a:pPr marL="514350" indent="-514350">
              <a:buFont typeface="+mj-lt"/>
              <a:buAutoNum type="arabicPeriod"/>
            </a:pPr>
            <a:r>
              <a:rPr lang="en-US" sz="2400" dirty="0" smtClean="0">
                <a:latin typeface="Times New Roman" pitchFamily="18" charset="0"/>
                <a:cs typeface="Times New Roman" pitchFamily="18" charset="0"/>
              </a:rPr>
              <a:t>She is smiling. She has blond hair and a small birth-mark above her lips.  </a:t>
            </a:r>
          </a:p>
          <a:p>
            <a:pPr marL="514350" indent="-514350">
              <a:buFont typeface="+mj-lt"/>
              <a:buAutoNum type="arabicPeriod"/>
            </a:pPr>
            <a:endParaRPr lang="en-US" sz="2400" dirty="0" smtClean="0">
              <a:latin typeface="Times New Roman" pitchFamily="18" charset="0"/>
              <a:cs typeface="Times New Roman" pitchFamily="18" charset="0"/>
            </a:endParaRPr>
          </a:p>
          <a:p>
            <a:pPr marL="514350" indent="-514350">
              <a:buFont typeface="+mj-lt"/>
              <a:buAutoNum type="arabicPeriod"/>
            </a:pPr>
            <a:endParaRPr lang="en-US" sz="2400" dirty="0" smtClean="0">
              <a:latin typeface="Times New Roman" pitchFamily="18" charset="0"/>
              <a:cs typeface="Times New Roman" pitchFamily="18" charset="0"/>
            </a:endParaRPr>
          </a:p>
          <a:p>
            <a:pPr marL="514350" indent="-514350">
              <a:buFont typeface="+mj-lt"/>
              <a:buAutoNum type="arabicPeriod"/>
            </a:pPr>
            <a:endParaRPr lang="ru-RU" sz="2400" dirty="0">
              <a:latin typeface="Times New Roman" pitchFamily="18" charset="0"/>
              <a:cs typeface="Times New Roman" pitchFamily="18" charset="0"/>
            </a:endParaRPr>
          </a:p>
        </p:txBody>
      </p:sp>
      <p:pic>
        <p:nvPicPr>
          <p:cNvPr id="2054" name="Picture 6" descr="H:\Рабочие документы\Английский язык\Новая папка\1237575104_jessica-alba-4.jpg"/>
          <p:cNvPicPr>
            <a:picLocks noChangeAspect="1" noChangeArrowheads="1"/>
          </p:cNvPicPr>
          <p:nvPr/>
        </p:nvPicPr>
        <p:blipFill>
          <a:blip r:embed="rId2" cstate="email"/>
          <a:srcRect/>
          <a:stretch>
            <a:fillRect/>
          </a:stretch>
        </p:blipFill>
        <p:spPr bwMode="auto">
          <a:xfrm>
            <a:off x="4714876" y="1142984"/>
            <a:ext cx="2057400" cy="2091009"/>
          </a:xfrm>
          <a:prstGeom prst="rect">
            <a:avLst/>
          </a:prstGeom>
          <a:noFill/>
        </p:spPr>
      </p:pic>
      <p:pic>
        <p:nvPicPr>
          <p:cNvPr id="2060" name="Picture 12" descr="H:\Рабочие документы\Английский язык\Новая папка\Вена в день финала чемпионата Европы по футболу25.jpg"/>
          <p:cNvPicPr>
            <a:picLocks noChangeAspect="1" noChangeArrowheads="1"/>
          </p:cNvPicPr>
          <p:nvPr/>
        </p:nvPicPr>
        <p:blipFill>
          <a:blip r:embed="rId3" cstate="email"/>
          <a:srcRect/>
          <a:stretch>
            <a:fillRect/>
          </a:stretch>
        </p:blipFill>
        <p:spPr bwMode="auto">
          <a:xfrm>
            <a:off x="4572000" y="3214686"/>
            <a:ext cx="2351295" cy="1846237"/>
          </a:xfrm>
          <a:prstGeom prst="rect">
            <a:avLst/>
          </a:prstGeom>
          <a:noFill/>
        </p:spPr>
      </p:pic>
      <p:pic>
        <p:nvPicPr>
          <p:cNvPr id="2061" name="Picture 13" descr="H:\Рабочие документы\Английский язык\Новая папка\Elxan_Zalla_101208.JPG"/>
          <p:cNvPicPr>
            <a:picLocks noChangeAspect="1" noChangeArrowheads="1"/>
          </p:cNvPicPr>
          <p:nvPr/>
        </p:nvPicPr>
        <p:blipFill>
          <a:blip r:embed="rId4" cstate="email"/>
          <a:srcRect/>
          <a:stretch>
            <a:fillRect/>
          </a:stretch>
        </p:blipFill>
        <p:spPr bwMode="auto">
          <a:xfrm>
            <a:off x="4714876" y="5072074"/>
            <a:ext cx="2060986" cy="1663064"/>
          </a:xfrm>
          <a:prstGeom prst="rect">
            <a:avLst/>
          </a:prstGeom>
          <a:noFill/>
        </p:spPr>
      </p:pic>
      <p:sp>
        <p:nvSpPr>
          <p:cNvPr id="11" name="TextBox 10"/>
          <p:cNvSpPr txBox="1"/>
          <p:nvPr/>
        </p:nvSpPr>
        <p:spPr>
          <a:xfrm>
            <a:off x="6500826" y="1071546"/>
            <a:ext cx="184731" cy="369332"/>
          </a:xfrm>
          <a:prstGeom prst="rect">
            <a:avLst/>
          </a:prstGeom>
          <a:noFill/>
        </p:spPr>
        <p:txBody>
          <a:bodyPr wrap="none" rtlCol="0">
            <a:spAutoFit/>
          </a:bodyPr>
          <a:lstStyle/>
          <a:p>
            <a:endParaRPr lang="ru-RU" dirty="0"/>
          </a:p>
        </p:txBody>
      </p:sp>
      <p:sp>
        <p:nvSpPr>
          <p:cNvPr id="15" name="TextBox 14"/>
          <p:cNvSpPr txBox="1"/>
          <p:nvPr/>
        </p:nvSpPr>
        <p:spPr>
          <a:xfrm>
            <a:off x="4357686" y="1000108"/>
            <a:ext cx="327607"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A</a:t>
            </a:r>
            <a:endParaRPr lang="ru-RU" sz="2400" b="1" dirty="0">
              <a:latin typeface="Times New Roman" pitchFamily="18" charset="0"/>
              <a:cs typeface="Times New Roman" pitchFamily="18" charset="0"/>
            </a:endParaRPr>
          </a:p>
        </p:txBody>
      </p:sp>
      <p:sp>
        <p:nvSpPr>
          <p:cNvPr id="17" name="TextBox 16"/>
          <p:cNvSpPr txBox="1"/>
          <p:nvPr/>
        </p:nvSpPr>
        <p:spPr>
          <a:xfrm>
            <a:off x="8643966" y="1000108"/>
            <a:ext cx="500034"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B</a:t>
            </a:r>
            <a:endParaRPr lang="ru-RU" sz="2400" b="1" dirty="0">
              <a:latin typeface="Times New Roman" pitchFamily="18" charset="0"/>
              <a:cs typeface="Times New Roman" pitchFamily="18" charset="0"/>
            </a:endParaRPr>
          </a:p>
        </p:txBody>
      </p:sp>
      <p:sp>
        <p:nvSpPr>
          <p:cNvPr id="19" name="TextBox 18"/>
          <p:cNvSpPr txBox="1"/>
          <p:nvPr/>
        </p:nvSpPr>
        <p:spPr>
          <a:xfrm>
            <a:off x="4214810" y="4500570"/>
            <a:ext cx="35719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C</a:t>
            </a:r>
            <a:endParaRPr lang="ru-RU" sz="2400" b="1" dirty="0">
              <a:latin typeface="Times New Roman" pitchFamily="18" charset="0"/>
              <a:cs typeface="Times New Roman" pitchFamily="18" charset="0"/>
            </a:endParaRPr>
          </a:p>
        </p:txBody>
      </p:sp>
      <p:sp>
        <p:nvSpPr>
          <p:cNvPr id="20" name="TextBox 19"/>
          <p:cNvSpPr txBox="1"/>
          <p:nvPr/>
        </p:nvSpPr>
        <p:spPr>
          <a:xfrm>
            <a:off x="8715404" y="3214686"/>
            <a:ext cx="428596"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D</a:t>
            </a:r>
            <a:endParaRPr lang="ru-RU" sz="2400" b="1" dirty="0">
              <a:latin typeface="Times New Roman" pitchFamily="18" charset="0"/>
              <a:cs typeface="Times New Roman" pitchFamily="18" charset="0"/>
            </a:endParaRPr>
          </a:p>
        </p:txBody>
      </p:sp>
      <p:sp>
        <p:nvSpPr>
          <p:cNvPr id="21" name="TextBox 20"/>
          <p:cNvSpPr txBox="1"/>
          <p:nvPr/>
        </p:nvSpPr>
        <p:spPr>
          <a:xfrm>
            <a:off x="4286248" y="6286520"/>
            <a:ext cx="399045"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E</a:t>
            </a:r>
            <a:endParaRPr lang="ru-RU" sz="2400" b="1" dirty="0">
              <a:latin typeface="Times New Roman" pitchFamily="18" charset="0"/>
              <a:cs typeface="Times New Roman" pitchFamily="18" charset="0"/>
            </a:endParaRPr>
          </a:p>
        </p:txBody>
      </p:sp>
      <p:sp>
        <p:nvSpPr>
          <p:cNvPr id="22" name="TextBox 21"/>
          <p:cNvSpPr txBox="1"/>
          <p:nvPr/>
        </p:nvSpPr>
        <p:spPr>
          <a:xfrm>
            <a:off x="8643966" y="6286520"/>
            <a:ext cx="285752"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F</a:t>
            </a:r>
            <a:endParaRPr lang="ru-RU" sz="2400" b="1" dirty="0">
              <a:latin typeface="Times New Roman" pitchFamily="18" charset="0"/>
              <a:cs typeface="Times New Roman" pitchFamily="18" charset="0"/>
            </a:endParaRPr>
          </a:p>
        </p:txBody>
      </p:sp>
      <p:pic>
        <p:nvPicPr>
          <p:cNvPr id="11266" name="Picture 2"/>
          <p:cNvPicPr>
            <a:picLocks noChangeAspect="1" noChangeArrowheads="1"/>
          </p:cNvPicPr>
          <p:nvPr/>
        </p:nvPicPr>
        <p:blipFill>
          <a:blip r:embed="rId5" cstate="email"/>
          <a:srcRect/>
          <a:stretch>
            <a:fillRect/>
          </a:stretch>
        </p:blipFill>
        <p:spPr bwMode="auto">
          <a:xfrm>
            <a:off x="6786578" y="3000372"/>
            <a:ext cx="1970496" cy="1902132"/>
          </a:xfrm>
          <a:prstGeom prst="rect">
            <a:avLst/>
          </a:prstGeom>
          <a:noFill/>
          <a:ln w="9525">
            <a:noFill/>
            <a:miter lim="800000"/>
            <a:headEnd/>
            <a:tailEnd/>
          </a:ln>
          <a:effectLst/>
        </p:spPr>
      </p:pic>
      <p:pic>
        <p:nvPicPr>
          <p:cNvPr id="11268" name="Picture 4"/>
          <p:cNvPicPr>
            <a:picLocks noChangeAspect="1" noChangeArrowheads="1"/>
          </p:cNvPicPr>
          <p:nvPr/>
        </p:nvPicPr>
        <p:blipFill>
          <a:blip r:embed="rId6" cstate="email"/>
          <a:srcRect/>
          <a:stretch>
            <a:fillRect/>
          </a:stretch>
        </p:blipFill>
        <p:spPr bwMode="auto">
          <a:xfrm>
            <a:off x="6786578" y="4929198"/>
            <a:ext cx="1923746" cy="1766802"/>
          </a:xfrm>
          <a:prstGeom prst="rect">
            <a:avLst/>
          </a:prstGeom>
          <a:noFill/>
          <a:ln w="9525">
            <a:noFill/>
            <a:miter lim="800000"/>
            <a:headEnd/>
            <a:tailEnd/>
          </a:ln>
          <a:effectLst/>
        </p:spPr>
      </p:pic>
      <p:pic>
        <p:nvPicPr>
          <p:cNvPr id="11269" name="Picture 5"/>
          <p:cNvPicPr>
            <a:picLocks noGrp="1" noChangeAspect="1" noChangeArrowheads="1"/>
          </p:cNvPicPr>
          <p:nvPr>
            <p:ph sz="half" idx="2"/>
          </p:nvPr>
        </p:nvPicPr>
        <p:blipFill>
          <a:blip r:embed="rId7" cstate="email"/>
          <a:srcRect/>
          <a:stretch>
            <a:fillRect/>
          </a:stretch>
        </p:blipFill>
        <p:spPr bwMode="auto">
          <a:xfrm>
            <a:off x="6786578" y="1142984"/>
            <a:ext cx="1986451" cy="1900238"/>
          </a:xfrm>
          <a:prstGeom prst="rect">
            <a:avLst/>
          </a:prstGeom>
          <a:noFill/>
          <a:ln w="9525">
            <a:noFill/>
            <a:miter lim="800000"/>
            <a:headEnd/>
            <a:tailEnd/>
          </a:ln>
          <a:effectLst/>
        </p:spPr>
      </p:pic>
    </p:spTree>
  </p:cSld>
  <p:clrMapOvr>
    <a:masterClrMapping/>
  </p:clrMapOvr>
  <p:transition>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0"/>
            <a:ext cx="8229600" cy="928670"/>
          </a:xfrm>
        </p:spPr>
        <p:txBody>
          <a:bodyPr>
            <a:norm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Finish the sentences</a:t>
            </a:r>
            <a:endParaRPr lang="ru-RU" sz="3200" dirty="0"/>
          </a:p>
        </p:txBody>
      </p:sp>
      <p:sp>
        <p:nvSpPr>
          <p:cNvPr id="6" name="Содержимое 5"/>
          <p:cNvSpPr>
            <a:spLocks noGrp="1"/>
          </p:cNvSpPr>
          <p:nvPr>
            <p:ph idx="1"/>
          </p:nvPr>
        </p:nvSpPr>
        <p:spPr>
          <a:xfrm>
            <a:off x="457200" y="1071546"/>
            <a:ext cx="8229600" cy="5572164"/>
          </a:xfrm>
        </p:spPr>
        <p:txBody>
          <a:bodyPr>
            <a:normAutofit lnSpcReduction="10000"/>
          </a:bodyPr>
          <a:lstStyle/>
          <a:p>
            <a:pPr marL="971550" lvl="1" indent="-514350">
              <a:buFont typeface="+mj-lt"/>
              <a:buAutoNum type="arabicPeriod"/>
            </a:pPr>
            <a:r>
              <a:rPr lang="en-US" dirty="0" smtClean="0">
                <a:latin typeface="Times New Roman" pitchFamily="18" charset="0"/>
                <a:cs typeface="Times New Roman" pitchFamily="18" charset="0"/>
              </a:rPr>
              <a:t>This man is only 1 </a:t>
            </a:r>
            <a:r>
              <a:rPr lang="en-US" dirty="0" err="1" smtClean="0">
                <a:latin typeface="Times New Roman" pitchFamily="18" charset="0"/>
                <a:cs typeface="Times New Roman" pitchFamily="18" charset="0"/>
              </a:rPr>
              <a:t>metre</a:t>
            </a:r>
            <a:r>
              <a:rPr lang="en-US" dirty="0" smtClean="0">
                <a:latin typeface="Times New Roman" pitchFamily="18" charset="0"/>
                <a:cs typeface="Times New Roman" pitchFamily="18" charset="0"/>
              </a:rPr>
              <a:t> 52. He’s quite … .</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Every morning she makes her hair into a … .</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Models are usually … and … .</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Her skin is not light, she has dark … .</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After a car crash Michael has a … on his face.</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He’s from Africa, he’s got … hair.</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Fat people usually have a huge stomach and a … chin.</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Teenagers often have … on their faces. </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John is proud of his wonderful … , he cares about it a lot: cut and brush it every morning.</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She has a small … nose, like a knob.</a:t>
            </a:r>
            <a:endParaRPr lang="ru-RU" dirty="0" smtClean="0">
              <a:latin typeface="Times New Roman" pitchFamily="18" charset="0"/>
              <a:cs typeface="Times New Roman" pitchFamily="18" charset="0"/>
            </a:endParaRPr>
          </a:p>
          <a:p>
            <a:pPr marL="514350" indent="-514350">
              <a:buFont typeface="+mj-lt"/>
              <a:buAutoNum type="arabicPeriod"/>
            </a:pPr>
            <a:endParaRPr lang="ru-RU" sz="2400"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0"/>
            <a:ext cx="8229600" cy="928670"/>
          </a:xfrm>
        </p:spPr>
        <p:txBody>
          <a:bodyPr>
            <a:norm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Finish the sentences</a:t>
            </a:r>
            <a:endParaRPr lang="ru-RU" sz="3200" dirty="0"/>
          </a:p>
        </p:txBody>
      </p:sp>
      <p:sp>
        <p:nvSpPr>
          <p:cNvPr id="6" name="Содержимое 5"/>
          <p:cNvSpPr>
            <a:spLocks noGrp="1"/>
          </p:cNvSpPr>
          <p:nvPr>
            <p:ph idx="1"/>
          </p:nvPr>
        </p:nvSpPr>
        <p:spPr>
          <a:xfrm>
            <a:off x="457200" y="1071546"/>
            <a:ext cx="8229600" cy="5572164"/>
          </a:xfrm>
        </p:spPr>
        <p:txBody>
          <a:bodyPr>
            <a:normAutofit fontScale="92500"/>
          </a:bodyPr>
          <a:lstStyle/>
          <a:p>
            <a:pPr marL="971550" lvl="1" indent="-514350">
              <a:buFont typeface="+mj-lt"/>
              <a:buAutoNum type="arabicPeriod"/>
            </a:pPr>
            <a:r>
              <a:rPr lang="en-US" dirty="0" smtClean="0">
                <a:latin typeface="Times New Roman" pitchFamily="18" charset="0"/>
                <a:cs typeface="Times New Roman" pitchFamily="18" charset="0"/>
              </a:rPr>
              <a:t>This man is only 1 </a:t>
            </a:r>
            <a:r>
              <a:rPr lang="en-US" dirty="0" err="1" smtClean="0">
                <a:latin typeface="Times New Roman" pitchFamily="18" charset="0"/>
                <a:cs typeface="Times New Roman" pitchFamily="18" charset="0"/>
              </a:rPr>
              <a:t>metre</a:t>
            </a:r>
            <a:r>
              <a:rPr lang="en-US" dirty="0" smtClean="0">
                <a:latin typeface="Times New Roman" pitchFamily="18" charset="0"/>
                <a:cs typeface="Times New Roman" pitchFamily="18" charset="0"/>
              </a:rPr>
              <a:t> 52. He’s quite </a:t>
            </a:r>
            <a:r>
              <a:rPr lang="en-US" b="1" u="sng" dirty="0" smtClean="0">
                <a:latin typeface="Times New Roman" pitchFamily="18" charset="0"/>
                <a:cs typeface="Times New Roman" pitchFamily="18" charset="0"/>
              </a:rPr>
              <a:t>short</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Every morning she makes her hair into a </a:t>
            </a:r>
            <a:r>
              <a:rPr lang="en-US" b="1" u="sng" dirty="0" smtClean="0">
                <a:latin typeface="Times New Roman" pitchFamily="18" charset="0"/>
                <a:cs typeface="Times New Roman" pitchFamily="18" charset="0"/>
              </a:rPr>
              <a:t>pony-tail</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Models are usually </a:t>
            </a:r>
            <a:r>
              <a:rPr lang="en-US" b="1" u="sng" dirty="0" smtClean="0">
                <a:latin typeface="Times New Roman" pitchFamily="18" charset="0"/>
                <a:cs typeface="Times New Roman" pitchFamily="18" charset="0"/>
              </a:rPr>
              <a:t>slim</a:t>
            </a:r>
            <a:r>
              <a:rPr lang="en-US" dirty="0" smtClean="0">
                <a:latin typeface="Times New Roman" pitchFamily="18" charset="0"/>
                <a:cs typeface="Times New Roman" pitchFamily="18" charset="0"/>
              </a:rPr>
              <a:t> and </a:t>
            </a:r>
            <a:r>
              <a:rPr lang="en-US" b="1" u="sng" dirty="0" smtClean="0">
                <a:latin typeface="Times New Roman" pitchFamily="18" charset="0"/>
                <a:cs typeface="Times New Roman" pitchFamily="18" charset="0"/>
              </a:rPr>
              <a:t>tall</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Her skin is not light, she has dark </a:t>
            </a:r>
            <a:r>
              <a:rPr lang="en-US" b="1" u="sng" dirty="0" smtClean="0">
                <a:latin typeface="Times New Roman" pitchFamily="18" charset="0"/>
                <a:cs typeface="Times New Roman" pitchFamily="18" charset="0"/>
              </a:rPr>
              <a:t>complexion</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After a car crash Michael has a </a:t>
            </a:r>
            <a:r>
              <a:rPr lang="en-US" b="1" u="sng" dirty="0" smtClean="0">
                <a:latin typeface="Times New Roman" pitchFamily="18" charset="0"/>
                <a:cs typeface="Times New Roman" pitchFamily="18" charset="0"/>
              </a:rPr>
              <a:t>scar</a:t>
            </a:r>
            <a:r>
              <a:rPr lang="en-US" dirty="0" smtClean="0">
                <a:latin typeface="Times New Roman" pitchFamily="18" charset="0"/>
                <a:cs typeface="Times New Roman" pitchFamily="18" charset="0"/>
              </a:rPr>
              <a:t> on his face.</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He’s from Africa, he’s got </a:t>
            </a:r>
            <a:r>
              <a:rPr lang="en-US" b="1" u="sng" dirty="0" smtClean="0">
                <a:latin typeface="Times New Roman" pitchFamily="18" charset="0"/>
                <a:cs typeface="Times New Roman" pitchFamily="18" charset="0"/>
              </a:rPr>
              <a:t>curly</a:t>
            </a:r>
            <a:r>
              <a:rPr lang="en-US" dirty="0" smtClean="0">
                <a:latin typeface="Times New Roman" pitchFamily="18" charset="0"/>
                <a:cs typeface="Times New Roman" pitchFamily="18" charset="0"/>
              </a:rPr>
              <a:t> hair.</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Fat people usually have a huge stomach and a </a:t>
            </a:r>
            <a:r>
              <a:rPr lang="en-US" b="1" u="sng" dirty="0" smtClean="0">
                <a:latin typeface="Times New Roman" pitchFamily="18" charset="0"/>
                <a:cs typeface="Times New Roman" pitchFamily="18" charset="0"/>
              </a:rPr>
              <a:t>double</a:t>
            </a:r>
            <a:r>
              <a:rPr lang="en-US" dirty="0" smtClean="0">
                <a:latin typeface="Times New Roman" pitchFamily="18" charset="0"/>
                <a:cs typeface="Times New Roman" pitchFamily="18" charset="0"/>
              </a:rPr>
              <a:t> chin.</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Teenagers often have </a:t>
            </a:r>
            <a:r>
              <a:rPr lang="en-US" b="1" u="sng" dirty="0" smtClean="0">
                <a:latin typeface="Times New Roman" pitchFamily="18" charset="0"/>
                <a:cs typeface="Times New Roman" pitchFamily="18" charset="0"/>
              </a:rPr>
              <a:t>pimples</a:t>
            </a:r>
            <a:r>
              <a:rPr lang="en-US" dirty="0" smtClean="0">
                <a:latin typeface="Times New Roman" pitchFamily="18" charset="0"/>
                <a:cs typeface="Times New Roman" pitchFamily="18" charset="0"/>
              </a:rPr>
              <a:t> on their faces. </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John is proud of his wonderful </a:t>
            </a:r>
            <a:r>
              <a:rPr lang="en-US" b="1" u="sng" dirty="0" smtClean="0">
                <a:latin typeface="Times New Roman" pitchFamily="18" charset="0"/>
                <a:cs typeface="Times New Roman" pitchFamily="18" charset="0"/>
              </a:rPr>
              <a:t>moustache</a:t>
            </a:r>
            <a:r>
              <a:rPr lang="en-US" dirty="0" smtClean="0">
                <a:latin typeface="Times New Roman" pitchFamily="18" charset="0"/>
                <a:cs typeface="Times New Roman" pitchFamily="18" charset="0"/>
              </a:rPr>
              <a:t>, he cares about it a lot: cut and brush it every morning.</a:t>
            </a:r>
            <a:endParaRPr lang="ru-RU" dirty="0" smtClean="0">
              <a:latin typeface="Times New Roman" pitchFamily="18" charset="0"/>
              <a:cs typeface="Times New Roman" pitchFamily="18" charset="0"/>
            </a:endParaRPr>
          </a:p>
          <a:p>
            <a:pPr marL="971550" lvl="1" indent="-514350">
              <a:buFont typeface="+mj-lt"/>
              <a:buAutoNum type="arabicPeriod"/>
            </a:pPr>
            <a:r>
              <a:rPr lang="en-US" dirty="0" smtClean="0">
                <a:latin typeface="Times New Roman" pitchFamily="18" charset="0"/>
                <a:cs typeface="Times New Roman" pitchFamily="18" charset="0"/>
              </a:rPr>
              <a:t>She has a small </a:t>
            </a:r>
            <a:r>
              <a:rPr lang="en-US" b="1" u="sng" dirty="0" smtClean="0">
                <a:latin typeface="Times New Roman" pitchFamily="18" charset="0"/>
                <a:cs typeface="Times New Roman" pitchFamily="18" charset="0"/>
              </a:rPr>
              <a:t>snub</a:t>
            </a:r>
            <a:r>
              <a:rPr lang="en-US" dirty="0" smtClean="0">
                <a:latin typeface="Times New Roman" pitchFamily="18" charset="0"/>
                <a:cs typeface="Times New Roman" pitchFamily="18" charset="0"/>
              </a:rPr>
              <a:t> nose, like a knob.</a:t>
            </a:r>
            <a:endParaRPr lang="ru-RU" dirty="0" smtClean="0">
              <a:latin typeface="Times New Roman" pitchFamily="18" charset="0"/>
              <a:cs typeface="Times New Roman" pitchFamily="18" charset="0"/>
            </a:endParaRPr>
          </a:p>
          <a:p>
            <a:pPr marL="514350" indent="-514350">
              <a:buFont typeface="+mj-lt"/>
              <a:buAutoNum type="arabicPeriod"/>
            </a:pPr>
            <a:endParaRPr lang="ru-RU" sz="2400"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What do they look like?</a:t>
            </a:r>
            <a:endParaRPr lang="ru-RU" dirty="0"/>
          </a:p>
        </p:txBody>
      </p:sp>
      <p:pic>
        <p:nvPicPr>
          <p:cNvPr id="55298" name="Picture 2" descr="H:\Рабочие документы\Английский язык\Новая папка\1sc_0183.jpg"/>
          <p:cNvPicPr>
            <a:picLocks noGrp="1" noChangeAspect="1" noChangeArrowheads="1"/>
          </p:cNvPicPr>
          <p:nvPr>
            <p:ph idx="1"/>
          </p:nvPr>
        </p:nvPicPr>
        <p:blipFill>
          <a:blip r:embed="rId2" cstate="email"/>
          <a:srcRect/>
          <a:stretch>
            <a:fillRect/>
          </a:stretch>
        </p:blipFill>
        <p:spPr bwMode="auto">
          <a:xfrm>
            <a:off x="357158" y="2143116"/>
            <a:ext cx="2887028" cy="428343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Рисунок 5" descr="http://static.diary.ru/userdir/1/8/1/5/1815553/70673295.jpg"/>
          <p:cNvPicPr>
            <a:picLocks noChangeAspect="1"/>
          </p:cNvPicPr>
          <p:nvPr/>
        </p:nvPicPr>
        <p:blipFill>
          <a:blip r:embed="rId3" cstate="email"/>
          <a:srcRect/>
          <a:stretch>
            <a:fillRect/>
          </a:stretch>
        </p:blipFill>
        <p:spPr bwMode="auto">
          <a:xfrm>
            <a:off x="6000760" y="2143116"/>
            <a:ext cx="2895600" cy="4343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196" name="Picture 4" descr="http://hairprocare.ru/wp-content/uploads/2012/01/ponitail.jpg"/>
          <p:cNvPicPr>
            <a:picLocks noChangeAspect="1" noChangeArrowheads="1"/>
          </p:cNvPicPr>
          <p:nvPr/>
        </p:nvPicPr>
        <p:blipFill>
          <a:blip r:embed="rId4"/>
          <a:srcRect/>
          <a:stretch>
            <a:fillRect/>
          </a:stretch>
        </p:blipFill>
        <p:spPr bwMode="auto">
          <a:xfrm>
            <a:off x="2928926" y="1428736"/>
            <a:ext cx="3247995" cy="407320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Read </a:t>
            </a:r>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hlinkClick r:id="rId2" action="ppaction://hlinkfile"/>
              </a:rPr>
              <a:t>the texts</a:t>
            </a:r>
            <a:r>
              <a:rPr lang="ru-RU"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 </a:t>
            </a:r>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and find out what they are</a:t>
            </a:r>
            <a:endParaRPr lang="ru-RU" sz="3200" dirty="0"/>
          </a:p>
        </p:txBody>
      </p:sp>
      <p:sp>
        <p:nvSpPr>
          <p:cNvPr id="3" name="Содержимое 2"/>
          <p:cNvSpPr>
            <a:spLocks noGrp="1"/>
          </p:cNvSpPr>
          <p:nvPr>
            <p:ph idx="1"/>
          </p:nvPr>
        </p:nvSpPr>
        <p:spPr>
          <a:xfrm>
            <a:off x="457200" y="1428736"/>
            <a:ext cx="8229600" cy="4697427"/>
          </a:xfrm>
        </p:spPr>
        <p:txBody>
          <a:bodyPr>
            <a:normAutofit/>
          </a:bodyPr>
          <a:lstStyle/>
          <a:p>
            <a:pPr marL="514350" indent="-514350">
              <a:buFont typeface="+mj-lt"/>
              <a:buAutoNum type="arabicPeriod"/>
            </a:pPr>
            <a:r>
              <a:rPr lang="en-US" b="1" dirty="0" smtClean="0">
                <a:latin typeface="Times New Roman" pitchFamily="18" charset="0"/>
                <a:cs typeface="Times New Roman" pitchFamily="18" charset="0"/>
              </a:rPr>
              <a:t>a novel</a:t>
            </a:r>
          </a:p>
          <a:p>
            <a:pPr marL="514350" indent="-514350">
              <a:buFont typeface="+mj-lt"/>
              <a:buAutoNum type="arabicPeriod"/>
            </a:pPr>
            <a:r>
              <a:rPr lang="en-US" b="1" dirty="0" smtClean="0">
                <a:latin typeface="Times New Roman" pitchFamily="18" charset="0"/>
                <a:cs typeface="Times New Roman" pitchFamily="18" charset="0"/>
              </a:rPr>
              <a:t>an instruction</a:t>
            </a:r>
          </a:p>
          <a:p>
            <a:pPr marL="514350" indent="-514350">
              <a:buFont typeface="+mj-lt"/>
              <a:buAutoNum type="arabicPeriod"/>
            </a:pPr>
            <a:r>
              <a:rPr lang="en-US" b="1" dirty="0" smtClean="0">
                <a:latin typeface="Times New Roman" pitchFamily="18" charset="0"/>
                <a:cs typeface="Times New Roman" pitchFamily="18" charset="0"/>
              </a:rPr>
              <a:t>an article</a:t>
            </a:r>
          </a:p>
          <a:p>
            <a:pPr marL="514350" indent="-514350">
              <a:buFont typeface="+mj-lt"/>
              <a:buAutoNum type="arabicPeriod"/>
            </a:pPr>
            <a:r>
              <a:rPr lang="en-US" b="1" dirty="0" smtClean="0">
                <a:latin typeface="Times New Roman" pitchFamily="18" charset="0"/>
                <a:cs typeface="Times New Roman" pitchFamily="18" charset="0"/>
              </a:rPr>
              <a:t>a police report</a:t>
            </a:r>
          </a:p>
          <a:p>
            <a:pPr marL="514350" indent="-514350">
              <a:buFont typeface="+mj-lt"/>
              <a:buAutoNum type="arabicPeriod"/>
            </a:pPr>
            <a:r>
              <a:rPr lang="en-US" b="1" dirty="0" smtClean="0">
                <a:latin typeface="Times New Roman" pitchFamily="18" charset="0"/>
                <a:cs typeface="Times New Roman" pitchFamily="18" charset="0"/>
              </a:rPr>
              <a:t>a letter</a:t>
            </a:r>
          </a:p>
          <a:p>
            <a:pPr marL="514350" indent="-514350">
              <a:buFont typeface="+mj-lt"/>
              <a:buAutoNum type="arabicPeriod"/>
            </a:pPr>
            <a:r>
              <a:rPr lang="en-US" b="1" dirty="0" smtClean="0">
                <a:latin typeface="Times New Roman" pitchFamily="18" charset="0"/>
                <a:cs typeface="Times New Roman" pitchFamily="18" charset="0"/>
              </a:rPr>
              <a:t>a lecture</a:t>
            </a:r>
          </a:p>
          <a:p>
            <a:pPr marL="514350" indent="-514350">
              <a:buFont typeface="+mj-lt"/>
              <a:buAutoNum type="arabicPeriod"/>
            </a:pPr>
            <a:r>
              <a:rPr lang="en-US" b="1" dirty="0" smtClean="0">
                <a:latin typeface="Times New Roman" pitchFamily="18" charset="0"/>
                <a:cs typeface="Times New Roman" pitchFamily="18" charset="0"/>
              </a:rPr>
              <a:t>an essay</a:t>
            </a:r>
            <a:endParaRPr lang="ru-RU" b="1"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Read </a:t>
            </a:r>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hlinkClick r:id="rId2" action="ppaction://hlinkfile"/>
              </a:rPr>
              <a:t>the police report</a:t>
            </a:r>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 What information is given in the police report?</a:t>
            </a:r>
            <a:endParaRPr lang="ru-RU" sz="3200" dirty="0"/>
          </a:p>
        </p:txBody>
      </p:sp>
      <p:sp>
        <p:nvSpPr>
          <p:cNvPr id="3" name="Содержимое 2"/>
          <p:cNvSpPr>
            <a:spLocks noGrp="1"/>
          </p:cNvSpPr>
          <p:nvPr>
            <p:ph idx="1"/>
          </p:nvPr>
        </p:nvSpPr>
        <p:spPr/>
        <p:txBody>
          <a:bodyPr>
            <a:normAutofit/>
          </a:bodyPr>
          <a:lstStyle/>
          <a:p>
            <a:pPr marL="514350" indent="-514350">
              <a:buFont typeface="+mj-lt"/>
              <a:buAutoNum type="arabicPeriod"/>
            </a:pPr>
            <a:endParaRPr lang="en-US" dirty="0" smtClean="0">
              <a:latin typeface="Times New Roman" pitchFamily="18" charset="0"/>
              <a:cs typeface="Times New Roman" pitchFamily="18" charset="0"/>
            </a:endParaRP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endParaRPr lang="ru-RU"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What information is given in the police report?</a:t>
            </a:r>
            <a:endParaRPr lang="ru-RU" sz="3200" dirty="0"/>
          </a:p>
        </p:txBody>
      </p:sp>
      <p:sp>
        <p:nvSpPr>
          <p:cNvPr id="3" name="Содержимое 2"/>
          <p:cNvSpPr>
            <a:spLocks noGrp="1"/>
          </p:cNvSpPr>
          <p:nvPr>
            <p:ph idx="1"/>
          </p:nvPr>
        </p:nvSpPr>
        <p:spPr/>
        <p:txBody>
          <a:bodyPr>
            <a:normAutofit/>
          </a:bodyPr>
          <a:lstStyle/>
          <a:p>
            <a:pPr marL="514350" indent="-514350">
              <a:buFont typeface="+mj-lt"/>
              <a:buAutoNum type="arabicPeriod"/>
            </a:pPr>
            <a:endParaRPr lang="en-US"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a date and time</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a place</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an incident (what happened)</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a person</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the appearance of the person</a:t>
            </a:r>
            <a:endParaRPr lang="ru-RU"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What of appearance is described in the police report?</a:t>
            </a:r>
            <a:endParaRPr lang="ru-RU" sz="3200" dirty="0"/>
          </a:p>
        </p:txBody>
      </p:sp>
      <p:sp>
        <p:nvSpPr>
          <p:cNvPr id="3" name="Содержимое 2"/>
          <p:cNvSpPr>
            <a:spLocks noGrp="1"/>
          </p:cNvSpPr>
          <p:nvPr>
            <p:ph idx="1"/>
          </p:nvPr>
        </p:nvSpPr>
        <p:spPr/>
        <p:txBody>
          <a:bodyPr>
            <a:normAutofit/>
          </a:bodyPr>
          <a:lstStyle/>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p>
          <a:p>
            <a:pPr marL="514350" indent="-514350">
              <a:buFont typeface="+mj-lt"/>
              <a:buAutoNum type="arabicPeriod"/>
            </a:pPr>
            <a:r>
              <a:rPr lang="ru-RU" dirty="0" smtClean="0">
                <a:latin typeface="Times New Roman" pitchFamily="18" charset="0"/>
                <a:cs typeface="Times New Roman" pitchFamily="18" charset="0"/>
              </a:rPr>
              <a:t>_______</a:t>
            </a:r>
            <a:endParaRPr lang="en-US"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_______</a:t>
            </a:r>
          </a:p>
          <a:p>
            <a:pPr marL="514350" indent="-514350">
              <a:buFont typeface="+mj-lt"/>
              <a:buAutoNum type="arabicPeriod"/>
            </a:pPr>
            <a:r>
              <a:rPr lang="en-US" dirty="0" smtClean="0">
                <a:latin typeface="Times New Roman" pitchFamily="18" charset="0"/>
                <a:cs typeface="Times New Roman" pitchFamily="18" charset="0"/>
              </a:rPr>
              <a:t>_______</a:t>
            </a:r>
            <a:endParaRPr lang="ru-RU"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smtClean="0">
                <a:ln w="12700">
                  <a:solidFill>
                    <a:schemeClr val="accent4">
                      <a:lumMod val="75000"/>
                    </a:schemeClr>
                  </a:solidFill>
                  <a:prstDash val="solid"/>
                </a:ln>
                <a:solidFill>
                  <a:schemeClr val="tx2">
                    <a:lumMod val="75000"/>
                  </a:schemeClr>
                </a:solidFill>
                <a:latin typeface="Times New Roman" pitchFamily="18" charset="0"/>
                <a:cs typeface="Times New Roman" pitchFamily="18" charset="0"/>
              </a:rPr>
              <a:t>What of appearance is described in the police report?</a:t>
            </a:r>
            <a:endParaRPr lang="ru-RU" sz="3200" dirty="0"/>
          </a:p>
        </p:txBody>
      </p:sp>
      <p:sp>
        <p:nvSpPr>
          <p:cNvPr id="3" name="Содержимое 2"/>
          <p:cNvSpPr>
            <a:spLocks noGrp="1"/>
          </p:cNvSpPr>
          <p:nvPr>
            <p:ph idx="1"/>
          </p:nvPr>
        </p:nvSpPr>
        <p:spPr/>
        <p:txBody>
          <a:bodyPr>
            <a:normAutofit/>
          </a:bodyPr>
          <a:lstStyle/>
          <a:p>
            <a:pPr marL="514350" indent="-514350">
              <a:buFont typeface="+mj-lt"/>
              <a:buAutoNum type="arabicPeriod"/>
            </a:pPr>
            <a:r>
              <a:rPr lang="en-US" dirty="0" smtClean="0">
                <a:latin typeface="Times New Roman" pitchFamily="18" charset="0"/>
                <a:cs typeface="Times New Roman" pitchFamily="18" charset="0"/>
              </a:rPr>
              <a:t>sex (female/male)</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age</a:t>
            </a:r>
          </a:p>
          <a:p>
            <a:pPr marL="514350" indent="-514350">
              <a:buFont typeface="+mj-lt"/>
              <a:buAutoNum type="arabicPeriod"/>
            </a:pPr>
            <a:r>
              <a:rPr lang="en-US" dirty="0" smtClean="0">
                <a:latin typeface="Times New Roman" pitchFamily="18" charset="0"/>
                <a:cs typeface="Times New Roman" pitchFamily="18" charset="0"/>
              </a:rPr>
              <a:t>height</a:t>
            </a:r>
          </a:p>
          <a:p>
            <a:pPr marL="514350" indent="-514350">
              <a:buFont typeface="+mj-lt"/>
              <a:buAutoNum type="arabicPeriod"/>
            </a:pPr>
            <a:r>
              <a:rPr lang="en-US" dirty="0" smtClean="0">
                <a:latin typeface="Times New Roman" pitchFamily="18" charset="0"/>
                <a:cs typeface="Times New Roman" pitchFamily="18" charset="0"/>
              </a:rPr>
              <a:t>build</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hair (if it’s possible) </a:t>
            </a:r>
            <a:endParaRPr lang="ru-RU" dirty="0" smtClean="0">
              <a:latin typeface="Times New Roman" pitchFamily="18" charset="0"/>
              <a:cs typeface="Times New Roman" pitchFamily="18" charset="0"/>
            </a:endParaRPr>
          </a:p>
          <a:p>
            <a:pPr marL="514350" indent="-514350">
              <a:buFont typeface="+mj-lt"/>
              <a:buAutoNum type="arabicPeriod"/>
            </a:pPr>
            <a:r>
              <a:rPr lang="en-US" dirty="0" smtClean="0">
                <a:latin typeface="Times New Roman" pitchFamily="18" charset="0"/>
                <a:cs typeface="Times New Roman" pitchFamily="18" charset="0"/>
              </a:rPr>
              <a:t>eyes (if it’s possible)</a:t>
            </a:r>
          </a:p>
          <a:p>
            <a:pPr marL="514350" indent="-514350">
              <a:buFont typeface="+mj-lt"/>
              <a:buAutoNum type="arabicPeriod"/>
            </a:pPr>
            <a:r>
              <a:rPr lang="en-US" dirty="0" smtClean="0">
                <a:latin typeface="Times New Roman" pitchFamily="18" charset="0"/>
                <a:cs typeface="Times New Roman" pitchFamily="18" charset="0"/>
              </a:rPr>
              <a:t>clothes</a:t>
            </a:r>
            <a:endParaRPr lang="ru-RU"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3A2865D8-7CC5-4331-B167-FFD3F70791DA}" type="slidenum">
              <a:rPr lang="ru-RU" smtClean="0"/>
              <a:pPr/>
              <a:t>2</a:t>
            </a:fld>
            <a:endParaRPr lang="ru-RU"/>
          </a:p>
        </p:txBody>
      </p:sp>
      <p:sp>
        <p:nvSpPr>
          <p:cNvPr id="12" name="Прямоугольник 11"/>
          <p:cNvSpPr/>
          <p:nvPr/>
        </p:nvSpPr>
        <p:spPr>
          <a:xfrm>
            <a:off x="428596" y="6150114"/>
            <a:ext cx="8358246" cy="830997"/>
          </a:xfrm>
          <a:prstGeom prst="rect">
            <a:avLst/>
          </a:prstGeom>
          <a:solidFill>
            <a:schemeClr val="accent2">
              <a:lumMod val="40000"/>
              <a:lumOff val="60000"/>
            </a:schemeClr>
          </a:solid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2400" b="1" dirty="0" smtClean="0">
                <a:ln w="50800"/>
                <a:solidFill>
                  <a:srgbClr val="000099"/>
                </a:solidFill>
              </a:rPr>
              <a:t>Are these people of different age? Are they of different sex?</a:t>
            </a:r>
          </a:p>
          <a:p>
            <a:pPr algn="ctr"/>
            <a:r>
              <a:rPr lang="en-US" sz="2400" b="1" dirty="0" smtClean="0">
                <a:ln w="50800"/>
                <a:solidFill>
                  <a:srgbClr val="000099"/>
                </a:solidFill>
              </a:rPr>
              <a:t>Are they of different nationalities? Are they alike?</a:t>
            </a:r>
            <a:endParaRPr lang="ru-RU" sz="2400" b="1" dirty="0">
              <a:ln w="50800"/>
              <a:solidFill>
                <a:srgbClr val="000099"/>
              </a:solidFill>
            </a:endParaRPr>
          </a:p>
        </p:txBody>
      </p:sp>
      <p:pic>
        <p:nvPicPr>
          <p:cNvPr id="1030" name="Picture 6"/>
          <p:cNvPicPr>
            <a:picLocks noChangeAspect="1" noChangeArrowheads="1"/>
          </p:cNvPicPr>
          <p:nvPr/>
        </p:nvPicPr>
        <p:blipFill>
          <a:blip r:embed="rId3"/>
          <a:srcRect/>
          <a:stretch>
            <a:fillRect/>
          </a:stretch>
        </p:blipFill>
        <p:spPr bwMode="auto">
          <a:xfrm>
            <a:off x="3357554" y="2714620"/>
            <a:ext cx="3277553" cy="1694480"/>
          </a:xfrm>
          <a:prstGeom prst="rect">
            <a:avLst/>
          </a:prstGeom>
          <a:noFill/>
          <a:ln w="9525">
            <a:noFill/>
            <a:miter lim="800000"/>
            <a:headEnd/>
            <a:tailEnd/>
          </a:ln>
          <a:effectLst/>
        </p:spPr>
      </p:pic>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4800" b="1" cap="all" dirty="0" smtClean="0">
                <a:ln w="0"/>
                <a:solidFill>
                  <a:srgbClr val="002060"/>
                </a:solidFill>
                <a:effectLst>
                  <a:reflection blurRad="12700" stA="50000" endPos="50000" dist="5000" dir="5400000" sy="-100000" rotWithShape="0"/>
                </a:effectLst>
                <a:latin typeface="Times New Roman" pitchFamily="18" charset="0"/>
                <a:cs typeface="Times New Roman" pitchFamily="18" charset="0"/>
              </a:rPr>
              <a:t>The final task</a:t>
            </a:r>
            <a:endParaRPr lang="ru-RU" sz="4800" b="1" cap="all" dirty="0">
              <a:ln w="0"/>
              <a:solidFill>
                <a:srgbClr val="002060"/>
              </a:solidFill>
              <a:effectLst>
                <a:reflection blurRad="12700" stA="50000" endPos="50000" dist="5000" dir="5400000" sy="-100000" rotWithShape="0"/>
              </a:effectLst>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r>
              <a:rPr lang="en-US"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Work in groups of four. Each group has </a:t>
            </a:r>
            <a:r>
              <a:rPr lang="en-US" sz="3600" dirty="0" smtClean="0">
                <a:latin typeface="Times New Roman" pitchFamily="18" charset="0"/>
                <a:cs typeface="Times New Roman" pitchFamily="18" charset="0"/>
                <a:hlinkClick r:id="rId2" action="ppaction://hlinkfile"/>
              </a:rPr>
              <a:t>a picture of a person.</a:t>
            </a:r>
            <a:r>
              <a:rPr lang="ru-RU"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This person is wanted by the police. Help the police to get his or her clear portrait and the details of the incident. You have 15 minutes. If the police get all information, they will find the person.  </a:t>
            </a:r>
            <a:endParaRPr lang="ru-RU" sz="3600"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p:cNvSpPr>
            <a:spLocks noGrp="1"/>
          </p:cNvSpPr>
          <p:nvPr>
            <p:ph type="ctrTitle"/>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cap="all" dirty="0" smtClean="0">
                <a:ln w="0"/>
                <a:solidFill>
                  <a:srgbClr val="002060"/>
                </a:solidFill>
                <a:effectLst>
                  <a:reflection blurRad="12700" stA="50000" endPos="50000" dist="5000" dir="5400000" sy="-100000" rotWithShape="0"/>
                </a:effectLst>
              </a:rPr>
              <a:t>PEOPLE’S APPEARANCE</a:t>
            </a:r>
            <a:endParaRPr lang="ru-RU" cap="all" dirty="0">
              <a:ln w="0"/>
              <a:solidFill>
                <a:srgbClr val="002060"/>
              </a:solidFill>
              <a:effectLst>
                <a:reflection blurRad="12700" stA="50000" endPos="50000" dist="5000" dir="5400000" sy="-100000" rotWithShape="0"/>
              </a:effectLst>
            </a:endParaRPr>
          </a:p>
        </p:txBody>
      </p:sp>
      <p:sp>
        <p:nvSpPr>
          <p:cNvPr id="13" name="Подзаголовок 12"/>
          <p:cNvSpPr>
            <a:spLocks noGrp="1"/>
          </p:cNvSpPr>
          <p:nvPr>
            <p:ph type="subTitle" idx="1"/>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endParaRPr lang="en-US" dirty="0" smtClean="0"/>
          </a:p>
          <a:p>
            <a:r>
              <a:rPr lang="en-US" dirty="0" smtClean="0">
                <a:solidFill>
                  <a:srgbClr val="000099"/>
                </a:solidFill>
              </a:rPr>
              <a:t>(for second-year students)</a:t>
            </a:r>
            <a:endParaRPr lang="ru-RU" dirty="0">
              <a:solidFill>
                <a:srgbClr val="000099"/>
              </a:solidFill>
            </a:endParaRPr>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28596" y="142852"/>
            <a:ext cx="8229600" cy="1071570"/>
          </a:xfrm>
        </p:spPr>
        <p:txBody>
          <a:bodyPr>
            <a:no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What do people usually describe if they want to get a clear portrait of a person?</a:t>
            </a:r>
            <a:endParaRPr lang="ru-RU" sz="3200" b="1" dirty="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
        <p:nvSpPr>
          <p:cNvPr id="2" name="Номер слайда 1"/>
          <p:cNvSpPr>
            <a:spLocks noGrp="1"/>
          </p:cNvSpPr>
          <p:nvPr>
            <p:ph type="sldNum" sz="quarter" idx="12"/>
          </p:nvPr>
        </p:nvSpPr>
        <p:spPr/>
        <p:txBody>
          <a:bodyPr/>
          <a:lstStyle/>
          <a:p>
            <a:fld id="{3A2865D8-7CC5-4331-B167-FFD3F70791DA}" type="slidenum">
              <a:rPr lang="ru-RU" smtClean="0"/>
              <a:pPr/>
              <a:t>4</a:t>
            </a:fld>
            <a:endParaRPr lang="ru-RU" dirty="0"/>
          </a:p>
        </p:txBody>
      </p:sp>
      <p:graphicFrame>
        <p:nvGraphicFramePr>
          <p:cNvPr id="7" name="Содержимое 6"/>
          <p:cNvGraphicFramePr>
            <a:graphicFrameLocks noGrp="1"/>
          </p:cNvGraphicFramePr>
          <p:nvPr>
            <p:ph idx="1"/>
          </p:nvPr>
        </p:nvGraphicFramePr>
        <p:xfrm>
          <a:off x="428596" y="1357298"/>
          <a:ext cx="8258204" cy="4714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71472" y="142852"/>
            <a:ext cx="8229600" cy="1143000"/>
          </a:xfrm>
        </p:spPr>
        <p:txBody>
          <a:bodyPr>
            <a:norm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What do people usually describe if they want to get a clear portrait of a person?</a:t>
            </a:r>
            <a:endParaRPr lang="ru-RU" sz="3200" b="1" dirty="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
        <p:nvSpPr>
          <p:cNvPr id="2" name="Номер слайда 1"/>
          <p:cNvSpPr>
            <a:spLocks noGrp="1"/>
          </p:cNvSpPr>
          <p:nvPr>
            <p:ph type="sldNum" sz="quarter" idx="12"/>
          </p:nvPr>
        </p:nvSpPr>
        <p:spPr/>
        <p:txBody>
          <a:bodyPr/>
          <a:lstStyle/>
          <a:p>
            <a:fld id="{3A2865D8-7CC5-4331-B167-FFD3F70791DA}" type="slidenum">
              <a:rPr lang="ru-RU" smtClean="0"/>
              <a:pPr/>
              <a:t>5</a:t>
            </a:fld>
            <a:endParaRPr lang="ru-RU"/>
          </a:p>
        </p:txBody>
      </p:sp>
      <p:graphicFrame>
        <p:nvGraphicFramePr>
          <p:cNvPr id="7" name="Содержимое 6"/>
          <p:cNvGraphicFramePr>
            <a:graphicFrameLocks noGrp="1"/>
          </p:cNvGraphicFramePr>
          <p:nvPr>
            <p:ph idx="1"/>
          </p:nvPr>
        </p:nvGraphicFramePr>
        <p:xfrm>
          <a:off x="428596" y="1357298"/>
          <a:ext cx="8258204"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8715436" cy="1868478"/>
          </a:xfrm>
          <a:solidFill>
            <a:schemeClr val="accent2">
              <a:lumMod val="40000"/>
              <a:lumOff val="60000"/>
            </a:schemeClr>
          </a:solidFill>
        </p:spPr>
        <p:txBody>
          <a:bodyPr>
            <a:normAutofit fontScale="90000"/>
          </a:bodyPr>
          <a:lstStyle/>
          <a:p>
            <a:pPr algn="just">
              <a:lnSpc>
                <a:spcPct val="150000"/>
              </a:lnSpc>
            </a:pPr>
            <a:r>
              <a:rPr lang="en-US" sz="2400" dirty="0" smtClean="0">
                <a:latin typeface="Times New Roman" pitchFamily="18" charset="0"/>
                <a:cs typeface="Times New Roman" pitchFamily="18" charset="0"/>
              </a:rPr>
              <a:t>Teenager, overweight, hook, fair, curly, ugly, handsome, snub, slim, a scar,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 beard, short, good-looking, long, a fringe, a birth-mark, beautiful, plain, middle-aged, fat, wrinkles, tall, young, freckles, a moustache, pimples,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 pony-tail, chestnut, a dark complexion</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2143116"/>
            <a:ext cx="8229600" cy="4357718"/>
          </a:xfrm>
        </p:spPr>
        <p:txBody>
          <a:bodyPr>
            <a:normAutofit fontScale="92500" lnSpcReduction="20000"/>
          </a:bodyPr>
          <a:lstStyle/>
          <a:p>
            <a:pPr>
              <a:lnSpc>
                <a:spcPct val="150000"/>
              </a:lnSpc>
            </a:pPr>
            <a:r>
              <a:rPr lang="en-US" sz="2800" b="1" dirty="0" smtClean="0">
                <a:latin typeface="Times New Roman" pitchFamily="18" charset="0"/>
                <a:cs typeface="Times New Roman" pitchFamily="18" charset="0"/>
              </a:rPr>
              <a:t>Hair: …</a:t>
            </a:r>
          </a:p>
          <a:p>
            <a:pPr>
              <a:lnSpc>
                <a:spcPct val="150000"/>
              </a:lnSpc>
            </a:pPr>
            <a:r>
              <a:rPr lang="en-US" sz="2800" b="1" dirty="0" smtClean="0">
                <a:latin typeface="Times New Roman" pitchFamily="18" charset="0"/>
                <a:cs typeface="Times New Roman" pitchFamily="18" charset="0"/>
              </a:rPr>
              <a:t>Nose: … </a:t>
            </a:r>
          </a:p>
          <a:p>
            <a:pPr>
              <a:lnSpc>
                <a:spcPct val="150000"/>
              </a:lnSpc>
            </a:pPr>
            <a:r>
              <a:rPr lang="en-US" sz="2800" b="1" dirty="0" smtClean="0">
                <a:latin typeface="Times New Roman" pitchFamily="18" charset="0"/>
                <a:cs typeface="Times New Roman" pitchFamily="18" charset="0"/>
              </a:rPr>
              <a:t>Weight: …</a:t>
            </a:r>
          </a:p>
          <a:p>
            <a:pPr>
              <a:lnSpc>
                <a:spcPct val="150000"/>
              </a:lnSpc>
            </a:pPr>
            <a:r>
              <a:rPr lang="en-US" sz="2800" b="1" dirty="0" smtClean="0">
                <a:latin typeface="Times New Roman" pitchFamily="18" charset="0"/>
                <a:cs typeface="Times New Roman" pitchFamily="18" charset="0"/>
              </a:rPr>
              <a:t>Age: …</a:t>
            </a:r>
          </a:p>
          <a:p>
            <a:pPr>
              <a:lnSpc>
                <a:spcPct val="150000"/>
              </a:lnSpc>
            </a:pPr>
            <a:r>
              <a:rPr lang="en-US" sz="2800" b="1" dirty="0" smtClean="0">
                <a:latin typeface="Times New Roman" pitchFamily="18" charset="0"/>
                <a:cs typeface="Times New Roman" pitchFamily="18" charset="0"/>
              </a:rPr>
              <a:t>Height: …</a:t>
            </a:r>
          </a:p>
          <a:p>
            <a:pPr>
              <a:lnSpc>
                <a:spcPct val="150000"/>
              </a:lnSpc>
            </a:pPr>
            <a:r>
              <a:rPr lang="en-US" sz="2800" b="1" dirty="0" smtClean="0">
                <a:latin typeface="Times New Roman" pitchFamily="18" charset="0"/>
                <a:cs typeface="Times New Roman" pitchFamily="18" charset="0"/>
              </a:rPr>
              <a:t>Other details: …</a:t>
            </a:r>
          </a:p>
          <a:p>
            <a:pPr>
              <a:lnSpc>
                <a:spcPct val="150000"/>
              </a:lnSpc>
            </a:pPr>
            <a:r>
              <a:rPr lang="en-US" sz="2800" b="1" dirty="0" smtClean="0">
                <a:latin typeface="Times New Roman" pitchFamily="18" charset="0"/>
                <a:cs typeface="Times New Roman" pitchFamily="18" charset="0"/>
              </a:rPr>
              <a:t>General appearance: …</a:t>
            </a:r>
            <a:endParaRPr lang="ru-RU" sz="2800" b="1"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8401080" cy="785818"/>
          </a:xfrm>
        </p:spPr>
        <p:txBody>
          <a:bodyPr>
            <a:noAutofit/>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What’s this? Match the left column to the right</a:t>
            </a:r>
            <a:endParaRPr lang="ru-RU" sz="3200" dirty="0"/>
          </a:p>
        </p:txBody>
      </p:sp>
      <p:sp>
        <p:nvSpPr>
          <p:cNvPr id="3" name="Содержимое 2"/>
          <p:cNvSpPr>
            <a:spLocks noGrp="1"/>
          </p:cNvSpPr>
          <p:nvPr>
            <p:ph sz="half" idx="1"/>
          </p:nvPr>
        </p:nvSpPr>
        <p:spPr>
          <a:xfrm>
            <a:off x="428596" y="1214422"/>
            <a:ext cx="4143404" cy="4911741"/>
          </a:xfrm>
        </p:spPr>
        <p:txBody>
          <a:bodyPr>
            <a:normAutofit/>
          </a:bodyPr>
          <a:lstStyle/>
          <a:p>
            <a:pPr marL="514350" indent="-514350">
              <a:lnSpc>
                <a:spcPct val="150000"/>
              </a:lnSpc>
              <a:buNone/>
            </a:pPr>
            <a:r>
              <a:rPr lang="en-US" b="1" dirty="0" smtClean="0">
                <a:latin typeface="Times New Roman" pitchFamily="18" charset="0"/>
                <a:cs typeface="Times New Roman" pitchFamily="18" charset="0"/>
              </a:rPr>
              <a:t>1. a dark complexion </a:t>
            </a:r>
          </a:p>
          <a:p>
            <a:pPr marL="514350" indent="-514350">
              <a:lnSpc>
                <a:spcPct val="150000"/>
              </a:lnSpc>
              <a:buNone/>
            </a:pPr>
            <a:r>
              <a:rPr lang="en-US" b="1" dirty="0" smtClean="0">
                <a:latin typeface="Times New Roman" pitchFamily="18" charset="0"/>
                <a:cs typeface="Times New Roman" pitchFamily="18" charset="0"/>
              </a:rPr>
              <a:t>2. a scar</a:t>
            </a:r>
          </a:p>
          <a:p>
            <a:pPr marL="514350" indent="-514350">
              <a:lnSpc>
                <a:spcPct val="150000"/>
              </a:lnSpc>
              <a:buNone/>
            </a:pPr>
            <a:r>
              <a:rPr lang="en-US" b="1" dirty="0" smtClean="0">
                <a:latin typeface="Times New Roman" pitchFamily="18" charset="0"/>
                <a:cs typeface="Times New Roman" pitchFamily="18" charset="0"/>
              </a:rPr>
              <a:t>3. a birth-mark</a:t>
            </a:r>
          </a:p>
          <a:p>
            <a:pPr marL="514350" indent="-514350">
              <a:lnSpc>
                <a:spcPct val="150000"/>
              </a:lnSpc>
              <a:buNone/>
            </a:pPr>
            <a:r>
              <a:rPr lang="en-US" b="1" dirty="0" smtClean="0">
                <a:latin typeface="Times New Roman" pitchFamily="18" charset="0"/>
                <a:cs typeface="Times New Roman" pitchFamily="18" charset="0"/>
              </a:rPr>
              <a:t>4. pimples</a:t>
            </a:r>
          </a:p>
          <a:p>
            <a:pPr marL="514350" indent="-514350">
              <a:lnSpc>
                <a:spcPct val="150000"/>
              </a:lnSpc>
              <a:buNone/>
            </a:pPr>
            <a:r>
              <a:rPr lang="en-US" b="1" dirty="0" smtClean="0">
                <a:latin typeface="Times New Roman" pitchFamily="18" charset="0"/>
                <a:cs typeface="Times New Roman" pitchFamily="18" charset="0"/>
              </a:rPr>
              <a:t>5. a pony-tail</a:t>
            </a:r>
          </a:p>
          <a:p>
            <a:pPr marL="514350" indent="-514350">
              <a:lnSpc>
                <a:spcPct val="150000"/>
              </a:lnSpc>
              <a:buNone/>
            </a:pPr>
            <a:r>
              <a:rPr lang="en-US" b="1" dirty="0" smtClean="0">
                <a:latin typeface="Times New Roman" pitchFamily="18" charset="0"/>
                <a:cs typeface="Times New Roman" pitchFamily="18" charset="0"/>
              </a:rPr>
              <a:t>6. chestnut</a:t>
            </a:r>
          </a:p>
          <a:p>
            <a:pPr marL="514350" indent="-514350">
              <a:lnSpc>
                <a:spcPct val="150000"/>
              </a:lnSpc>
              <a:buNone/>
            </a:pPr>
            <a:endParaRPr lang="ru-RU" sz="2400" dirty="0">
              <a:latin typeface="Times New Roman" pitchFamily="18" charset="0"/>
              <a:cs typeface="Times New Roman" pitchFamily="18" charset="0"/>
            </a:endParaRPr>
          </a:p>
        </p:txBody>
      </p:sp>
      <p:sp>
        <p:nvSpPr>
          <p:cNvPr id="4" name="Содержимое 3"/>
          <p:cNvSpPr>
            <a:spLocks noGrp="1"/>
          </p:cNvSpPr>
          <p:nvPr>
            <p:ph sz="half" idx="2"/>
          </p:nvPr>
        </p:nvSpPr>
        <p:spPr>
          <a:xfrm>
            <a:off x="4648200" y="1214422"/>
            <a:ext cx="4038600" cy="5357850"/>
          </a:xfrm>
        </p:spPr>
        <p:txBody>
          <a:bodyPr>
            <a:normAutofit/>
          </a:bodyPr>
          <a:lstStyle/>
          <a:p>
            <a:pPr marL="514350" indent="-514350">
              <a:buFont typeface="+mj-lt"/>
              <a:buAutoNum type="arabicPeriod"/>
            </a:pPr>
            <a:r>
              <a:rPr lang="en-US" b="1" dirty="0" smtClean="0">
                <a:latin typeface="Times New Roman" pitchFamily="18" charset="0"/>
                <a:cs typeface="Times New Roman" pitchFamily="18" charset="0"/>
              </a:rPr>
              <a:t>small, hard spots on the skin</a:t>
            </a:r>
          </a:p>
          <a:p>
            <a:pPr marL="514350" indent="-514350">
              <a:buFont typeface="+mj-lt"/>
              <a:buAutoNum type="arabicPeriod"/>
            </a:pPr>
            <a:r>
              <a:rPr lang="en-US" b="1" dirty="0" smtClean="0">
                <a:latin typeface="Times New Roman" pitchFamily="18" charset="0"/>
                <a:cs typeface="Times New Roman" pitchFamily="18" charset="0"/>
              </a:rPr>
              <a:t>a kind of hair style</a:t>
            </a:r>
          </a:p>
          <a:p>
            <a:pPr marL="514350" indent="-514350">
              <a:buFont typeface="+mj-lt"/>
              <a:buAutoNum type="arabicPeriod"/>
            </a:pPr>
            <a:r>
              <a:rPr lang="en-US" b="1" dirty="0" smtClean="0">
                <a:latin typeface="Times New Roman" pitchFamily="18" charset="0"/>
                <a:cs typeface="Times New Roman" pitchFamily="18" charset="0"/>
              </a:rPr>
              <a:t>a natural dark </a:t>
            </a:r>
            <a:r>
              <a:rPr lang="en-US" b="1" dirty="0" err="1" smtClean="0">
                <a:latin typeface="Times New Roman" pitchFamily="18" charset="0"/>
                <a:cs typeface="Times New Roman" pitchFamily="18" charset="0"/>
              </a:rPr>
              <a:t>colour</a:t>
            </a:r>
            <a:r>
              <a:rPr lang="en-US" b="1" dirty="0" smtClean="0">
                <a:latin typeface="Times New Roman" pitchFamily="18" charset="0"/>
                <a:cs typeface="Times New Roman" pitchFamily="18" charset="0"/>
              </a:rPr>
              <a:t> of the skin or face</a:t>
            </a:r>
          </a:p>
          <a:p>
            <a:pPr marL="514350" indent="-514350">
              <a:buFont typeface="+mj-lt"/>
              <a:buAutoNum type="arabicPeriod"/>
            </a:pPr>
            <a:r>
              <a:rPr lang="en-US" b="1" dirty="0" smtClean="0">
                <a:latin typeface="Times New Roman" pitchFamily="18" charset="0"/>
                <a:cs typeface="Times New Roman" pitchFamily="18" charset="0"/>
              </a:rPr>
              <a:t>the result of injury or illness</a:t>
            </a:r>
          </a:p>
          <a:p>
            <a:pPr marL="514350" indent="-514350">
              <a:buFont typeface="+mj-lt"/>
              <a:buAutoNum type="arabicPeriod"/>
            </a:pPr>
            <a:r>
              <a:rPr lang="en-US" b="1" dirty="0" smtClean="0">
                <a:latin typeface="Times New Roman" pitchFamily="18" charset="0"/>
                <a:cs typeface="Times New Roman" pitchFamily="18" charset="0"/>
              </a:rPr>
              <a:t>a mark on the body at or from one’s birth </a:t>
            </a:r>
          </a:p>
          <a:p>
            <a:pPr marL="514350" indent="-514350">
              <a:buFont typeface="+mj-lt"/>
              <a:buAutoNum type="arabicPeriod"/>
            </a:pPr>
            <a:r>
              <a:rPr lang="en-US" b="1" dirty="0" err="1" smtClean="0">
                <a:latin typeface="Times New Roman" pitchFamily="18" charset="0"/>
                <a:cs typeface="Times New Roman" pitchFamily="18" charset="0"/>
              </a:rPr>
              <a:t>colour</a:t>
            </a:r>
            <a:r>
              <a:rPr lang="en-US" b="1" dirty="0" smtClean="0">
                <a:latin typeface="Times New Roman" pitchFamily="18" charset="0"/>
                <a:cs typeface="Times New Roman" pitchFamily="18" charset="0"/>
              </a:rPr>
              <a:t> of hair (reddish-brown)</a:t>
            </a:r>
            <a:endParaRPr lang="ru-RU" b="1"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42852"/>
            <a:ext cx="8715436" cy="1000132"/>
          </a:xfrm>
          <a:noFill/>
        </p:spPr>
        <p:txBody>
          <a:bodyPr>
            <a:noAutofit/>
          </a:bodyPr>
          <a:lstStyle/>
          <a:p>
            <a:pPr>
              <a:lnSpc>
                <a:spcPct val="150000"/>
              </a:lnSpc>
            </a:pPr>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The right answers</a:t>
            </a:r>
            <a:r>
              <a:rPr lang="ru-RU"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a:t>
            </a:r>
            <a:endParaRPr lang="ru-RU" sz="3200" b="1" dirty="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457200" y="1000108"/>
            <a:ext cx="8258204" cy="5500726"/>
          </a:xfrm>
        </p:spPr>
        <p:txBody>
          <a:bodyPr>
            <a:normAutofit fontScale="92500" lnSpcReduction="20000"/>
          </a:bodyPr>
          <a:lstStyle/>
          <a:p>
            <a:pPr>
              <a:lnSpc>
                <a:spcPct val="150000"/>
              </a:lnSpc>
            </a:pPr>
            <a:r>
              <a:rPr lang="en-US" sz="2800" b="1" dirty="0" smtClean="0">
                <a:latin typeface="Times New Roman" pitchFamily="18" charset="0"/>
                <a:cs typeface="Times New Roman" pitchFamily="18" charset="0"/>
              </a:rPr>
              <a:t>Hair: </a:t>
            </a:r>
            <a:r>
              <a:rPr lang="en-US" sz="2800" b="1" u="sng" dirty="0" smtClean="0">
                <a:latin typeface="Times New Roman" pitchFamily="18" charset="0"/>
                <a:cs typeface="Times New Roman" pitchFamily="18" charset="0"/>
              </a:rPr>
              <a:t>fair, curly, long, a fringe, a pony-tail, chestnut</a:t>
            </a:r>
          </a:p>
          <a:p>
            <a:pPr>
              <a:lnSpc>
                <a:spcPct val="150000"/>
              </a:lnSpc>
            </a:pPr>
            <a:r>
              <a:rPr lang="en-US" sz="2800" b="1" dirty="0" smtClean="0">
                <a:latin typeface="Times New Roman" pitchFamily="18" charset="0"/>
                <a:cs typeface="Times New Roman" pitchFamily="18" charset="0"/>
              </a:rPr>
              <a:t>Nose: </a:t>
            </a:r>
            <a:r>
              <a:rPr lang="en-US" sz="2800" b="1" u="sng" dirty="0" smtClean="0">
                <a:latin typeface="Times New Roman" pitchFamily="18" charset="0"/>
                <a:cs typeface="Times New Roman" pitchFamily="18" charset="0"/>
              </a:rPr>
              <a:t>hook, snub </a:t>
            </a:r>
          </a:p>
          <a:p>
            <a:pPr>
              <a:lnSpc>
                <a:spcPct val="150000"/>
              </a:lnSpc>
            </a:pPr>
            <a:r>
              <a:rPr lang="en-US" sz="2800" b="1" dirty="0" smtClean="0">
                <a:latin typeface="Times New Roman" pitchFamily="18" charset="0"/>
                <a:cs typeface="Times New Roman" pitchFamily="18" charset="0"/>
              </a:rPr>
              <a:t>Weight: </a:t>
            </a:r>
            <a:r>
              <a:rPr lang="en-US" sz="2800" b="1" u="sng" dirty="0" smtClean="0">
                <a:latin typeface="Times New Roman" pitchFamily="18" charset="0"/>
                <a:cs typeface="Times New Roman" pitchFamily="18" charset="0"/>
              </a:rPr>
              <a:t>overweight, slim, fat</a:t>
            </a:r>
          </a:p>
          <a:p>
            <a:pPr>
              <a:lnSpc>
                <a:spcPct val="150000"/>
              </a:lnSpc>
            </a:pPr>
            <a:r>
              <a:rPr lang="en-US" sz="2800" b="1" dirty="0" smtClean="0">
                <a:latin typeface="Times New Roman" pitchFamily="18" charset="0"/>
                <a:cs typeface="Times New Roman" pitchFamily="18" charset="0"/>
              </a:rPr>
              <a:t>Age: </a:t>
            </a:r>
            <a:r>
              <a:rPr lang="en-US" sz="2800" b="1" u="sng" dirty="0" smtClean="0">
                <a:latin typeface="Times New Roman" pitchFamily="18" charset="0"/>
                <a:cs typeface="Times New Roman" pitchFamily="18" charset="0"/>
              </a:rPr>
              <a:t>teenager, middle-aged, young</a:t>
            </a:r>
          </a:p>
          <a:p>
            <a:pPr>
              <a:lnSpc>
                <a:spcPct val="150000"/>
              </a:lnSpc>
            </a:pPr>
            <a:r>
              <a:rPr lang="en-US" sz="2800" b="1" dirty="0" smtClean="0">
                <a:latin typeface="Times New Roman" pitchFamily="18" charset="0"/>
                <a:cs typeface="Times New Roman" pitchFamily="18" charset="0"/>
              </a:rPr>
              <a:t>Height: </a:t>
            </a:r>
            <a:r>
              <a:rPr lang="en-US" sz="2800" b="1" u="sng" dirty="0" smtClean="0">
                <a:latin typeface="Times New Roman" pitchFamily="18" charset="0"/>
                <a:cs typeface="Times New Roman" pitchFamily="18" charset="0"/>
              </a:rPr>
              <a:t>short, tall</a:t>
            </a:r>
          </a:p>
          <a:p>
            <a:pPr>
              <a:lnSpc>
                <a:spcPct val="150000"/>
              </a:lnSpc>
            </a:pPr>
            <a:r>
              <a:rPr lang="en-US" sz="2800" b="1" dirty="0" smtClean="0">
                <a:latin typeface="Times New Roman" pitchFamily="18" charset="0"/>
                <a:cs typeface="Times New Roman" pitchFamily="18" charset="0"/>
              </a:rPr>
              <a:t>Other details: </a:t>
            </a:r>
            <a:r>
              <a:rPr lang="en-US" sz="2800" b="1" u="sng" dirty="0" smtClean="0">
                <a:latin typeface="Times New Roman" pitchFamily="18" charset="0"/>
                <a:cs typeface="Times New Roman" pitchFamily="18" charset="0"/>
              </a:rPr>
              <a:t>a scar, a beard, a birth-mark, wrinkles, freckles, a moustache, pimples, a dark complexion </a:t>
            </a:r>
          </a:p>
          <a:p>
            <a:pPr>
              <a:lnSpc>
                <a:spcPct val="150000"/>
              </a:lnSpc>
            </a:pPr>
            <a:r>
              <a:rPr lang="en-US" sz="2800" b="1" dirty="0" smtClean="0">
                <a:latin typeface="Times New Roman" pitchFamily="18" charset="0"/>
                <a:cs typeface="Times New Roman" pitchFamily="18" charset="0"/>
              </a:rPr>
              <a:t>General appearance: </a:t>
            </a:r>
            <a:r>
              <a:rPr lang="en-US" sz="2800" b="1" u="sng" dirty="0" smtClean="0">
                <a:latin typeface="Times New Roman" pitchFamily="18" charset="0"/>
                <a:cs typeface="Times New Roman" pitchFamily="18" charset="0"/>
              </a:rPr>
              <a:t>ugly, handsome, plain, good-looking, beautiful</a:t>
            </a:r>
            <a:endParaRPr lang="ru-RU" sz="2800" b="1" u="sng" dirty="0">
              <a:latin typeface="Times New Roman" pitchFamily="18" charset="0"/>
              <a:cs typeface="Times New Roman" pitchFamily="18" charset="0"/>
            </a:endParaRPr>
          </a:p>
        </p:txBody>
      </p:sp>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1011222"/>
          </a:xfrm>
        </p:spPr>
        <p:txBody>
          <a:bodyPr>
            <a:normAutofit fontScale="90000"/>
          </a:bodyPr>
          <a:lstStyle/>
          <a:p>
            <a:r>
              <a:rPr lang="en-US"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Order the words from ‘General Appearance’ as shown below</a:t>
            </a:r>
            <a:r>
              <a:rPr lang="ru-RU" sz="3200" b="1" dirty="0" smtClean="0">
                <a:ln w="12700">
                  <a:solidFill>
                    <a:schemeClr val="accent4">
                      <a:lumMod val="75000"/>
                    </a:schemeClr>
                  </a:solidFill>
                  <a:prstDash val="solid"/>
                </a:ln>
                <a:solidFill>
                  <a:schemeClr val="tx2">
                    <a:lumMod val="7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a:t>
            </a:r>
            <a:endParaRPr lang="ru-RU" sz="3200" dirty="0"/>
          </a:p>
        </p:txBody>
      </p:sp>
      <p:sp>
        <p:nvSpPr>
          <p:cNvPr id="3" name="Содержимое 2"/>
          <p:cNvSpPr>
            <a:spLocks noGrp="1"/>
          </p:cNvSpPr>
          <p:nvPr>
            <p:ph idx="1"/>
          </p:nvPr>
        </p:nvSpPr>
        <p:spPr/>
        <p:txBody>
          <a:bodyPr/>
          <a:lstStyle/>
          <a:p>
            <a:pPr algn="ctr">
              <a:buNone/>
            </a:pPr>
            <a:endParaRPr lang="ru-RU" b="1" dirty="0">
              <a:latin typeface="Times New Roman" pitchFamily="18" charset="0"/>
              <a:cs typeface="Times New Roman" pitchFamily="18" charset="0"/>
            </a:endParaRPr>
          </a:p>
        </p:txBody>
      </p:sp>
      <p:sp>
        <p:nvSpPr>
          <p:cNvPr id="4" name="Улыбающееся лицо 3"/>
          <p:cNvSpPr>
            <a:spLocks noChangeAspect="1"/>
          </p:cNvSpPr>
          <p:nvPr/>
        </p:nvSpPr>
        <p:spPr>
          <a:xfrm>
            <a:off x="6120000" y="3060000"/>
            <a:ext cx="1260000" cy="1260000"/>
          </a:xfrm>
          <a:prstGeom prst="smileyFac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Улыбающееся лицо 4"/>
          <p:cNvSpPr>
            <a:spLocks noChangeAspect="1"/>
          </p:cNvSpPr>
          <p:nvPr/>
        </p:nvSpPr>
        <p:spPr>
          <a:xfrm>
            <a:off x="1800000" y="3060000"/>
            <a:ext cx="1260000" cy="1260000"/>
          </a:xfrm>
          <a:prstGeom prst="smileyFace">
            <a:avLst>
              <a:gd name="adj" fmla="val -4653"/>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право 7"/>
          <p:cNvSpPr/>
          <p:nvPr/>
        </p:nvSpPr>
        <p:spPr>
          <a:xfrm>
            <a:off x="3286116" y="3357562"/>
            <a:ext cx="271464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diamond/>
  </p:transition>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Апекс">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1434</TotalTime>
  <Words>770</Words>
  <Application>Microsoft Office PowerPoint</Application>
  <PresentationFormat>Экран (4:3)</PresentationFormat>
  <Paragraphs>147</Paragraphs>
  <Slides>20</Slides>
  <Notes>2</Notes>
  <HiddenSlides>0</HiddenSlides>
  <MMClips>0</MMClips>
  <ScaleCrop>false</ScaleCrop>
  <HeadingPairs>
    <vt:vector size="4" baseType="variant">
      <vt:variant>
        <vt:lpstr>Тема</vt:lpstr>
      </vt:variant>
      <vt:variant>
        <vt:i4>3</vt:i4>
      </vt:variant>
      <vt:variant>
        <vt:lpstr>Заголовки слайдов</vt:lpstr>
      </vt:variant>
      <vt:variant>
        <vt:i4>20</vt:i4>
      </vt:variant>
    </vt:vector>
  </HeadingPairs>
  <TitlesOfParts>
    <vt:vector size="23" baseType="lpstr">
      <vt:lpstr>Специальное оформление</vt:lpstr>
      <vt:lpstr>1_Специальное оформление</vt:lpstr>
      <vt:lpstr>Апекс</vt:lpstr>
      <vt:lpstr>Автор:  Кошелева Е.В.</vt:lpstr>
      <vt:lpstr>Слайд 2</vt:lpstr>
      <vt:lpstr>PEOPLE’S APPEARANCE</vt:lpstr>
      <vt:lpstr>What do people usually describe if they want to get a clear portrait of a person?</vt:lpstr>
      <vt:lpstr>What do people usually describe if they want to get a clear portrait of a person?</vt:lpstr>
      <vt:lpstr>Teenager, overweight, hook, fair, curly, ugly, handsome, snub, slim, a scar,  a beard, short, good-looking, long, a fringe, a birth-mark, beautiful, plain, middle-aged, fat, wrinkles, tall, young, freckles, a moustache, pimples,  a pony-tail, chestnut, a dark complexion</vt:lpstr>
      <vt:lpstr>What’s this? Match the left column to the right</vt:lpstr>
      <vt:lpstr>The right answers </vt:lpstr>
      <vt:lpstr>Order the words from ‘General Appearance’ as shown below </vt:lpstr>
      <vt:lpstr>Order the words from ‘General Appearance’ </vt:lpstr>
      <vt:lpstr>Match the sentences to the pictures</vt:lpstr>
      <vt:lpstr>Finish the sentences</vt:lpstr>
      <vt:lpstr>Finish the sentences</vt:lpstr>
      <vt:lpstr>What do they look like?</vt:lpstr>
      <vt:lpstr>Read the texts and find out what they are</vt:lpstr>
      <vt:lpstr>Read the police report. What information is given in the police report?</vt:lpstr>
      <vt:lpstr>What information is given in the police report?</vt:lpstr>
      <vt:lpstr>What of appearance is described in the police report?</vt:lpstr>
      <vt:lpstr>What of appearance is described in the police report?</vt:lpstr>
      <vt:lpstr>The final task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server</dc:creator>
  <cp:lastModifiedBy>Tata</cp:lastModifiedBy>
  <cp:revision>164</cp:revision>
  <dcterms:created xsi:type="dcterms:W3CDTF">2012-11-21T18:22:36Z</dcterms:created>
  <dcterms:modified xsi:type="dcterms:W3CDTF">2013-03-14T21:33:31Z</dcterms:modified>
</cp:coreProperties>
</file>