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2" r:id="rId3"/>
    <p:sldId id="265" r:id="rId4"/>
    <p:sldId id="266" r:id="rId5"/>
    <p:sldId id="300" r:id="rId6"/>
    <p:sldId id="308" r:id="rId7"/>
    <p:sldId id="309" r:id="rId8"/>
    <p:sldId id="271" r:id="rId9"/>
    <p:sldId id="301" r:id="rId10"/>
    <p:sldId id="257" r:id="rId11"/>
    <p:sldId id="269" r:id="rId12"/>
    <p:sldId id="268" r:id="rId13"/>
    <p:sldId id="270" r:id="rId14"/>
    <p:sldId id="302" r:id="rId15"/>
    <p:sldId id="305" r:id="rId16"/>
    <p:sldId id="306" r:id="rId17"/>
    <p:sldId id="312" r:id="rId18"/>
    <p:sldId id="267" r:id="rId19"/>
    <p:sldId id="303" r:id="rId20"/>
    <p:sldId id="258" r:id="rId21"/>
    <p:sldId id="259" r:id="rId22"/>
    <p:sldId id="260" r:id="rId23"/>
    <p:sldId id="261" r:id="rId24"/>
    <p:sldId id="262" r:id="rId25"/>
    <p:sldId id="263" r:id="rId26"/>
    <p:sldId id="29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4F8662B-F6EB-406B-B89F-471F24297323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AA5063A-526D-4E3C-A55A-794980C87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887C7-95D8-4E09-A4E8-898E1A1901B8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8CE9A-DA1B-4095-928C-9AB5B6154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E9B34-AC36-4B73-9C69-5E9188F5DDC5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C92E1-5B3B-4855-A8F2-08A94B5E8A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7E51-3B59-48E1-AE7E-FB90FCD76185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822B9-B514-4639-867F-70674D105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CB958-6400-4F6C-B39C-2C44BF373CA1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507AA-30BF-44EA-A355-872FF7CC7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501FF-AD4A-4120-BB72-1DC1C1B9AB15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ACD5D-F125-44DB-A781-98238D7F7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E630A-DC7E-47CD-8537-31689B6255C2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2E86F-92ED-4E60-8673-836E3A7B2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29174-A18B-49C1-AF2E-3DA22B089528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04A3E-D91A-415B-83A4-B82790F2AC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48A49-D741-4B7F-91E9-B175E3BCEABC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0FDD7-63EE-4DC3-AD05-EDCFBB5D1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E0929-F4F1-4535-ACD3-CA9008C8B2E9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C52E0-930F-49B3-A6B7-E25DB2F8D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179F4-B5B2-477D-921D-67233D9E1662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2A844-0745-4E2F-A900-A9CF92685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7D2FE-815C-466C-8A0F-64E19C3BAAE9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8B51-99D4-40E2-ABA1-7914E9AE4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F2A090-BFBC-4B9B-AE40-FD87A20C48E0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3D299E-C365-4325-A47C-7A63BA174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7.gif"/><Relationship Id="rId7" Type="http://schemas.openxmlformats.org/officeDocument/2006/relationships/image" Target="../media/image30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hive.altaypressa.ru/uploads/1246870346.jpg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74;&#1074;&#1086;&#1076;&#1085;&#1099;&#1081;%20&#1091;&#1088;&#1086;&#1082;%207%20&#1082;&#1083;&#1072;&#1089;&#1089;\&#1082;%20&#1091;&#1086;&#1090;&#1088;&#1099;&#1074;&#1086;&#1082;%20&#1080;&#1079;%20&#1082;&#1080;&#1085;&#1086;&#1092;&#1080;&#1083;&#1100;&#1084;&#1072;%20&#1089;&#1082;&#1072;&#1079;&#1082;&#1080;%20&#1047;&#1086;&#1083;&#1086;&#1090;&#1086;&#1081;%20&#1087;&#1077;&#1090;&#1091;&#1096;&#1086;&#1082;.wmv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gif"/><Relationship Id="rId7" Type="http://schemas.openxmlformats.org/officeDocument/2006/relationships/image" Target="../media/image37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11" Type="http://schemas.openxmlformats.org/officeDocument/2006/relationships/slide" Target="slide19.xml"/><Relationship Id="rId5" Type="http://schemas.openxmlformats.org/officeDocument/2006/relationships/image" Target="../media/image35.gif"/><Relationship Id="rId10" Type="http://schemas.openxmlformats.org/officeDocument/2006/relationships/image" Target="../media/image40.png"/><Relationship Id="rId4" Type="http://schemas.openxmlformats.org/officeDocument/2006/relationships/image" Target="../media/image34.gif"/><Relationship Id="rId9" Type="http://schemas.openxmlformats.org/officeDocument/2006/relationships/image" Target="../media/image39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42.gif"/><Relationship Id="rId7" Type="http://schemas.openxmlformats.org/officeDocument/2006/relationships/image" Target="../media/image46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48.gif"/><Relationship Id="rId7" Type="http://schemas.openxmlformats.org/officeDocument/2006/relationships/image" Target="../media/image52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11" Type="http://schemas.openxmlformats.org/officeDocument/2006/relationships/slide" Target="slide19.xml"/><Relationship Id="rId5" Type="http://schemas.openxmlformats.org/officeDocument/2006/relationships/image" Target="../media/image50.png"/><Relationship Id="rId10" Type="http://schemas.openxmlformats.org/officeDocument/2006/relationships/image" Target="../media/image55.gif"/><Relationship Id="rId4" Type="http://schemas.openxmlformats.org/officeDocument/2006/relationships/image" Target="../media/image49.gif"/><Relationship Id="rId9" Type="http://schemas.openxmlformats.org/officeDocument/2006/relationships/image" Target="../media/image5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slide" Target="slide19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61.jpeg"/><Relationship Id="rId7" Type="http://schemas.openxmlformats.org/officeDocument/2006/relationships/image" Target="../media/image52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3" Type="http://schemas.openxmlformats.org/officeDocument/2006/relationships/image" Target="../media/image65.jpeg"/><Relationship Id="rId7" Type="http://schemas.openxmlformats.org/officeDocument/2006/relationships/image" Target="../media/image69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gif"/><Relationship Id="rId5" Type="http://schemas.openxmlformats.org/officeDocument/2006/relationships/image" Target="../media/image67.png"/><Relationship Id="rId10" Type="http://schemas.openxmlformats.org/officeDocument/2006/relationships/slide" Target="slide19.xml"/><Relationship Id="rId4" Type="http://schemas.openxmlformats.org/officeDocument/2006/relationships/image" Target="../media/image66.gif"/><Relationship Id="rId9" Type="http://schemas.openxmlformats.org/officeDocument/2006/relationships/image" Target="../media/image53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74;&#1074;&#1086;&#1076;&#1085;&#1099;&#1081;%20&#1091;&#1088;&#1086;&#1082;%207%20&#1082;&#1083;&#1072;&#1089;&#1089;\&#1086;&#1090;&#1088;&#1099;&#1074;&#1086;&#1082;%20&#1080;&#1079;%20&#1082;&#1080;&#1085;&#1086;&#1092;&#1080;&#1083;&#1100;&#1084;&#1072;%20&#1089;&#1082;&#1072;&#1079;&#1082;&#1080;%20&#1050;&#1086;&#1085;&#1077;&#1082;%20-&#1075;&#1086;&#1088;&#1073;&#1091;&#1085;&#1086;&#1082;.wmv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74;&#1074;&#1086;&#1076;&#1085;&#1099;&#1081;%20&#1091;&#1088;&#1086;&#1082;%207%20&#1082;&#1083;&#1072;&#1089;&#1089;\&#1086;&#1090;&#1088;&#1099;&#1074;&#1086;&#1082;%20&#1080;&#1079;%20&#1092;&#1080;&#1083;&#1100;&#1084;&#1072;%20&#1052;&#1072;&#1088;&#1100;&#1103;%20&#1080;&#1089;&#1082;&#1091;&#1089;&#1085;&#1080;&#1094;&#1072;.wmv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изучает физика?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975" y="5300663"/>
            <a:ext cx="64008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Федорова Е.С., учитель физики, информатики и ИКТ МБОУ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Новолавельская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СОШ №3»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5" descr="1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88913"/>
            <a:ext cx="864235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072438" y="6357938"/>
            <a:ext cx="571500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95288" y="1196975"/>
            <a:ext cx="82804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b="1" i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Физика</a:t>
            </a:r>
            <a:r>
              <a:rPr lang="ru-RU" sz="32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наука о природе и тех изменениях, которые в ней происходят</a:t>
            </a:r>
          </a:p>
          <a:p>
            <a:pPr marL="342900" indent="-342900">
              <a:spcBef>
                <a:spcPct val="20000"/>
              </a:spcBef>
            </a:pPr>
            <a:endParaRPr lang="ru-RU" sz="3200" b="1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32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 физики </a:t>
            </a:r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открывать и изучать законы, связывающие различные физические явления, происходящие в природе</a:t>
            </a: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8215313" y="6357938"/>
            <a:ext cx="571500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Аристотел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620713"/>
            <a:ext cx="2646363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e8dd1f34a5c5f3cd2be30fcf6d6979bb_ful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725" y="765175"/>
            <a:ext cx="2735263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395288" y="4581525"/>
            <a:ext cx="237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39750" y="4292600"/>
            <a:ext cx="36004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CC0000"/>
                </a:solidFill>
              </a:rPr>
              <a:t>   Аристотель </a:t>
            </a:r>
            <a:r>
              <a:rPr lang="ru-RU" sz="2000"/>
              <a:t>(4 в.до н.э.) ввел понятие </a:t>
            </a:r>
            <a:r>
              <a:rPr lang="ru-RU" sz="2000" i="1">
                <a:solidFill>
                  <a:srgbClr val="000099"/>
                </a:solidFill>
              </a:rPr>
              <a:t>«физика»</a:t>
            </a:r>
          </a:p>
          <a:p>
            <a:r>
              <a:rPr lang="ru-RU" sz="2000"/>
              <a:t>(по гречески </a:t>
            </a:r>
            <a:r>
              <a:rPr lang="ru-RU" sz="2000">
                <a:solidFill>
                  <a:schemeClr val="tx2"/>
                </a:solidFill>
              </a:rPr>
              <a:t>«</a:t>
            </a:r>
            <a:r>
              <a:rPr lang="ru-RU" sz="2000" i="1">
                <a:solidFill>
                  <a:srgbClr val="000099"/>
                </a:solidFill>
              </a:rPr>
              <a:t>фюзис»-природа</a:t>
            </a:r>
            <a:r>
              <a:rPr lang="ru-RU" sz="2000"/>
              <a:t>)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500563" y="4365625"/>
            <a:ext cx="424815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CC0000"/>
                </a:solidFill>
              </a:rPr>
              <a:t>  Ломоносов М.В. </a:t>
            </a:r>
            <a:r>
              <a:rPr lang="ru-RU" sz="2000"/>
              <a:t>(1711- 1765 г.г.)   издал </a:t>
            </a:r>
            <a:r>
              <a:rPr lang="ru-RU" sz="2000" i="1"/>
              <a:t>первый в России </a:t>
            </a:r>
            <a:r>
              <a:rPr lang="ru-RU" sz="2000" i="1">
                <a:solidFill>
                  <a:schemeClr val="tx2"/>
                </a:solidFill>
              </a:rPr>
              <a:t>учебник физики</a:t>
            </a:r>
            <a:r>
              <a:rPr lang="ru-RU" sz="2000">
                <a:solidFill>
                  <a:schemeClr val="tx2"/>
                </a:solidFill>
              </a:rPr>
              <a:t> </a:t>
            </a:r>
            <a:r>
              <a:rPr lang="ru-RU" sz="2000"/>
              <a:t>и ввел     слово </a:t>
            </a:r>
            <a:r>
              <a:rPr lang="ru-RU" sz="2000" i="1">
                <a:solidFill>
                  <a:schemeClr val="tx2"/>
                </a:solidFill>
              </a:rPr>
              <a:t>«физика»</a:t>
            </a:r>
            <a:r>
              <a:rPr lang="ru-RU" sz="2000">
                <a:solidFill>
                  <a:schemeClr val="tx2"/>
                </a:solidFill>
              </a:rPr>
              <a:t> в   русский язык</a:t>
            </a:r>
            <a:endParaRPr lang="ru-RU" sz="2000" b="1" i="1">
              <a:solidFill>
                <a:schemeClr val="tx2"/>
              </a:solidFill>
            </a:endParaRPr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8072438" y="6143625"/>
            <a:ext cx="642937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338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404813"/>
            <a:ext cx="8229600" cy="266382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Физическое тело </a:t>
            </a: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любое окружающее нас тело</a:t>
            </a:r>
          </a:p>
          <a:p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тетрадь, стол, глобус, капля воды, ложка…</a:t>
            </a:r>
          </a:p>
        </p:txBody>
      </p:sp>
      <p:sp>
        <p:nvSpPr>
          <p:cNvPr id="2" name="Управляющая кнопка: далее 1">
            <a:hlinkClick r:id="rId2" action="ppaction://hlinksldjump" highlightClick="1"/>
          </p:cNvPr>
          <p:cNvSpPr/>
          <p:nvPr/>
        </p:nvSpPr>
        <p:spPr>
          <a:xfrm>
            <a:off x="8243888" y="6165850"/>
            <a:ext cx="649287" cy="431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569325" cy="706437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общего и чем отличаются эти тела?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1143000" y="1357313"/>
            <a:ext cx="7305675" cy="2290762"/>
            <a:chOff x="571472" y="1643050"/>
            <a:chExt cx="7305713" cy="2290130"/>
          </a:xfrm>
        </p:grpSpPr>
        <p:pic>
          <p:nvPicPr>
            <p:cNvPr id="15369" name="Picture 4" descr="E:\вводный урок 7 класс\рисунки\гвозди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1472" y="1643050"/>
              <a:ext cx="1795462" cy="2290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Picture 5" descr="E:\вводный урок 7 класс\рисунки\ложка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928926" y="1714488"/>
              <a:ext cx="2381245" cy="1785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Picture 7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000760" y="1857364"/>
              <a:ext cx="1876425" cy="1466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928688" y="3786188"/>
            <a:ext cx="7572375" cy="2368550"/>
            <a:chOff x="928662" y="3786190"/>
            <a:chExt cx="7572428" cy="2367999"/>
          </a:xfrm>
        </p:grpSpPr>
        <p:pic>
          <p:nvPicPr>
            <p:cNvPr id="15366" name="Picture 8" descr="E:\вводный урок 7 класс\рисунки\колесо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928662" y="3786190"/>
              <a:ext cx="1891194" cy="2367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Picture 9" descr="E:\вводный урок 7 класс\рисунки\мяч резиновый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714744" y="4000504"/>
              <a:ext cx="1785950" cy="1859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Picture 10" descr="E:\вводный урок 7 класс\рисунки\сапог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286512" y="3786190"/>
              <a:ext cx="2214578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Управляющая кнопка: далее 3">
            <a:hlinkClick r:id="rId8" action="ppaction://hlinksldjump" highlightClick="1"/>
          </p:cNvPr>
          <p:cNvSpPr/>
          <p:nvPr/>
        </p:nvSpPr>
        <p:spPr>
          <a:xfrm>
            <a:off x="8027988" y="6154738"/>
            <a:ext cx="792162" cy="3698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539750" y="765175"/>
            <a:ext cx="8045450" cy="1792288"/>
            <a:chOff x="642910" y="1714488"/>
            <a:chExt cx="8045489" cy="1791963"/>
          </a:xfrm>
        </p:grpSpPr>
        <p:pic>
          <p:nvPicPr>
            <p:cNvPr id="16392" name="Picture 2" descr="E:\вводный урок 7 класс\рисунки\машинка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42910" y="1785926"/>
              <a:ext cx="2538394" cy="161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3" descr="E:\вводный урок 7 класс\рисунки\линейка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71868" y="1785926"/>
              <a:ext cx="2133600" cy="1633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4" name="Picture 4" descr="E:\вводный урок 7 класс\рисунки\стол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357950" y="1714488"/>
              <a:ext cx="2330449" cy="179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755650" y="3213100"/>
            <a:ext cx="7686675" cy="2457450"/>
            <a:chOff x="1000100" y="3714752"/>
            <a:chExt cx="7686716" cy="2457453"/>
          </a:xfrm>
        </p:grpSpPr>
        <p:pic>
          <p:nvPicPr>
            <p:cNvPr id="16389" name="Picture 5" descr="E:\вводный урок 7 класс\рисунки\стеклобанка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00100" y="3714752"/>
              <a:ext cx="1714502" cy="2457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0" name="Picture 7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500430" y="4071942"/>
              <a:ext cx="2730199" cy="2000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8" descr="E:\вводный урок 7 класс\рисунки\стакан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858016" y="4000504"/>
              <a:ext cx="1828800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Управляющая кнопка: далее 3">
            <a:hlinkClick r:id="rId8" action="ppaction://hlinksldjump" highlightClick="1"/>
          </p:cNvPr>
          <p:cNvSpPr/>
          <p:nvPr/>
        </p:nvSpPr>
        <p:spPr>
          <a:xfrm>
            <a:off x="8027988" y="6092825"/>
            <a:ext cx="720725" cy="3603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Вещество</a:t>
            </a: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то из чего состоит тело</a:t>
            </a:r>
          </a:p>
          <a:p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бумага, железо, вода, пластмасса, картон…</a:t>
            </a:r>
          </a:p>
        </p:txBody>
      </p:sp>
      <p:sp>
        <p:nvSpPr>
          <p:cNvPr id="2" name="Управляющая кнопка: далее 1">
            <a:hlinkClick r:id="rId2" action="ppaction://hlinksldjump" highlightClick="1"/>
          </p:cNvPr>
          <p:cNvSpPr/>
          <p:nvPr/>
        </p:nvSpPr>
        <p:spPr>
          <a:xfrm>
            <a:off x="8172450" y="6092825"/>
            <a:ext cx="647700" cy="3603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357313" y="1857375"/>
            <a:ext cx="2714625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214938" y="1857375"/>
            <a:ext cx="2714625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75" y="500063"/>
            <a:ext cx="7715250" cy="12144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571500"/>
            <a:ext cx="76946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solidFill>
                  <a:srgbClr val="002060"/>
                </a:solidFill>
              </a:rPr>
              <a:t>Слева будут даны изображения физических тел,  ваша </a:t>
            </a:r>
          </a:p>
          <a:p>
            <a:pPr algn="ctr"/>
            <a:r>
              <a:rPr lang="ru-RU" sz="2000">
                <a:solidFill>
                  <a:srgbClr val="002060"/>
                </a:solidFill>
              </a:rPr>
              <a:t>задача  - назвать  вещества, из которых эти тела</a:t>
            </a:r>
          </a:p>
          <a:p>
            <a:pPr algn="ctr"/>
            <a:r>
              <a:rPr lang="ru-RU" sz="2000">
                <a:solidFill>
                  <a:srgbClr val="002060"/>
                </a:solidFill>
              </a:rPr>
              <a:t>могут  состоять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00188" y="1857375"/>
            <a:ext cx="2449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2060"/>
                </a:solidFill>
              </a:rPr>
              <a:t>физическое тело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57875" y="1857375"/>
            <a:ext cx="1439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2060"/>
                </a:solidFill>
              </a:rPr>
              <a:t>вещество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38" y="2500313"/>
            <a:ext cx="3714750" cy="27146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4875" y="2500313"/>
            <a:ext cx="3714750" cy="27146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122" name="Picture 2" descr="H:\Анимация\11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2214563"/>
            <a:ext cx="128587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:\Анимация\03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88" y="3571875"/>
            <a:ext cx="15335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H:\Анимация\11r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88" y="2571750"/>
            <a:ext cx="7762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Изображение 158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25" y="3929063"/>
            <a:ext cx="1066800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Картинка 2 из 1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2895689">
            <a:off x="3286126" y="2644775"/>
            <a:ext cx="646112" cy="1309687"/>
          </a:xfrm>
          <a:prstGeom prst="rect">
            <a:avLst/>
          </a:prstGeom>
          <a:noFill/>
          <a:ln w="63500" cmpd="dbl">
            <a:noFill/>
            <a:miter lim="800000"/>
            <a:headEnd/>
            <a:tailEnd/>
          </a:ln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000625" y="2643188"/>
            <a:ext cx="32559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</a:rPr>
              <a:t> кожа, кожзаменитель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286375" y="3071813"/>
            <a:ext cx="2665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</a:rPr>
              <a:t> алюминий, глина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929313" y="3500438"/>
            <a:ext cx="1157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</a:rPr>
              <a:t> </a:t>
            </a:r>
            <a:r>
              <a:rPr lang="ru-RU">
                <a:solidFill>
                  <a:srgbClr val="002060"/>
                </a:solidFill>
              </a:rPr>
              <a:t>стекло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857875" y="3929063"/>
            <a:ext cx="1279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</a:rPr>
              <a:t> бумага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57875" y="4357688"/>
            <a:ext cx="129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</a:rPr>
              <a:t> металл</a:t>
            </a:r>
          </a:p>
        </p:txBody>
      </p:sp>
      <p:sp>
        <p:nvSpPr>
          <p:cNvPr id="10" name="Управляющая кнопка: далее 9">
            <a:hlinkClick r:id="rId8" action="ppaction://hlinksldjump" highlightClick="1"/>
          </p:cNvPr>
          <p:cNvSpPr/>
          <p:nvPr/>
        </p:nvSpPr>
        <p:spPr>
          <a:xfrm>
            <a:off x="8027988" y="6165850"/>
            <a:ext cx="792162" cy="3587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Вася\Desktop\картинки к уроку\p6_risunok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88913"/>
            <a:ext cx="8713788" cy="656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далее 1">
            <a:hlinkClick r:id="rId3" action="ppaction://hlinksldjump" highlightClick="1"/>
          </p:cNvPr>
          <p:cNvSpPr/>
          <p:nvPr/>
        </p:nvSpPr>
        <p:spPr>
          <a:xfrm>
            <a:off x="8243888" y="6381750"/>
            <a:ext cx="720725" cy="373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Физические явления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Механические</a:t>
            </a:r>
            <a:endParaRPr lang="ru-RU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Звуковые</a:t>
            </a:r>
            <a:endParaRPr lang="ru-RU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Световые</a:t>
            </a:r>
            <a:endParaRPr lang="ru-RU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Магнитные</a:t>
            </a:r>
            <a:endParaRPr lang="ru-RU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Электрические</a:t>
            </a:r>
            <a:endParaRPr lang="ru-RU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Тепловые</a:t>
            </a: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286750" y="6286500"/>
            <a:ext cx="676275" cy="355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к уотрывок из кинофильма сказки Золотой петушо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500042"/>
            <a:ext cx="7842250" cy="588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Механические явления</a:t>
            </a:r>
          </a:p>
        </p:txBody>
      </p:sp>
      <p:pic>
        <p:nvPicPr>
          <p:cNvPr id="21507" name="Picture 4" descr="C:\Users\Вася\Desktop\картинки к уроку\Babochki8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1125538"/>
            <a:ext cx="1152525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C:\Users\Вася\Desktop\картинки к уроку\Kolok1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6100" y="1557338"/>
            <a:ext cx="1408113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C:\Users\Вася\Desktop\картинки к уроку\Zayci34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113" y="22050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 descr="C:\Users\Вася\Desktop\картинки к уроку\Deti11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4300" y="51577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8" descr="C:\Users\Вася\Desktop\картинки к уроку\584967310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72225" y="2997200"/>
            <a:ext cx="22796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9" descr="C:\Users\Вася\Desktop\картинки к уроку\1454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810250" y="35242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5" descr="7t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468313" y="4724400"/>
            <a:ext cx="24495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7" descr="37r4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62688" y="981075"/>
            <a:ext cx="2881312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2" descr="risunok1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203575" y="2924175"/>
            <a:ext cx="28797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назад 11">
            <a:hlinkClick r:id="rId11" action="ppaction://hlinksldjump" highlightClick="1"/>
          </p:cNvPr>
          <p:cNvSpPr/>
          <p:nvPr/>
        </p:nvSpPr>
        <p:spPr>
          <a:xfrm>
            <a:off x="8286750" y="6286500"/>
            <a:ext cx="571500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Звуковые явления</a:t>
            </a:r>
          </a:p>
        </p:txBody>
      </p:sp>
      <p:pic>
        <p:nvPicPr>
          <p:cNvPr id="22531" name="Picture 18" descr="62r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395288" y="958850"/>
            <a:ext cx="187325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16" descr="6r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3663" y="3371850"/>
            <a:ext cx="20161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1" descr="35r4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1042988" y="3789363"/>
            <a:ext cx="1944687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 descr="C:\Users\Вася\Desktop\картинки к уроку\Deti116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788" y="1341438"/>
            <a:ext cx="247967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9" descr="звуки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1412875"/>
            <a:ext cx="2232025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4" descr="H:\Анимация\30r6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40200" y="4508500"/>
            <a:ext cx="1636713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8286750" y="6286500"/>
            <a:ext cx="571500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Световые явления</a:t>
            </a:r>
          </a:p>
        </p:txBody>
      </p:sp>
      <p:pic>
        <p:nvPicPr>
          <p:cNvPr id="23555" name="Picture 2" descr="C:\Users\Вася\Desktop\картинки к уроку\7965478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1052513"/>
            <a:ext cx="1079500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6" descr="33r6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11975" y="692150"/>
            <a:ext cx="19796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3" descr="11t6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3688" y="2500313"/>
            <a:ext cx="19732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C:\Users\Вася\Desktop\картинки к уроку\854248168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3" y="4857750"/>
            <a:ext cx="2279650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C:\Users\Вася\Desktop\картинки к уроку\78136740_large_animashki_047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938" y="1268413"/>
            <a:ext cx="1944687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9" descr="C:\Users\Вася\Desktop\картинки к уроку\640082878.jpg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3850" y="4508500"/>
            <a:ext cx="223202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6" descr="H:\Анимация\10123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3850" y="692150"/>
            <a:ext cx="14287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8" descr="H:\Анимация\52r1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1188" y="2636838"/>
            <a:ext cx="642937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7" descr="H:\Анимация\2r1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571750" y="3714750"/>
            <a:ext cx="20367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назад 11">
            <a:hlinkClick r:id="rId11" action="ppaction://hlinksldjump" highlightClick="1"/>
          </p:cNvPr>
          <p:cNvSpPr/>
          <p:nvPr/>
        </p:nvSpPr>
        <p:spPr>
          <a:xfrm>
            <a:off x="8286750" y="6286500"/>
            <a:ext cx="571500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Магнитные явления</a:t>
            </a:r>
          </a:p>
        </p:txBody>
      </p:sp>
      <p:pic>
        <p:nvPicPr>
          <p:cNvPr id="24579" name="Picture 7" descr="pol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3141663"/>
            <a:ext cx="2447925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166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113" y="1916113"/>
            <a:ext cx="3048000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mode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788" y="3141663"/>
            <a:ext cx="2405062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0640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850" y="1268413"/>
            <a:ext cx="24479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10" descr="Безымянный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00788" y="1268413"/>
            <a:ext cx="23034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rId7" action="ppaction://hlinksldjump" highlightClick="1"/>
          </p:cNvPr>
          <p:cNvSpPr/>
          <p:nvPr/>
        </p:nvSpPr>
        <p:spPr>
          <a:xfrm>
            <a:off x="8286750" y="6286500"/>
            <a:ext cx="571500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Электрические явления</a:t>
            </a:r>
          </a:p>
        </p:txBody>
      </p:sp>
      <p:pic>
        <p:nvPicPr>
          <p:cNvPr id="25603" name="Picture 13" descr="11t6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475" y="1412875"/>
            <a:ext cx="22907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_Electrician-260207-bi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1268413"/>
            <a:ext cx="1944687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8" descr="image00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8488" y="1268413"/>
            <a:ext cx="179863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1" descr="3_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28813" y="4214813"/>
            <a:ext cx="1511300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2" descr="40308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13" y="4357688"/>
            <a:ext cx="1657350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4" descr="C:\Users\Вася\Desktop\картинки к уроку\640082878.jpg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57563" y="4286250"/>
            <a:ext cx="25193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8286750" y="6286500"/>
            <a:ext cx="571500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Тепловые явления</a:t>
            </a:r>
          </a:p>
        </p:txBody>
      </p:sp>
      <p:pic>
        <p:nvPicPr>
          <p:cNvPr id="26627" name="Picture 7" descr="37r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60350"/>
            <a:ext cx="2519362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8" descr="0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688" y="3573463"/>
            <a:ext cx="23034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C:\Users\Вася\Desktop\картинки к уроку\67578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2708275"/>
            <a:ext cx="17827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C:\Users\Вася\Desktop\картинки к уроку\ba08dd946dcd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9175" y="1268413"/>
            <a:ext cx="24003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C:\Users\Вася\Desktop\картинки к уроку\854248168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00338" y="1268413"/>
            <a:ext cx="2857500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C:\Users\Вася\Desktop\картинки к уроку\Imagens119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95513" y="3933825"/>
            <a:ext cx="151288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C:\Users\Вася\Desktop\картинки к уроку\Fire_animation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84663" y="4076700"/>
            <a:ext cx="230346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6" descr="H:\Анимация\10123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779838" y="3429000"/>
            <a:ext cx="14287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назад 10">
            <a:hlinkClick r:id="rId10" action="ppaction://hlinksldjump" highlightClick="1"/>
          </p:cNvPr>
          <p:cNvSpPr/>
          <p:nvPr/>
        </p:nvSpPr>
        <p:spPr>
          <a:xfrm>
            <a:off x="8143875" y="6215063"/>
            <a:ext cx="571500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Использованная литература</a:t>
            </a:r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68313" y="1412875"/>
            <a:ext cx="82804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AutoNum type="arabicPeriod"/>
            </a:pPr>
            <a:r>
              <a:rPr lang="ru-RU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Физика 7 класс. В 2-х частях. Генденштейн Л.Э.,  Кайдалов А.Б., Кожевников В.Б. Изд-во «Мнемозина», 2010 г.</a:t>
            </a:r>
          </a:p>
          <a:p>
            <a:pPr marL="342900" indent="-342900">
              <a:spcBef>
                <a:spcPct val="20000"/>
              </a:spcBef>
              <a:buFontTx/>
              <a:buAutoNum type="arabicPeriod"/>
            </a:pPr>
            <a:r>
              <a:rPr lang="ru-RU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Задачи по физике 7-9 классы. Генденштейн Л.Э., Кирик Л.А., И.М. Гельфгат Изд-во «Илекса», 2009 г.</a:t>
            </a:r>
          </a:p>
          <a:p>
            <a:pPr marL="342900" indent="-34290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Картинки и анимации в свободном доступе в сети Интернет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468313" y="404813"/>
            <a:ext cx="8351837" cy="5040312"/>
            <a:chOff x="467544" y="404664"/>
            <a:chExt cx="8352928" cy="5040750"/>
          </a:xfrm>
        </p:grpSpPr>
        <p:pic>
          <p:nvPicPr>
            <p:cNvPr id="4100" name="Picture 2" descr="C:\Users\Вася\Desktop\картинки к уроку\6a00e3982061da883301310f3df08d970c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67544" y="404664"/>
              <a:ext cx="3384376" cy="504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1" name="Picture 3" descr="C:\Users\Вася\Desktop\картинки к уроку\pro-00000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923928" y="1052736"/>
              <a:ext cx="4896544" cy="3672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Управляющая кнопка: далее 7">
            <a:hlinkClick r:id="rId4" action="ppaction://hlinksldjump" highlightClick="1"/>
          </p:cNvPr>
          <p:cNvSpPr/>
          <p:nvPr/>
        </p:nvSpPr>
        <p:spPr>
          <a:xfrm>
            <a:off x="8215313" y="6215063"/>
            <a:ext cx="687387" cy="407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8358188" y="6215063"/>
            <a:ext cx="571500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отрывок из кинофильма сказки Конек -горбуно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460375"/>
            <a:ext cx="7416800" cy="593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ася\Desktop\картинки к уроку\yeuvuzwichnyqkcrtiewrjsbrrfffetdjn zemvmpdzn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214313"/>
            <a:ext cx="8501063" cy="637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286750" y="6357938"/>
            <a:ext cx="571500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316913" y="6165850"/>
            <a:ext cx="576262" cy="3587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отрывок из фильма Марья искусниц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4050" y="404813"/>
            <a:ext cx="763270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1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765175"/>
            <a:ext cx="7773987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792162" cy="3587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Вася\Desktop\картинки к уроку\0_87392_e427222c_XL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60350"/>
            <a:ext cx="8618538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8215313" y="6215063"/>
            <a:ext cx="571500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C:\Users\Вася\Desktop\картинки к уроку\75569316_large_4104399_16578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14313"/>
            <a:ext cx="8215312" cy="616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358188" y="6286500"/>
            <a:ext cx="571500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255</Words>
  <Application>Microsoft Office PowerPoint</Application>
  <PresentationFormat>Экран (4:3)</PresentationFormat>
  <Paragraphs>42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Тема Office</vt:lpstr>
      <vt:lpstr>Что изучает физика?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Что общего и чем отличаются эти тела?</vt:lpstr>
      <vt:lpstr>Слайд 15</vt:lpstr>
      <vt:lpstr>Слайд 16</vt:lpstr>
      <vt:lpstr>Слайд 17</vt:lpstr>
      <vt:lpstr>Слайд 18</vt:lpstr>
      <vt:lpstr>Физические явления</vt:lpstr>
      <vt:lpstr>Механические явления</vt:lpstr>
      <vt:lpstr>Звуковые явления</vt:lpstr>
      <vt:lpstr>Световые явления</vt:lpstr>
      <vt:lpstr>Магнитные явления</vt:lpstr>
      <vt:lpstr>Электрические явления</vt:lpstr>
      <vt:lpstr>Тепловые явления</vt:lpstr>
      <vt:lpstr>Использованная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изучает физика?</dc:title>
  <dc:creator>Вася</dc:creator>
  <cp:lastModifiedBy>revaz</cp:lastModifiedBy>
  <cp:revision>112</cp:revision>
  <dcterms:created xsi:type="dcterms:W3CDTF">2012-07-26T13:03:43Z</dcterms:created>
  <dcterms:modified xsi:type="dcterms:W3CDTF">2013-04-02T13:37:38Z</dcterms:modified>
</cp:coreProperties>
</file>