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83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5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FF3300"/>
    <a:srgbClr val="CC3399"/>
    <a:srgbClr val="996633"/>
    <a:srgbClr val="339966"/>
    <a:srgbClr val="6666FF"/>
    <a:srgbClr val="008000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4" y="-270"/>
      </p:cViewPr>
      <p:guideLst>
        <p:guide orient="horz" pos="2115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3513B-6A8D-4FE6-8C19-E91E0993A7A3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B27C-F33D-4BFB-9D10-5AD088EA0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187DE-C532-4554-A9B3-D5E0CFCE3C89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A07E0-6A00-40C9-88B3-C8909151D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B309D-001E-43F9-916E-80EE46671E6D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8F1D-A354-46F6-8821-47EF06559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57DB2-7FD2-46A8-8F4D-9C50635CE2B0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D0253-FBEA-4C30-B282-52C53F2F1F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68A2C-BA70-413E-A881-C51476BF313F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284F8-BD77-4F2F-9AC4-DDAA872079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09609-B2A8-4FA3-9B37-6ECDF4DBDDB6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9E301-EFC6-4C4C-BE61-E9258D283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8710C-81D3-4C6A-B4C9-C8947F0C62DB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D2B-20CF-4CCC-B777-9D29F3D6E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8D3D8-BA3F-46EF-897B-6CFE85029FF9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7C775-2E49-489F-A358-B1FE899BB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50480-A9B9-4DCB-8AA1-7DF304EDC42A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1FAF2-3E66-40E4-A074-47FA22D00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F7BDC-3E80-4EDE-8922-7471FAE082E0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7398B-93F2-472E-9DC4-984D44140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2A467-43C8-416A-A6BA-59E8C2676663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017FF-CAD2-4F4E-B82F-BB63AA227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18"/>
          <p:cNvGrpSpPr>
            <a:grpSpLocks/>
          </p:cNvGrpSpPr>
          <p:nvPr/>
        </p:nvGrpSpPr>
        <p:grpSpPr bwMode="auto">
          <a:xfrm>
            <a:off x="6557963" y="66675"/>
            <a:ext cx="2574925" cy="6796088"/>
            <a:chOff x="6558164" y="66319"/>
            <a:chExt cx="2575511" cy="6797067"/>
          </a:xfrm>
        </p:grpSpPr>
        <p:grpSp>
          <p:nvGrpSpPr>
            <p:cNvPr id="1032" name="Group 62"/>
            <p:cNvGrpSpPr>
              <a:grpSpLocks/>
            </p:cNvGrpSpPr>
            <p:nvPr/>
          </p:nvGrpSpPr>
          <p:grpSpPr bwMode="auto"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1040" name="Group 44"/>
              <p:cNvGrpSpPr>
                <a:grpSpLocks/>
              </p:cNvGrpSpPr>
              <p:nvPr/>
            </p:nvGrpSpPr>
            <p:grpSpPr bwMode="auto"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041" name="Group 50"/>
              <p:cNvGrpSpPr>
                <a:grpSpLocks/>
              </p:cNvGrpSpPr>
              <p:nvPr/>
            </p:nvGrpSpPr>
            <p:grpSpPr bwMode="auto"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5453" y="3308461"/>
                  <a:ext cx="492237" cy="560469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4480" y="887175"/>
                  <a:ext cx="384263" cy="439800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042" name="Group 56"/>
              <p:cNvGrpSpPr>
                <a:grpSpLocks/>
              </p:cNvGrpSpPr>
              <p:nvPr/>
            </p:nvGrpSpPr>
            <p:grpSpPr bwMode="auto"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3118" y="4921594"/>
                  <a:ext cx="1032110" cy="1181270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868" y="155232"/>
                  <a:ext cx="722477" cy="825619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738" y="3830825"/>
                  <a:ext cx="639908" cy="728767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8524" y="1798532"/>
                  <a:ext cx="765349" cy="870075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971" y="6307681"/>
              <a:ext cx="976534" cy="5509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FA21F9-6DBA-404D-9EBF-3C450384A222}" type="datetimeFigureOut">
              <a:rPr lang="ru-RU"/>
              <a:pPr>
                <a:defRPr/>
              </a:pPr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2E2FC2-04F7-4BF3-8EB7-56F3EE527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708" r:id="rId9"/>
    <p:sldLayoutId id="2147483699" r:id="rId10"/>
    <p:sldLayoutId id="2147483698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5" Type="http://schemas.openxmlformats.org/officeDocument/2006/relationships/slide" Target="slide2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5" Type="http://schemas.openxmlformats.org/officeDocument/2006/relationships/slide" Target="slide2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slide" Target="slide2.xml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audio" Target="NULL" TargetMode="External"/><Relationship Id="rId5" Type="http://schemas.openxmlformats.org/officeDocument/2006/relationships/slide" Target="slide2.xml"/><Relationship Id="rId4" Type="http://schemas.openxmlformats.org/officeDocument/2006/relationships/image" Target="../media/image9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6" Type="http://schemas.openxmlformats.org/officeDocument/2006/relationships/slide" Target="slide2.xm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slide" Target="slide2.xm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515" y="1052736"/>
            <a:ext cx="5616624" cy="1296144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Весёлый алфавит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971550" y="2852738"/>
            <a:ext cx="3481388" cy="2530475"/>
          </a:xfrm>
        </p:spPr>
        <p:txBody>
          <a:bodyPr rtlCol="0"/>
          <a:lstStyle/>
          <a:p>
            <a:pPr algn="r" fontAlgn="auto">
              <a:buFont typeface="Wingdings 2" charset="2"/>
              <a:buNone/>
              <a:defRPr/>
            </a:pPr>
            <a:endParaRPr lang="ru-RU" dirty="0" smtClean="0"/>
          </a:p>
          <a:p>
            <a:pPr algn="r" fontAlgn="auto">
              <a:buFont typeface="Wingdings 2" charset="2"/>
              <a:buNone/>
              <a:defRPr/>
            </a:pPr>
            <a:endParaRPr lang="ru-RU" dirty="0"/>
          </a:p>
          <a:p>
            <a:pPr algn="r" fontAlgn="auto">
              <a:buFont typeface="Wingdings 2" charset="2"/>
              <a:buNone/>
              <a:defRPr/>
            </a:pPr>
            <a:endParaRPr lang="ru-RU" dirty="0" smtClean="0"/>
          </a:p>
          <a:p>
            <a:pPr algn="r" fontAlgn="auto">
              <a:buFont typeface="Wingdings 2" charset="2"/>
              <a:buNone/>
              <a:defRPr/>
            </a:pPr>
            <a:r>
              <a:rPr lang="ru-RU" sz="2000" b="1" dirty="0" smtClean="0"/>
              <a:t>Разработал:</a:t>
            </a:r>
          </a:p>
          <a:p>
            <a:pPr algn="r" fontAlgn="auto">
              <a:buFont typeface="Wingdings 2" charset="2"/>
              <a:buNone/>
              <a:defRPr/>
            </a:pPr>
            <a:r>
              <a:rPr lang="ru-RU" sz="2000" b="1" dirty="0" smtClean="0"/>
              <a:t>Учитель немецкого языка</a:t>
            </a:r>
          </a:p>
          <a:p>
            <a:pPr algn="r" fontAlgn="auto">
              <a:buFont typeface="Wingdings 2" charset="2"/>
              <a:buNone/>
              <a:defRPr/>
            </a:pPr>
            <a:r>
              <a:rPr lang="ru-RU" sz="2000" b="1" dirty="0" err="1" smtClean="0"/>
              <a:t>Колпакова</a:t>
            </a:r>
            <a:r>
              <a:rPr lang="ru-RU" sz="2000" b="1" dirty="0" smtClean="0"/>
              <a:t> А. Ю</a:t>
            </a:r>
            <a:r>
              <a:rPr lang="ru-RU" sz="2000" b="1" dirty="0" smtClean="0">
                <a:latin typeface="+mj-lt"/>
              </a:rPr>
              <a:t>.</a:t>
            </a:r>
            <a:endParaRPr lang="ru-RU" sz="2000" b="1" dirty="0">
              <a:latin typeface="+mj-lt"/>
            </a:endParaRPr>
          </a:p>
        </p:txBody>
      </p:sp>
      <p:pic>
        <p:nvPicPr>
          <p:cNvPr id="10" name="Рисунок 9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/>
          <a:srcRect/>
          <a:stretch>
            <a:fillRect/>
          </a:stretch>
        </p:blipFill>
        <p:spPr>
          <a:xfrm>
            <a:off x="4791075" y="1517650"/>
            <a:ext cx="3609975" cy="3603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06475" y="268288"/>
            <a:ext cx="7131050" cy="1335087"/>
          </a:xfrm>
        </p:spPr>
      </p:pic>
      <p:sp>
        <p:nvSpPr>
          <p:cNvPr id="22530" name="Объект 9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5" name="Объект 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10125" y="1749425"/>
            <a:ext cx="3175000" cy="8302625"/>
          </a:xfr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288" y="195263"/>
            <a:ext cx="1536700" cy="1646237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1042988" y="1833563"/>
            <a:ext cx="3457575" cy="40433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042988" y="1989138"/>
            <a:ext cx="3457575" cy="3538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Wie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hei</a:t>
            </a:r>
            <a:r>
              <a:rPr lang="el-GR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β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t du?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Woher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kommst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du?</a:t>
            </a:r>
            <a:endParaRPr lang="ru-RU" sz="2800" b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6-конечная звезда 8">
            <a:hlinkClick r:id="rId5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Ich</a:t>
            </a: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bin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Sch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/>
                <a:ea typeface="FangSong"/>
              </a:rPr>
              <a:t>üler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23554" name="Объект 6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0" name="Объект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95813" y="1712913"/>
            <a:ext cx="3352800" cy="8412162"/>
          </a:xfrm>
        </p:spPr>
      </p:pic>
      <p:sp>
        <p:nvSpPr>
          <p:cNvPr id="9" name="Скругленный прямоугольник 8"/>
          <p:cNvSpPr/>
          <p:nvPr/>
        </p:nvSpPr>
        <p:spPr>
          <a:xfrm>
            <a:off x="1042988" y="1844675"/>
            <a:ext cx="3384550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Wie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hei</a:t>
            </a:r>
            <a:r>
              <a:rPr lang="el-GR" sz="2800" b="1" dirty="0">
                <a:solidFill>
                  <a:schemeClr val="bg2">
                    <a:lumMod val="75000"/>
                  </a:schemeClr>
                </a:solidFill>
              </a:rPr>
              <a:t>β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t du?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Woher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kommst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du?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Wie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alt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bist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du?</a:t>
            </a:r>
          </a:p>
          <a:p>
            <a:pPr algn="ctr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25" y="195263"/>
            <a:ext cx="1652588" cy="1511300"/>
          </a:xfrm>
          <a:prstGeom prst="rect">
            <a:avLst/>
          </a:prstGeom>
          <a:noFill/>
        </p:spPr>
      </p:pic>
      <p:sp>
        <p:nvSpPr>
          <p:cNvPr id="8" name="6-конечная звезда 7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Ja</a:t>
            </a:r>
            <a:r>
              <a:rPr lang="en-US" sz="3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– </a:t>
            </a:r>
            <a:r>
              <a:rPr lang="en-US" sz="3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Stuhl</a:t>
            </a:r>
            <a:r>
              <a:rPr lang="en-US" sz="3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, nein - </a:t>
            </a:r>
            <a:r>
              <a:rPr lang="en-US" sz="3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Stuhl</a:t>
            </a:r>
            <a:r>
              <a:rPr lang="en-US" sz="3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ru-RU" sz="3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/>
            </a:r>
            <a:br>
              <a:rPr lang="ru-RU" sz="3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</a:br>
            <a:endParaRPr lang="ru-RU" sz="3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24578" name="Текст 5"/>
          <p:cNvSpPr>
            <a:spLocks noGrp="1"/>
          </p:cNvSpPr>
          <p:nvPr>
            <p:ph type="body" idx="1"/>
          </p:nvPr>
        </p:nvSpPr>
        <p:spPr>
          <a:xfrm>
            <a:off x="1347788" y="1812925"/>
            <a:ext cx="3132137" cy="576263"/>
          </a:xfrm>
        </p:spPr>
        <p:txBody>
          <a:bodyPr/>
          <a:lstStyle/>
          <a:p>
            <a:pPr algn="ctr"/>
            <a:r>
              <a:rPr lang="en-US" sz="2800" b="1" smtClean="0"/>
              <a:t>Ja</a:t>
            </a:r>
            <a:endParaRPr lang="ru-RU" sz="2800" b="1" smtClean="0"/>
          </a:p>
        </p:txBody>
      </p:sp>
      <p:pic>
        <p:nvPicPr>
          <p:cNvPr id="11" name="Объект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944563" y="2328863"/>
            <a:ext cx="3603625" cy="7143750"/>
          </a:xfrm>
        </p:spPr>
      </p:pic>
      <p:sp>
        <p:nvSpPr>
          <p:cNvPr id="24580" name="Текст 7"/>
          <p:cNvSpPr>
            <a:spLocks noGrp="1"/>
          </p:cNvSpPr>
          <p:nvPr>
            <p:ph type="body" sz="quarter" idx="3"/>
          </p:nvPr>
        </p:nvSpPr>
        <p:spPr>
          <a:xfrm>
            <a:off x="5002213" y="1812925"/>
            <a:ext cx="3132137" cy="576263"/>
          </a:xfrm>
        </p:spPr>
        <p:txBody>
          <a:bodyPr/>
          <a:lstStyle/>
          <a:p>
            <a:pPr algn="ctr"/>
            <a:r>
              <a:rPr lang="en-US" sz="2800" b="1" smtClean="0"/>
              <a:t>Nein</a:t>
            </a:r>
            <a:endParaRPr lang="ru-RU" sz="2800" b="1" smtClean="0"/>
          </a:p>
        </p:txBody>
      </p:sp>
      <p:pic>
        <p:nvPicPr>
          <p:cNvPr id="10" name="Объект 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595813" y="2328863"/>
            <a:ext cx="3603625" cy="714375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" y="171450"/>
            <a:ext cx="1614488" cy="1614488"/>
          </a:xfrm>
          <a:prstGeom prst="rect">
            <a:avLst/>
          </a:prstGeom>
          <a:noFill/>
        </p:spPr>
      </p:pic>
      <p:sp>
        <p:nvSpPr>
          <p:cNvPr id="9" name="6-конечная звезда 8">
            <a:hlinkClick r:id="rId5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Kettenspiel</a:t>
            </a:r>
            <a:endParaRPr lang="ru-RU" sz="4800" b="1" dirty="0"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2988" y="1844675"/>
            <a:ext cx="3457575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Das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sind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Buratino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Malwina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Basilio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und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Karabas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sz="half" idx="2"/>
          </p:nvPr>
        </p:nvSpPr>
        <p:spPr>
          <a:xfrm>
            <a:off x="4716463" y="1809750"/>
            <a:ext cx="3416300" cy="40513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marL="0" indent="0" algn="ctr" fontAlgn="auto">
              <a:lnSpc>
                <a:spcPct val="200000"/>
              </a:lnSpc>
              <a:buFont typeface="Wingdings 2" charset="2"/>
              <a:buNone/>
              <a:defRPr/>
            </a:pP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Das </a:t>
            </a:r>
            <a:r>
              <a:rPr lang="en-US" sz="2800" b="1" dirty="0" err="1" smtClean="0">
                <a:solidFill>
                  <a:schemeClr val="bg2">
                    <a:lumMod val="75000"/>
                  </a:schemeClr>
                </a:solidFill>
              </a:rPr>
              <a:t>sind</a:t>
            </a: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bg2">
                    <a:lumMod val="75000"/>
                  </a:schemeClr>
                </a:solidFill>
              </a:rPr>
              <a:t>Pixi</a:t>
            </a: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 err="1" smtClean="0">
                <a:solidFill>
                  <a:schemeClr val="bg2">
                    <a:lumMod val="75000"/>
                  </a:schemeClr>
                </a:solidFill>
              </a:rPr>
              <a:t>Mäusi</a:t>
            </a: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, Lulu, Waldo und  Weise </a:t>
            </a:r>
            <a:r>
              <a:rPr lang="en-US" sz="2800" b="1" dirty="0" err="1" smtClean="0">
                <a:solidFill>
                  <a:schemeClr val="bg2">
                    <a:lumMod val="75000"/>
                  </a:schemeClr>
                </a:solidFill>
              </a:rPr>
              <a:t>Eule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1749425"/>
            <a:ext cx="3590925" cy="8278813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1375" y="1809750"/>
            <a:ext cx="3517900" cy="8267700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25" y="103188"/>
            <a:ext cx="1700213" cy="1701800"/>
          </a:xfrm>
          <a:prstGeom prst="rect">
            <a:avLst/>
          </a:prstGeom>
          <a:noFill/>
        </p:spPr>
      </p:pic>
      <p:sp>
        <p:nvSpPr>
          <p:cNvPr id="10" name="6-конечная звезда 9">
            <a:hlinkClick r:id="rId5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8" name="Объект 3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9443" y="543167"/>
            <a:ext cx="7125113" cy="92447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Lustiege S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ä</a:t>
            </a: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tze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/>
            </a:r>
            <a:b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</a:b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26626" name="Текст 6"/>
          <p:cNvSpPr>
            <a:spLocks noGrp="1"/>
          </p:cNvSpPr>
          <p:nvPr>
            <p:ph type="body" idx="1"/>
          </p:nvPr>
        </p:nvSpPr>
        <p:spPr>
          <a:xfrm>
            <a:off x="1347788" y="1812925"/>
            <a:ext cx="3132137" cy="576263"/>
          </a:xfrm>
        </p:spPr>
        <p:txBody>
          <a:bodyPr/>
          <a:lstStyle/>
          <a:p>
            <a:endParaRPr lang="en-US" smtClean="0"/>
          </a:p>
          <a:p>
            <a:pPr algn="ctr"/>
            <a:r>
              <a:rPr lang="en-US" b="1" smtClean="0"/>
              <a:t>Sind das  Malwina und Buratino?</a:t>
            </a:r>
            <a:endParaRPr lang="ru-RU" b="1" smtClean="0"/>
          </a:p>
        </p:txBody>
      </p:sp>
      <p:sp>
        <p:nvSpPr>
          <p:cNvPr id="26627" name="Текст 9"/>
          <p:cNvSpPr>
            <a:spLocks noGrp="1"/>
          </p:cNvSpPr>
          <p:nvPr>
            <p:ph type="body" sz="quarter" idx="3"/>
          </p:nvPr>
        </p:nvSpPr>
        <p:spPr>
          <a:xfrm>
            <a:off x="5002213" y="1812925"/>
            <a:ext cx="3132137" cy="576263"/>
          </a:xfrm>
        </p:spPr>
        <p:txBody>
          <a:bodyPr/>
          <a:lstStyle/>
          <a:p>
            <a:pPr algn="ctr"/>
            <a:r>
              <a:rPr lang="en-US" b="1" smtClean="0"/>
              <a:t>Sind das Alissa und Basilio?  </a:t>
            </a:r>
            <a:endParaRPr lang="ru-RU" b="1" smtClean="0"/>
          </a:p>
        </p:txBody>
      </p:sp>
      <p:pic>
        <p:nvPicPr>
          <p:cNvPr id="19" name="Объект 1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4962525" y="2328863"/>
            <a:ext cx="2870200" cy="7143750"/>
          </a:xfrm>
        </p:spPr>
      </p:pic>
      <p:pic>
        <p:nvPicPr>
          <p:cNvPr id="21" name="Объект 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384300" y="2335213"/>
            <a:ext cx="2724150" cy="7137400"/>
          </a:xfrm>
        </p:spPr>
      </p:pic>
      <p:sp>
        <p:nvSpPr>
          <p:cNvPr id="22" name="Прямоугольник 21"/>
          <p:cNvSpPr/>
          <p:nvPr/>
        </p:nvSpPr>
        <p:spPr>
          <a:xfrm>
            <a:off x="1258888" y="6086475"/>
            <a:ext cx="792162" cy="431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0" y="6138863"/>
            <a:ext cx="1147763" cy="407987"/>
          </a:xfrm>
          <a:custGeom>
            <a:avLst/>
            <a:gdLst>
              <a:gd name="connsiteX0" fmla="*/ 136187 w 1147863"/>
              <a:gd name="connsiteY0" fmla="*/ 379378 h 408561"/>
              <a:gd name="connsiteX1" fmla="*/ 437744 w 1147863"/>
              <a:gd name="connsiteY1" fmla="*/ 0 h 408561"/>
              <a:gd name="connsiteX2" fmla="*/ 437744 w 1147863"/>
              <a:gd name="connsiteY2" fmla="*/ 0 h 408561"/>
              <a:gd name="connsiteX3" fmla="*/ 612842 w 1147863"/>
              <a:gd name="connsiteY3" fmla="*/ 223736 h 408561"/>
              <a:gd name="connsiteX4" fmla="*/ 612842 w 1147863"/>
              <a:gd name="connsiteY4" fmla="*/ 223736 h 408561"/>
              <a:gd name="connsiteX5" fmla="*/ 846306 w 1147863"/>
              <a:gd name="connsiteY5" fmla="*/ 9727 h 408561"/>
              <a:gd name="connsiteX6" fmla="*/ 846306 w 1147863"/>
              <a:gd name="connsiteY6" fmla="*/ 9727 h 408561"/>
              <a:gd name="connsiteX7" fmla="*/ 1147863 w 1147863"/>
              <a:gd name="connsiteY7" fmla="*/ 398834 h 408561"/>
              <a:gd name="connsiteX8" fmla="*/ 1147863 w 1147863"/>
              <a:gd name="connsiteY8" fmla="*/ 398834 h 408561"/>
              <a:gd name="connsiteX9" fmla="*/ 0 w 1147863"/>
              <a:gd name="connsiteY9" fmla="*/ 408561 h 408561"/>
              <a:gd name="connsiteX10" fmla="*/ 0 w 1147863"/>
              <a:gd name="connsiteY10" fmla="*/ 408561 h 40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7863" h="408561">
                <a:moveTo>
                  <a:pt x="136187" y="379378"/>
                </a:moveTo>
                <a:lnTo>
                  <a:pt x="437744" y="0"/>
                </a:lnTo>
                <a:lnTo>
                  <a:pt x="437744" y="0"/>
                </a:lnTo>
                <a:lnTo>
                  <a:pt x="612842" y="223736"/>
                </a:lnTo>
                <a:lnTo>
                  <a:pt x="612842" y="223736"/>
                </a:lnTo>
                <a:lnTo>
                  <a:pt x="846306" y="9727"/>
                </a:lnTo>
                <a:lnTo>
                  <a:pt x="846306" y="9727"/>
                </a:lnTo>
                <a:lnTo>
                  <a:pt x="1147863" y="398834"/>
                </a:lnTo>
                <a:lnTo>
                  <a:pt x="1147863" y="398834"/>
                </a:lnTo>
                <a:lnTo>
                  <a:pt x="0" y="408561"/>
                </a:lnTo>
                <a:lnTo>
                  <a:pt x="0" y="408561"/>
                </a:lnTo>
              </a:path>
            </a:pathLst>
          </a:custGeom>
          <a:solidFill>
            <a:srgbClr val="FF0000"/>
          </a:solidFill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268538" y="6083300"/>
            <a:ext cx="790575" cy="4095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276600" y="6092825"/>
            <a:ext cx="790575" cy="4095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213225" y="6029325"/>
            <a:ext cx="209550" cy="381000"/>
          </a:xfrm>
          <a:custGeom>
            <a:avLst/>
            <a:gdLst>
              <a:gd name="connsiteX0" fmla="*/ 0 w 327402"/>
              <a:gd name="connsiteY0" fmla="*/ 205813 h 692196"/>
              <a:gd name="connsiteX1" fmla="*/ 48638 w 327402"/>
              <a:gd name="connsiteY1" fmla="*/ 50171 h 692196"/>
              <a:gd name="connsiteX2" fmla="*/ 262646 w 327402"/>
              <a:gd name="connsiteY2" fmla="*/ 20988 h 692196"/>
              <a:gd name="connsiteX3" fmla="*/ 321012 w 327402"/>
              <a:gd name="connsiteY3" fmla="*/ 342001 h 692196"/>
              <a:gd name="connsiteX4" fmla="*/ 136187 w 327402"/>
              <a:gd name="connsiteY4" fmla="*/ 526826 h 692196"/>
              <a:gd name="connsiteX5" fmla="*/ 116732 w 327402"/>
              <a:gd name="connsiteY5" fmla="*/ 692196 h 69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402" h="692196">
                <a:moveTo>
                  <a:pt x="0" y="205813"/>
                </a:moveTo>
                <a:cubicBezTo>
                  <a:pt x="2432" y="143394"/>
                  <a:pt x="4864" y="80975"/>
                  <a:pt x="48638" y="50171"/>
                </a:cubicBezTo>
                <a:cubicBezTo>
                  <a:pt x="92412" y="19367"/>
                  <a:pt x="217250" y="-27650"/>
                  <a:pt x="262646" y="20988"/>
                </a:cubicBezTo>
                <a:cubicBezTo>
                  <a:pt x="308042" y="69626"/>
                  <a:pt x="342088" y="257695"/>
                  <a:pt x="321012" y="342001"/>
                </a:cubicBezTo>
                <a:cubicBezTo>
                  <a:pt x="299936" y="426307"/>
                  <a:pt x="170234" y="468460"/>
                  <a:pt x="136187" y="526826"/>
                </a:cubicBezTo>
                <a:cubicBezTo>
                  <a:pt x="102140" y="585192"/>
                  <a:pt x="109436" y="638694"/>
                  <a:pt x="116732" y="692196"/>
                </a:cubicBezTo>
              </a:path>
            </a:pathLst>
          </a:cu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 flipH="1" flipV="1">
            <a:off x="4276725" y="6527800"/>
            <a:ext cx="60325" cy="6985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795963" y="6113463"/>
            <a:ext cx="792162" cy="4175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4572000" y="6111875"/>
            <a:ext cx="1147763" cy="407988"/>
          </a:xfrm>
          <a:custGeom>
            <a:avLst/>
            <a:gdLst>
              <a:gd name="connsiteX0" fmla="*/ 136187 w 1147863"/>
              <a:gd name="connsiteY0" fmla="*/ 379378 h 408561"/>
              <a:gd name="connsiteX1" fmla="*/ 437744 w 1147863"/>
              <a:gd name="connsiteY1" fmla="*/ 0 h 408561"/>
              <a:gd name="connsiteX2" fmla="*/ 437744 w 1147863"/>
              <a:gd name="connsiteY2" fmla="*/ 0 h 408561"/>
              <a:gd name="connsiteX3" fmla="*/ 612842 w 1147863"/>
              <a:gd name="connsiteY3" fmla="*/ 223736 h 408561"/>
              <a:gd name="connsiteX4" fmla="*/ 612842 w 1147863"/>
              <a:gd name="connsiteY4" fmla="*/ 223736 h 408561"/>
              <a:gd name="connsiteX5" fmla="*/ 846306 w 1147863"/>
              <a:gd name="connsiteY5" fmla="*/ 9727 h 408561"/>
              <a:gd name="connsiteX6" fmla="*/ 846306 w 1147863"/>
              <a:gd name="connsiteY6" fmla="*/ 9727 h 408561"/>
              <a:gd name="connsiteX7" fmla="*/ 1147863 w 1147863"/>
              <a:gd name="connsiteY7" fmla="*/ 398834 h 408561"/>
              <a:gd name="connsiteX8" fmla="*/ 1147863 w 1147863"/>
              <a:gd name="connsiteY8" fmla="*/ 398834 h 408561"/>
              <a:gd name="connsiteX9" fmla="*/ 0 w 1147863"/>
              <a:gd name="connsiteY9" fmla="*/ 408561 h 408561"/>
              <a:gd name="connsiteX10" fmla="*/ 0 w 1147863"/>
              <a:gd name="connsiteY10" fmla="*/ 408561 h 40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7863" h="408561">
                <a:moveTo>
                  <a:pt x="136187" y="379378"/>
                </a:moveTo>
                <a:lnTo>
                  <a:pt x="437744" y="0"/>
                </a:lnTo>
                <a:lnTo>
                  <a:pt x="437744" y="0"/>
                </a:lnTo>
                <a:lnTo>
                  <a:pt x="612842" y="223736"/>
                </a:lnTo>
                <a:lnTo>
                  <a:pt x="612842" y="223736"/>
                </a:lnTo>
                <a:lnTo>
                  <a:pt x="846306" y="9727"/>
                </a:lnTo>
                <a:lnTo>
                  <a:pt x="846306" y="9727"/>
                </a:lnTo>
                <a:lnTo>
                  <a:pt x="1147863" y="398834"/>
                </a:lnTo>
                <a:lnTo>
                  <a:pt x="1147863" y="398834"/>
                </a:lnTo>
                <a:lnTo>
                  <a:pt x="0" y="408561"/>
                </a:lnTo>
                <a:lnTo>
                  <a:pt x="0" y="408561"/>
                </a:lnTo>
              </a:path>
            </a:pathLst>
          </a:custGeom>
          <a:solidFill>
            <a:srgbClr val="FF0000"/>
          </a:solidFill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6875463" y="6092825"/>
            <a:ext cx="792162" cy="4095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7812088" y="6092825"/>
            <a:ext cx="792162" cy="4095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8748713" y="5949950"/>
            <a:ext cx="209550" cy="460375"/>
          </a:xfrm>
          <a:custGeom>
            <a:avLst/>
            <a:gdLst>
              <a:gd name="connsiteX0" fmla="*/ 0 w 327402"/>
              <a:gd name="connsiteY0" fmla="*/ 205813 h 692196"/>
              <a:gd name="connsiteX1" fmla="*/ 48638 w 327402"/>
              <a:gd name="connsiteY1" fmla="*/ 50171 h 692196"/>
              <a:gd name="connsiteX2" fmla="*/ 262646 w 327402"/>
              <a:gd name="connsiteY2" fmla="*/ 20988 h 692196"/>
              <a:gd name="connsiteX3" fmla="*/ 321012 w 327402"/>
              <a:gd name="connsiteY3" fmla="*/ 342001 h 692196"/>
              <a:gd name="connsiteX4" fmla="*/ 136187 w 327402"/>
              <a:gd name="connsiteY4" fmla="*/ 526826 h 692196"/>
              <a:gd name="connsiteX5" fmla="*/ 116732 w 327402"/>
              <a:gd name="connsiteY5" fmla="*/ 692196 h 69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402" h="692196">
                <a:moveTo>
                  <a:pt x="0" y="205813"/>
                </a:moveTo>
                <a:cubicBezTo>
                  <a:pt x="2432" y="143394"/>
                  <a:pt x="4864" y="80975"/>
                  <a:pt x="48638" y="50171"/>
                </a:cubicBezTo>
                <a:cubicBezTo>
                  <a:pt x="92412" y="19367"/>
                  <a:pt x="217250" y="-27650"/>
                  <a:pt x="262646" y="20988"/>
                </a:cubicBezTo>
                <a:cubicBezTo>
                  <a:pt x="308042" y="69626"/>
                  <a:pt x="342088" y="257695"/>
                  <a:pt x="321012" y="342001"/>
                </a:cubicBezTo>
                <a:cubicBezTo>
                  <a:pt x="299936" y="426307"/>
                  <a:pt x="170234" y="468460"/>
                  <a:pt x="136187" y="526826"/>
                </a:cubicBezTo>
                <a:cubicBezTo>
                  <a:pt x="102140" y="585192"/>
                  <a:pt x="109436" y="638694"/>
                  <a:pt x="116732" y="692196"/>
                </a:cubicBezTo>
              </a:path>
            </a:pathLst>
          </a:cu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Овал 59"/>
          <p:cNvSpPr/>
          <p:nvPr/>
        </p:nvSpPr>
        <p:spPr>
          <a:xfrm flipH="1" flipV="1">
            <a:off x="8812213" y="6507163"/>
            <a:ext cx="46037" cy="460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188" y="146050"/>
            <a:ext cx="1560512" cy="1633538"/>
          </a:xfrm>
          <a:prstGeom prst="rect">
            <a:avLst/>
          </a:prstGeom>
          <a:noFill/>
        </p:spPr>
      </p:pic>
      <p:sp>
        <p:nvSpPr>
          <p:cNvPr id="23" name="6-конечная звезда 22">
            <a:hlinkClick r:id="rId5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8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Malen</a:t>
            </a: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wir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95263"/>
            <a:ext cx="1597025" cy="1504950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1042988" y="1773238"/>
            <a:ext cx="3457575" cy="41036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Объект 14"/>
          <p:cNvSpPr>
            <a:spLocks noGrp="1"/>
          </p:cNvSpPr>
          <p:nvPr>
            <p:ph sz="half" idx="2"/>
          </p:nvPr>
        </p:nvSpPr>
        <p:spPr>
          <a:xfrm>
            <a:off x="4662488" y="1809750"/>
            <a:ext cx="3470275" cy="40513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fontAlgn="auto">
              <a:buFont typeface="Wingdings 2" charset="2"/>
              <a:buChar char=""/>
              <a:defRPr/>
            </a:pPr>
            <a:endParaRPr lang="ru-RU"/>
          </a:p>
        </p:txBody>
      </p:sp>
      <p:sp>
        <p:nvSpPr>
          <p:cNvPr id="8" name="6-конечная звезда 7">
            <a:hlinkClick r:id="rId3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8350" y="1731963"/>
            <a:ext cx="3608388" cy="83867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3438" y="1773238"/>
            <a:ext cx="3473450" cy="31083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Nina, Ina, Toni,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Goga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Anton, Anna, Hanna, Hans, Susanna,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Gena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Rudi, Rosa, Werner, Emma, Lars,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Lili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Jan, Jens,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Jorg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endParaRPr lang="ru-RU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0913" y="1731963"/>
            <a:ext cx="3614737" cy="83867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2988" y="1792288"/>
            <a:ext cx="3457575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Anna, Toni, Anton, Hanna, Helga, Ina, Susi, Laura, Rudi,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Lene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Hugo,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Katrin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Berta, 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Jorg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Steffi,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Veronika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Franz, Tom</a:t>
            </a:r>
            <a:endParaRPr lang="ru-RU" sz="28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82663" y="1758950"/>
            <a:ext cx="3482975" cy="40909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7C80"/>
                </a:solidFill>
              </a:rPr>
              <a:t>Anna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Toni, Anton, </a:t>
            </a:r>
            <a:r>
              <a:rPr lang="en-US" sz="2800" b="1" dirty="0">
                <a:solidFill>
                  <a:srgbClr val="FF7C80"/>
                </a:solidFill>
              </a:rPr>
              <a:t>Hanna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>
                <a:solidFill>
                  <a:srgbClr val="FF7C80"/>
                </a:solidFill>
              </a:rPr>
              <a:t>Helga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>
                <a:solidFill>
                  <a:srgbClr val="FF7C80"/>
                </a:solidFill>
              </a:rPr>
              <a:t>Ina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>
                <a:solidFill>
                  <a:srgbClr val="FF7C80"/>
                </a:solidFill>
              </a:rPr>
              <a:t>Susi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>
                <a:solidFill>
                  <a:srgbClr val="FF7C80"/>
                </a:solidFill>
              </a:rPr>
              <a:t>Laura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Rudi, </a:t>
            </a:r>
            <a:r>
              <a:rPr lang="en-US" sz="2800" b="1" dirty="0" err="1">
                <a:solidFill>
                  <a:srgbClr val="FF7C80"/>
                </a:solidFill>
              </a:rPr>
              <a:t>Lene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Hugo, </a:t>
            </a:r>
            <a:r>
              <a:rPr lang="en-US" sz="2800" b="1" dirty="0" err="1">
                <a:solidFill>
                  <a:srgbClr val="FF7C80"/>
                </a:solidFill>
              </a:rPr>
              <a:t>Katrin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>
                <a:solidFill>
                  <a:srgbClr val="FF7C80"/>
                </a:solidFill>
              </a:rPr>
              <a:t>Berta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Jorg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Steffi, </a:t>
            </a:r>
            <a:r>
              <a:rPr lang="en-US" sz="2800" b="1" dirty="0" err="1">
                <a:solidFill>
                  <a:srgbClr val="FF7C80"/>
                </a:solidFill>
              </a:rPr>
              <a:t>Veronika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Franz, Tom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52963" y="1758950"/>
            <a:ext cx="3482975" cy="40909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7C80"/>
                </a:solidFill>
              </a:rPr>
              <a:t>Nina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>
                <a:solidFill>
                  <a:srgbClr val="FF7C80"/>
                </a:solidFill>
              </a:rPr>
              <a:t>Ina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Toni,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Goga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Anton, </a:t>
            </a:r>
            <a:r>
              <a:rPr lang="en-US" sz="2800" b="1" dirty="0">
                <a:solidFill>
                  <a:srgbClr val="FF7C80"/>
                </a:solidFill>
              </a:rPr>
              <a:t>Anna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>
                <a:solidFill>
                  <a:srgbClr val="FF7C80"/>
                </a:solidFill>
              </a:rPr>
              <a:t>Hanna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Hans, </a:t>
            </a:r>
            <a:r>
              <a:rPr lang="en-US" sz="2800" b="1" dirty="0">
                <a:solidFill>
                  <a:srgbClr val="FF7C80"/>
                </a:solidFill>
              </a:rPr>
              <a:t>Susanna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Gena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Rudi, </a:t>
            </a:r>
            <a:r>
              <a:rPr lang="en-US" sz="2800" b="1" dirty="0">
                <a:solidFill>
                  <a:srgbClr val="FF7C80"/>
                </a:solidFill>
              </a:rPr>
              <a:t>Rosa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Werner, </a:t>
            </a:r>
            <a:r>
              <a:rPr lang="en-US" sz="2800" b="1" dirty="0">
                <a:solidFill>
                  <a:srgbClr val="FF7C80"/>
                </a:solidFill>
              </a:rPr>
              <a:t>Emma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Lars, </a:t>
            </a:r>
            <a:r>
              <a:rPr lang="en-US" sz="2800" b="1" dirty="0" err="1">
                <a:solidFill>
                  <a:srgbClr val="FF7C80"/>
                </a:solidFill>
              </a:rPr>
              <a:t>Lili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Jan, Jens,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Jorg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660" name="Объект 4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Namen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pic>
        <p:nvPicPr>
          <p:cNvPr id="7" name="Picture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5" y="171450"/>
            <a:ext cx="1560513" cy="1681163"/>
          </a:xfrm>
          <a:prstGeom prst="rect">
            <a:avLst/>
          </a:prstGeom>
          <a:noFill/>
        </p:spPr>
      </p:pic>
      <p:sp>
        <p:nvSpPr>
          <p:cNvPr id="6" name="6-конечная звезда 5">
            <a:hlinkClick r:id="rId3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92275" y="1776413"/>
            <a:ext cx="5759450" cy="41036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2">
                    <a:lumMod val="75000"/>
                  </a:schemeClr>
                </a:solidFill>
              </a:rPr>
              <a:t>eWnrer   </a:t>
            </a:r>
            <a:r>
              <a:rPr lang="en-US" sz="2800" dirty="0" err="1">
                <a:solidFill>
                  <a:schemeClr val="bg2">
                    <a:lumMod val="75000"/>
                  </a:schemeClr>
                </a:solidFill>
              </a:rPr>
              <a:t>naHna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en-US" sz="2800" dirty="0" err="1">
                <a:solidFill>
                  <a:schemeClr val="bg2">
                    <a:lumMod val="75000"/>
                  </a:schemeClr>
                </a:solidFill>
              </a:rPr>
              <a:t>ammE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en-US" sz="2800" dirty="0" err="1">
                <a:solidFill>
                  <a:schemeClr val="bg2">
                    <a:lumMod val="75000"/>
                  </a:schemeClr>
                </a:solidFill>
              </a:rPr>
              <a:t>usaSnan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2">
                    <a:lumMod val="75000"/>
                  </a:schemeClr>
                </a:solidFill>
              </a:rPr>
              <a:t>rasL   </a:t>
            </a:r>
            <a:r>
              <a:rPr lang="en-US" sz="2800" dirty="0" err="1">
                <a:solidFill>
                  <a:schemeClr val="bg2">
                    <a:lumMod val="75000"/>
                  </a:schemeClr>
                </a:solidFill>
              </a:rPr>
              <a:t>uLlu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en-US" sz="2800" dirty="0" err="1">
                <a:solidFill>
                  <a:schemeClr val="bg2">
                    <a:lumMod val="75000"/>
                  </a:schemeClr>
                </a:solidFill>
              </a:rPr>
              <a:t>oJrg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Улыбающееся лицо 9"/>
          <p:cNvSpPr/>
          <p:nvPr/>
        </p:nvSpPr>
        <p:spPr>
          <a:xfrm>
            <a:off x="1547813" y="2547938"/>
            <a:ext cx="1584325" cy="1079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FF7C8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7C80"/>
                </a:solidFill>
              </a:rPr>
              <a:t>Werner</a:t>
            </a:r>
            <a:endParaRPr lang="ru-RU" sz="2000" b="1" dirty="0">
              <a:solidFill>
                <a:srgbClr val="FF7C80"/>
              </a:solidFill>
            </a:endParaRPr>
          </a:p>
        </p:txBody>
      </p:sp>
      <p:sp>
        <p:nvSpPr>
          <p:cNvPr id="11" name="Улыбающееся лицо 10"/>
          <p:cNvSpPr/>
          <p:nvPr/>
        </p:nvSpPr>
        <p:spPr>
          <a:xfrm rot="1035238">
            <a:off x="2930525" y="3003550"/>
            <a:ext cx="1614488" cy="1079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7C80"/>
                </a:solidFill>
              </a:rPr>
              <a:t>Hanna</a:t>
            </a:r>
            <a:endParaRPr lang="ru-RU" sz="2400" b="1" dirty="0">
              <a:solidFill>
                <a:srgbClr val="FF7C80"/>
              </a:solidFill>
            </a:endParaRPr>
          </a:p>
        </p:txBody>
      </p:sp>
      <p:sp>
        <p:nvSpPr>
          <p:cNvPr id="12" name="Улыбающееся лицо 11"/>
          <p:cNvSpPr/>
          <p:nvPr/>
        </p:nvSpPr>
        <p:spPr>
          <a:xfrm rot="20786513">
            <a:off x="4570413" y="3076575"/>
            <a:ext cx="1536700" cy="1079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7C80"/>
                </a:solidFill>
              </a:rPr>
              <a:t>Emma</a:t>
            </a:r>
            <a:endParaRPr lang="ru-RU" sz="2400" b="1" dirty="0">
              <a:solidFill>
                <a:srgbClr val="FF7C80"/>
              </a:solidFill>
            </a:endParaRPr>
          </a:p>
        </p:txBody>
      </p:sp>
      <p:sp>
        <p:nvSpPr>
          <p:cNvPr id="13" name="Улыбающееся лицо 12"/>
          <p:cNvSpPr/>
          <p:nvPr/>
        </p:nvSpPr>
        <p:spPr>
          <a:xfrm rot="20941664">
            <a:off x="5810250" y="2590800"/>
            <a:ext cx="1762125" cy="1079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FF7C8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7C80"/>
                </a:solidFill>
              </a:rPr>
              <a:t>Susanna</a:t>
            </a:r>
            <a:endParaRPr lang="ru-RU" sz="2000" b="1" dirty="0">
              <a:solidFill>
                <a:srgbClr val="FF7C80"/>
              </a:solidFill>
            </a:endParaRPr>
          </a:p>
        </p:txBody>
      </p:sp>
      <p:sp>
        <p:nvSpPr>
          <p:cNvPr id="14" name="Улыбающееся лицо 13"/>
          <p:cNvSpPr/>
          <p:nvPr/>
        </p:nvSpPr>
        <p:spPr>
          <a:xfrm rot="1087841">
            <a:off x="2178050" y="4813300"/>
            <a:ext cx="1657350" cy="108108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7C80"/>
                </a:solidFill>
              </a:rPr>
              <a:t>Lars</a:t>
            </a:r>
            <a:endParaRPr lang="ru-RU" sz="2800" b="1" dirty="0">
              <a:solidFill>
                <a:srgbClr val="FF7C80"/>
              </a:solidFill>
            </a:endParaRPr>
          </a:p>
        </p:txBody>
      </p:sp>
      <p:sp>
        <p:nvSpPr>
          <p:cNvPr id="15" name="Улыбающееся лицо 14"/>
          <p:cNvSpPr/>
          <p:nvPr/>
        </p:nvSpPr>
        <p:spPr>
          <a:xfrm>
            <a:off x="3636963" y="4813300"/>
            <a:ext cx="1655762" cy="108108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7C80"/>
                </a:solidFill>
              </a:rPr>
              <a:t>Lulu</a:t>
            </a:r>
            <a:endParaRPr lang="ru-RU" sz="2800" b="1" dirty="0">
              <a:solidFill>
                <a:srgbClr val="FF7C80"/>
              </a:solidFill>
            </a:endParaRPr>
          </a:p>
        </p:txBody>
      </p:sp>
      <p:sp>
        <p:nvSpPr>
          <p:cNvPr id="16" name="Улыбающееся лицо 15"/>
          <p:cNvSpPr/>
          <p:nvPr/>
        </p:nvSpPr>
        <p:spPr>
          <a:xfrm rot="20555350">
            <a:off x="5272088" y="4691063"/>
            <a:ext cx="1655762" cy="1079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FF7C80"/>
                </a:solidFill>
              </a:rPr>
              <a:t>Jorg</a:t>
            </a:r>
            <a:endParaRPr lang="ru-RU" sz="2800" b="1" dirty="0">
              <a:solidFill>
                <a:srgbClr val="FF7C80"/>
              </a:solidFill>
            </a:endParaRPr>
          </a:p>
        </p:txBody>
      </p:sp>
      <p:sp>
        <p:nvSpPr>
          <p:cNvPr id="2868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06475" y="444500"/>
            <a:ext cx="7131050" cy="1158875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88" y="195263"/>
            <a:ext cx="1665287" cy="1597025"/>
          </a:xfrm>
          <a:prstGeom prst="rect">
            <a:avLst/>
          </a:prstGeom>
          <a:noFill/>
        </p:spPr>
      </p:pic>
      <p:sp>
        <p:nvSpPr>
          <p:cNvPr id="6" name="6-конечная звезда 5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8" name="Picture 4" descr="http://smallgames.ws/uploads/posts/1223715785_4164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0838" y="1920875"/>
            <a:ext cx="5791200" cy="4278313"/>
          </a:xfrm>
          <a:prstGeom prst="rect">
            <a:avLst/>
          </a:prstGeom>
          <a:noFill/>
        </p:spPr>
      </p:pic>
      <p:sp>
        <p:nvSpPr>
          <p:cNvPr id="29701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Pantomime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0722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1785938"/>
            <a:ext cx="5753100" cy="8266112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88" y="195263"/>
            <a:ext cx="1665287" cy="1597025"/>
          </a:xfrm>
          <a:prstGeom prst="rect">
            <a:avLst/>
          </a:prstGeom>
          <a:noFill/>
        </p:spPr>
      </p:pic>
      <p:sp>
        <p:nvSpPr>
          <p:cNvPr id="7" name="6-конечная звезда 6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Magische </a:t>
            </a:r>
            <a:r>
              <a:rPr lang="fr-FR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Q</a:t>
            </a:r>
            <a:r>
              <a:rPr lang="fr-FR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uadrat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/>
            </a:r>
            <a:b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</a:b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95513" y="1844675"/>
            <a:ext cx="4824412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Albi</a:t>
            </a: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Waldo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Pixi</a:t>
            </a: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Lulu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Mäusi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4163" y="1785938"/>
            <a:ext cx="5894387" cy="8888412"/>
          </a:xfrm>
          <a:prstGeom prst="rect">
            <a:avLst/>
          </a:prstGeom>
          <a:noFill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" y="195263"/>
            <a:ext cx="1597025" cy="1560512"/>
          </a:xfrm>
          <a:prstGeom prst="rect">
            <a:avLst/>
          </a:prstGeom>
          <a:noFill/>
        </p:spPr>
      </p:pic>
      <p:sp>
        <p:nvSpPr>
          <p:cNvPr id="8" name="6-конечная звезда 7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5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головок 4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71450" y="-890588"/>
            <a:ext cx="8728075" cy="9144001"/>
          </a:xfrm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243888" y="1158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Rechnen wir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/>
            </a:r>
            <a:b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</a:b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57363" y="1851025"/>
            <a:ext cx="5761037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          </a:t>
            </a:r>
            <a:r>
              <a:rPr lang="en-US" sz="4800" b="1" dirty="0">
                <a:solidFill>
                  <a:srgbClr val="FF7C80"/>
                </a:solidFill>
              </a:rPr>
              <a:t>    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 dirty="0">
              <a:solidFill>
                <a:srgbClr val="FF7C8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7C80"/>
                </a:solidFill>
              </a:rPr>
              <a:t>    </a:t>
            </a:r>
            <a:endParaRPr lang="en-US" sz="4800" b="1" dirty="0">
              <a:solidFill>
                <a:srgbClr val="FF7C8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7C8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2170113"/>
            <a:ext cx="871538" cy="858837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346400" y="2141239"/>
            <a:ext cx="864692" cy="848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010723" y="3140968"/>
            <a:ext cx="864692" cy="848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2963" y="3121025"/>
            <a:ext cx="871537" cy="871538"/>
          </a:xfrm>
          <a:prstGeom prst="rect">
            <a:avLst/>
          </a:prstGeom>
          <a:noFill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5013" y="4340225"/>
            <a:ext cx="866775" cy="877888"/>
          </a:xfrm>
          <a:prstGeom prst="rect">
            <a:avLst/>
          </a:prstGeom>
          <a:noFill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346400" y="4575573"/>
            <a:ext cx="914624" cy="616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56877" y="4575574"/>
            <a:ext cx="914624" cy="616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92750" y="3121025"/>
            <a:ext cx="865188" cy="871538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406809" y="2141237"/>
            <a:ext cx="864692" cy="848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11" name="Плюс 10"/>
          <p:cNvSpPr/>
          <p:nvPr/>
        </p:nvSpPr>
        <p:spPr>
          <a:xfrm>
            <a:off x="2835275" y="2370138"/>
            <a:ext cx="555625" cy="457200"/>
          </a:xfrm>
          <a:prstGeom prst="mathPlus">
            <a:avLst>
              <a:gd name="adj1" fmla="val 869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Равно 12"/>
          <p:cNvSpPr/>
          <p:nvPr/>
        </p:nvSpPr>
        <p:spPr>
          <a:xfrm>
            <a:off x="4205288" y="2282825"/>
            <a:ext cx="431800" cy="631825"/>
          </a:xfrm>
          <a:prstGeom prst="mathEqual">
            <a:avLst>
              <a:gd name="adj1" fmla="val 6220"/>
              <a:gd name="adj2" fmla="val 1176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Равно 28"/>
          <p:cNvSpPr/>
          <p:nvPr/>
        </p:nvSpPr>
        <p:spPr>
          <a:xfrm>
            <a:off x="4211638" y="3357563"/>
            <a:ext cx="431800" cy="631825"/>
          </a:xfrm>
          <a:prstGeom prst="mathEqual">
            <a:avLst>
              <a:gd name="adj1" fmla="val 6220"/>
              <a:gd name="adj2" fmla="val 1176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Равно 29"/>
          <p:cNvSpPr/>
          <p:nvPr/>
        </p:nvSpPr>
        <p:spPr>
          <a:xfrm>
            <a:off x="4262438" y="4487863"/>
            <a:ext cx="433387" cy="631825"/>
          </a:xfrm>
          <a:prstGeom prst="mathEqual">
            <a:avLst>
              <a:gd name="adj1" fmla="val 6220"/>
              <a:gd name="adj2" fmla="val 1176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Плюс 30"/>
          <p:cNvSpPr/>
          <p:nvPr/>
        </p:nvSpPr>
        <p:spPr>
          <a:xfrm>
            <a:off x="2867025" y="3429000"/>
            <a:ext cx="554038" cy="457200"/>
          </a:xfrm>
          <a:prstGeom prst="mathPlus">
            <a:avLst>
              <a:gd name="adj1" fmla="val 869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люс 31"/>
          <p:cNvSpPr/>
          <p:nvPr/>
        </p:nvSpPr>
        <p:spPr>
          <a:xfrm>
            <a:off x="2867025" y="4662488"/>
            <a:ext cx="554038" cy="457200"/>
          </a:xfrm>
          <a:prstGeom prst="mathPlus">
            <a:avLst>
              <a:gd name="adj1" fmla="val 869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Равно 32"/>
          <p:cNvSpPr/>
          <p:nvPr/>
        </p:nvSpPr>
        <p:spPr>
          <a:xfrm>
            <a:off x="6272213" y="2282825"/>
            <a:ext cx="431800" cy="631825"/>
          </a:xfrm>
          <a:prstGeom prst="mathEqual">
            <a:avLst>
              <a:gd name="adj1" fmla="val 6220"/>
              <a:gd name="adj2" fmla="val 1176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Равно 33"/>
          <p:cNvSpPr/>
          <p:nvPr/>
        </p:nvSpPr>
        <p:spPr>
          <a:xfrm>
            <a:off x="6272213" y="3235325"/>
            <a:ext cx="431800" cy="631825"/>
          </a:xfrm>
          <a:prstGeom prst="mathEqual">
            <a:avLst>
              <a:gd name="adj1" fmla="val 6220"/>
              <a:gd name="adj2" fmla="val 1176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Равно 34"/>
          <p:cNvSpPr/>
          <p:nvPr/>
        </p:nvSpPr>
        <p:spPr>
          <a:xfrm>
            <a:off x="6289675" y="4578350"/>
            <a:ext cx="433388" cy="631825"/>
          </a:xfrm>
          <a:prstGeom prst="mathEqual">
            <a:avLst>
              <a:gd name="adj1" fmla="val 6220"/>
              <a:gd name="adj2" fmla="val 1176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89" name="TextBox 15"/>
          <p:cNvSpPr txBox="1">
            <a:spLocks noChangeArrowheads="1"/>
          </p:cNvSpPr>
          <p:nvPr/>
        </p:nvSpPr>
        <p:spPr bwMode="auto">
          <a:xfrm>
            <a:off x="6704013" y="2141538"/>
            <a:ext cx="676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FF7C80"/>
                </a:solidFill>
                <a:latin typeface="Cambria" pitchFamily="18" charset="0"/>
              </a:rPr>
              <a:t>1</a:t>
            </a:r>
            <a:endParaRPr lang="ru-RU" sz="4800" b="1">
              <a:solidFill>
                <a:srgbClr val="FF7C80"/>
              </a:solidFill>
              <a:latin typeface="Cambria" pitchFamily="18" charset="0"/>
            </a:endParaRPr>
          </a:p>
        </p:txBody>
      </p:sp>
      <p:sp>
        <p:nvSpPr>
          <p:cNvPr id="32790" name="TextBox 17"/>
          <p:cNvSpPr txBox="1">
            <a:spLocks noChangeArrowheads="1"/>
          </p:cNvSpPr>
          <p:nvPr/>
        </p:nvSpPr>
        <p:spPr bwMode="auto">
          <a:xfrm>
            <a:off x="6723063" y="3235325"/>
            <a:ext cx="5857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FF7C80"/>
                </a:solidFill>
                <a:latin typeface="Cambria" pitchFamily="18" charset="0"/>
              </a:rPr>
              <a:t>5</a:t>
            </a:r>
            <a:endParaRPr lang="ru-RU" sz="4800" b="1">
              <a:solidFill>
                <a:srgbClr val="FF7C80"/>
              </a:solidFill>
              <a:latin typeface="Cambria" pitchFamily="18" charset="0"/>
            </a:endParaRPr>
          </a:p>
        </p:txBody>
      </p:sp>
      <p:sp>
        <p:nvSpPr>
          <p:cNvPr id="32791" name="TextBox 18"/>
          <p:cNvSpPr txBox="1">
            <a:spLocks noChangeArrowheads="1"/>
          </p:cNvSpPr>
          <p:nvPr/>
        </p:nvSpPr>
        <p:spPr bwMode="auto">
          <a:xfrm>
            <a:off x="6723063" y="4575175"/>
            <a:ext cx="6572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FF7C80"/>
                </a:solidFill>
                <a:latin typeface="Cambria" pitchFamily="18" charset="0"/>
              </a:rPr>
              <a:t>4</a:t>
            </a:r>
            <a:endParaRPr lang="ru-RU" sz="4800" b="1">
              <a:solidFill>
                <a:srgbClr val="FF7C80"/>
              </a:solidFill>
              <a:latin typeface="Cambria" pitchFamily="18" charset="0"/>
            </a:endParaRPr>
          </a:p>
        </p:txBody>
      </p:sp>
      <p:sp>
        <p:nvSpPr>
          <p:cNvPr id="32792" name="TextBox 22"/>
          <p:cNvSpPr txBox="1">
            <a:spLocks noChangeArrowheads="1"/>
          </p:cNvSpPr>
          <p:nvPr/>
        </p:nvSpPr>
        <p:spPr bwMode="auto">
          <a:xfrm>
            <a:off x="4695825" y="2190750"/>
            <a:ext cx="5953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FF7C80"/>
                </a:solidFill>
                <a:latin typeface="Cambria" pitchFamily="18" charset="0"/>
              </a:rPr>
              <a:t>2</a:t>
            </a:r>
            <a:endParaRPr lang="ru-RU" sz="4800" b="1">
              <a:solidFill>
                <a:srgbClr val="FF7C80"/>
              </a:solidFill>
              <a:latin typeface="Cambria" pitchFamily="18" charset="0"/>
            </a:endParaRPr>
          </a:p>
        </p:txBody>
      </p:sp>
      <p:sp>
        <p:nvSpPr>
          <p:cNvPr id="32793" name="TextBox 26"/>
          <p:cNvSpPr txBox="1">
            <a:spLocks noChangeArrowheads="1"/>
          </p:cNvSpPr>
          <p:nvPr/>
        </p:nvSpPr>
        <p:spPr bwMode="auto">
          <a:xfrm>
            <a:off x="4695825" y="3235325"/>
            <a:ext cx="5953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FF7C80"/>
                </a:solidFill>
                <a:latin typeface="Cambria" pitchFamily="18" charset="0"/>
              </a:rPr>
              <a:t>6</a:t>
            </a:r>
            <a:endParaRPr lang="ru-RU" sz="4800" b="1">
              <a:solidFill>
                <a:srgbClr val="FF7C80"/>
              </a:solidFill>
              <a:latin typeface="Cambria" pitchFamily="18" charset="0"/>
            </a:endParaRPr>
          </a:p>
        </p:txBody>
      </p:sp>
      <p:sp>
        <p:nvSpPr>
          <p:cNvPr id="32794" name="TextBox 35"/>
          <p:cNvSpPr txBox="1">
            <a:spLocks noChangeArrowheads="1"/>
          </p:cNvSpPr>
          <p:nvPr/>
        </p:nvSpPr>
        <p:spPr bwMode="auto">
          <a:xfrm>
            <a:off x="4695825" y="4344988"/>
            <a:ext cx="5953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FF7C80"/>
                </a:solidFill>
                <a:latin typeface="Cambria" pitchFamily="18" charset="0"/>
              </a:rPr>
              <a:t>9</a:t>
            </a:r>
            <a:endParaRPr lang="ru-RU" sz="4800" b="1">
              <a:solidFill>
                <a:srgbClr val="FF7C80"/>
              </a:solidFill>
              <a:latin typeface="Cambria" pitchFamily="18" charset="0"/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89100" y="1762125"/>
            <a:ext cx="5894388" cy="8326438"/>
          </a:xfrm>
          <a:prstGeom prst="rect">
            <a:avLst/>
          </a:prstGeom>
          <a:noFill/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1450" y="195263"/>
            <a:ext cx="1816100" cy="1773237"/>
          </a:xfrm>
          <a:prstGeom prst="rect">
            <a:avLst/>
          </a:prstGeom>
          <a:noFill/>
        </p:spPr>
      </p:pic>
      <p:sp>
        <p:nvSpPr>
          <p:cNvPr id="37" name="6-конечная звезда 36">
            <a:hlinkClick r:id="rId10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98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Stehen</a:t>
            </a: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wir</a:t>
            </a: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richtig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95263"/>
            <a:ext cx="1504950" cy="15113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2588" y="1657350"/>
            <a:ext cx="5838825" cy="8278813"/>
          </a:xfrm>
          <a:prstGeom prst="rect">
            <a:avLst/>
          </a:prstGeom>
          <a:noFill/>
        </p:spPr>
      </p:pic>
      <p:sp>
        <p:nvSpPr>
          <p:cNvPr id="8" name="6-конечная звезда 7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79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T</a:t>
            </a:r>
            <a:r>
              <a:rPr lang="fr-FR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urnen wir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!</a:t>
            </a:r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95263"/>
            <a:ext cx="1614488" cy="1597025"/>
          </a:xfrm>
          <a:prstGeom prst="rect">
            <a:avLst/>
          </a:prstGeom>
          <a:noFill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7188" y="1779588"/>
            <a:ext cx="5821362" cy="8278812"/>
          </a:xfrm>
          <a:prstGeom prst="rect">
            <a:avLst/>
          </a:prstGeom>
          <a:noFill/>
        </p:spPr>
      </p:pic>
      <p:sp>
        <p:nvSpPr>
          <p:cNvPr id="7" name="6-конечная звезда 6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Unbekannte</a:t>
            </a: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Regel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39700"/>
            <a:ext cx="1597025" cy="1566863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042988" y="1844675"/>
            <a:ext cx="3457575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Guten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Tag.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Ich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hei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sym typeface="Symbol"/>
              </a:rPr>
              <a:t>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rgbClr val="FF7C80"/>
                </a:solidFill>
              </a:rPr>
              <a:t>Anna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.  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Das </a:t>
            </a:r>
            <a:r>
              <a:rPr lang="en-US" sz="2800" b="1" dirty="0" err="1">
                <a:solidFill>
                  <a:srgbClr val="FF7C80"/>
                </a:solidFill>
              </a:rPr>
              <a:t>ist</a:t>
            </a:r>
            <a:r>
              <a:rPr lang="en-US" sz="2800" b="1" dirty="0">
                <a:solidFill>
                  <a:srgbClr val="FF7C80"/>
                </a:solidFill>
              </a:rPr>
              <a:t> 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Nina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Das </a:t>
            </a:r>
            <a:r>
              <a:rPr lang="en-US" sz="2800" b="1" dirty="0" err="1">
                <a:solidFill>
                  <a:srgbClr val="FF7C80"/>
                </a:solidFill>
              </a:rPr>
              <a:t>sind</a:t>
            </a:r>
            <a:r>
              <a:rPr lang="en-US" sz="2800" b="1" dirty="0">
                <a:solidFill>
                  <a:srgbClr val="FF7C80"/>
                </a:solidFill>
              </a:rPr>
              <a:t> 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Werner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sz="2800" b="1" dirty="0" err="1">
                <a:solidFill>
                  <a:srgbClr val="FF7C80"/>
                </a:solidFill>
              </a:rPr>
              <a:t>G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retta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und Jan.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5844" name="Объект 10"/>
          <p:cNvSpPr>
            <a:spLocks noGrp="1"/>
          </p:cNvSpPr>
          <p:nvPr>
            <p:ph sz="half" idx="2"/>
          </p:nvPr>
        </p:nvSpPr>
        <p:spPr>
          <a:xfrm>
            <a:off x="4662488" y="1809750"/>
            <a:ext cx="3470275" cy="40513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4725" y="1785938"/>
            <a:ext cx="3590925" cy="8448675"/>
          </a:xfrm>
          <a:prstGeom prst="rect">
            <a:avLst/>
          </a:prstGeom>
          <a:noFill/>
        </p:spPr>
      </p:pic>
      <p:sp>
        <p:nvSpPr>
          <p:cNvPr id="20" name="6-конечная звезда 19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43438" y="1844675"/>
            <a:ext cx="3457575" cy="40465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Guten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Ta</a:t>
            </a:r>
            <a:r>
              <a:rPr lang="en-US" sz="2800" b="1" dirty="0">
                <a:solidFill>
                  <a:srgbClr val="FF7C80"/>
                </a:solidFill>
              </a:rPr>
              <a:t>g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Ich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hei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sym typeface="Symbol"/>
              </a:rPr>
              <a:t>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en-US" sz="2800" b="1" dirty="0">
                <a:solidFill>
                  <a:srgbClr val="FF7C80"/>
                </a:solidFill>
              </a:rPr>
              <a:t>B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ernd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. Das </a:t>
            </a:r>
            <a:r>
              <a:rPr lang="en-US" sz="2800" b="1" dirty="0" err="1">
                <a:solidFill>
                  <a:srgbClr val="FF7C80"/>
                </a:solidFill>
              </a:rPr>
              <a:t>sind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Steffi und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Jorg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Das </a:t>
            </a:r>
            <a:r>
              <a:rPr lang="en-US" sz="2800" b="1" dirty="0" err="1">
                <a:solidFill>
                  <a:srgbClr val="FF7C80"/>
                </a:solidFill>
              </a:rPr>
              <a:t>ist</a:t>
            </a:r>
            <a:r>
              <a:rPr lang="en-US" sz="2800" b="1" dirty="0">
                <a:solidFill>
                  <a:srgbClr val="FF7C80"/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Grette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074" name="Picture 2" descr="http://www.proza.ru/pics/2011/10/20/4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8513" y="1804988"/>
            <a:ext cx="3560762" cy="8259762"/>
          </a:xfrm>
          <a:prstGeom prst="rect">
            <a:avLst/>
          </a:prstGeom>
          <a:noFill/>
        </p:spPr>
      </p:pic>
      <p:sp>
        <p:nvSpPr>
          <p:cNvPr id="35849" name="Объект 4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Verwirrung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36866" name="Объект 3"/>
          <p:cNvSpPr>
            <a:spLocks noGrp="1"/>
          </p:cNvSpPr>
          <p:nvPr>
            <p:ph sz="half" idx="2"/>
          </p:nvPr>
        </p:nvSpPr>
        <p:spPr>
          <a:xfrm>
            <a:off x="4662488" y="1809750"/>
            <a:ext cx="3470275" cy="40513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95263"/>
            <a:ext cx="1571625" cy="15113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692275" y="1844675"/>
            <a:ext cx="5759450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3538" y="1785938"/>
            <a:ext cx="5883275" cy="8266112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042988" y="1844675"/>
            <a:ext cx="3457575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Waldo </a:t>
            </a: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Karabas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463" y="1844675"/>
            <a:ext cx="3455987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Lulu </a:t>
            </a: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Buratino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6-конечная звезда 11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73" name="Объект 2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Wer</a:t>
            </a: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ist</a:t>
            </a: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das?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37890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95263"/>
            <a:ext cx="1622425" cy="1657350"/>
          </a:xfrm>
          <a:prstGeom prst="rect">
            <a:avLst/>
          </a:prstGeom>
          <a:noFill/>
        </p:spPr>
      </p:pic>
      <p:sp>
        <p:nvSpPr>
          <p:cNvPr id="6" name="6-конечная звезда 5">
            <a:hlinkClick r:id="rId3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3213" y="1779588"/>
            <a:ext cx="5937250" cy="421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06475" y="354013"/>
            <a:ext cx="7131050" cy="1249362"/>
          </a:xfrm>
        </p:spPr>
      </p:pic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marL="0" indent="0" algn="ctr" fontAlgn="auto">
              <a:lnSpc>
                <a:spcPct val="200000"/>
              </a:lnSpc>
              <a:buFont typeface="Wingdings 2" charset="2"/>
              <a:buNone/>
              <a:defRPr/>
            </a:pP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Hier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sind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 Frau Hahn, Herr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Belz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, Steffi und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Jorg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. Frau Hahn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kommt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aus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 Berlin. </a:t>
            </a:r>
          </a:p>
          <a:p>
            <a:pPr algn="ctr" fontAlgn="auto">
              <a:buFont typeface="Wingdings 2" charset="2"/>
              <a:buChar char=""/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662488" y="1809750"/>
            <a:ext cx="3470275" cy="40513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marL="0" indent="0" algn="ctr" fontAlgn="auto">
              <a:buFont typeface="Wingdings 2" charset="2"/>
              <a:buNone/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marL="0" indent="0" algn="ctr" fontAlgn="auto">
              <a:lnSpc>
                <a:spcPct val="200000"/>
              </a:lnSpc>
              <a:buFont typeface="Wingdings 2" charset="2"/>
              <a:buNone/>
              <a:defRPr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Und Herr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Belz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kommt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aus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</a:rPr>
              <a:t>M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ünchen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. Steffi und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Jorg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kommen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aus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ea typeface="FangSong"/>
              </a:rPr>
              <a:t> Köln</a:t>
            </a:r>
            <a:endParaRPr lang="ru-RU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" y="195263"/>
            <a:ext cx="1528763" cy="1511300"/>
          </a:xfrm>
          <a:prstGeom prst="rect">
            <a:avLst/>
          </a:prstGeom>
          <a:noFill/>
        </p:spPr>
      </p:pic>
      <p:sp>
        <p:nvSpPr>
          <p:cNvPr id="15" name="6-конечная звезда 14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6475" y="1809750"/>
            <a:ext cx="3571875" cy="8345488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91050" y="1785938"/>
            <a:ext cx="3565525" cy="832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06475" y="182563"/>
            <a:ext cx="7131050" cy="1420812"/>
          </a:xfrm>
        </p:spPr>
      </p:pic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347788" y="1812925"/>
            <a:ext cx="3132137" cy="576263"/>
          </a:xfrm>
        </p:spPr>
        <p:txBody>
          <a:bodyPr/>
          <a:lstStyle/>
          <a:p>
            <a:pPr algn="ctr"/>
            <a:r>
              <a:rPr lang="en-US" sz="2800" b="1" smtClean="0"/>
              <a:t>Gretta</a:t>
            </a:r>
            <a:endParaRPr lang="ru-RU" sz="2800" b="1" smtClean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5002213" y="1812925"/>
            <a:ext cx="3132137" cy="576263"/>
          </a:xfrm>
        </p:spPr>
        <p:txBody>
          <a:bodyPr/>
          <a:lstStyle/>
          <a:p>
            <a:pPr algn="ctr"/>
            <a:r>
              <a:rPr lang="en-US" sz="2800" b="1" smtClean="0"/>
              <a:t>Beate</a:t>
            </a:r>
            <a:endParaRPr lang="ru-RU" sz="2800" b="1" smtClean="0"/>
          </a:p>
        </p:txBody>
      </p:sp>
      <p:sp>
        <p:nvSpPr>
          <p:cNvPr id="39940" name="Объект 13"/>
          <p:cNvSpPr>
            <a:spLocks noGrp="1"/>
          </p:cNvSpPr>
          <p:nvPr>
            <p:ph sz="quarter" idx="4"/>
          </p:nvPr>
        </p:nvSpPr>
        <p:spPr>
          <a:xfrm>
            <a:off x="4662488" y="2389188"/>
            <a:ext cx="3471862" cy="34718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3" y="152400"/>
            <a:ext cx="1511300" cy="1646238"/>
          </a:xfrm>
          <a:prstGeom prst="rect">
            <a:avLst/>
          </a:prstGeom>
          <a:noFill/>
        </p:spPr>
      </p:pic>
      <p:sp>
        <p:nvSpPr>
          <p:cNvPr id="8" name="6-конечная звезда 7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0" name="Picture 6" descr="http://usovi.ru/uroki_sovi/nemezki/pictures/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4725" y="2292350"/>
            <a:ext cx="3590925" cy="7259638"/>
          </a:xfrm>
          <a:prstGeom prst="rect">
            <a:avLst/>
          </a:prstGeom>
          <a:noFill/>
        </p:spPr>
      </p:pic>
      <p:pic>
        <p:nvPicPr>
          <p:cNvPr id="1032" name="Picture 8" descr="http://www.tvzavr.ru/cache/620x348/476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8350" y="2292350"/>
            <a:ext cx="3663950" cy="7259638"/>
          </a:xfrm>
          <a:prstGeom prst="rect">
            <a:avLst/>
          </a:prstGeom>
          <a:noFill/>
        </p:spPr>
      </p:pic>
      <p:sp>
        <p:nvSpPr>
          <p:cNvPr id="39945" name="Объект 3"/>
          <p:cNvSpPr>
            <a:spLocks noGrp="1"/>
          </p:cNvSpPr>
          <p:nvPr>
            <p:ph sz="half" idx="2"/>
          </p:nvPr>
        </p:nvSpPr>
        <p:spPr>
          <a:xfrm>
            <a:off x="1009650" y="2389188"/>
            <a:ext cx="3471863" cy="3471862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Zungenbrecher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40962" name="Текст 4"/>
          <p:cNvSpPr>
            <a:spLocks noGrp="1"/>
          </p:cNvSpPr>
          <p:nvPr>
            <p:ph type="body" idx="1"/>
          </p:nvPr>
        </p:nvSpPr>
        <p:spPr>
          <a:xfrm>
            <a:off x="1347788" y="1812925"/>
            <a:ext cx="3132137" cy="5762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" name="Shape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204913" y="5895975"/>
            <a:ext cx="487362" cy="487363"/>
          </a:xfrm>
        </p:spPr>
      </p:pic>
      <p:sp>
        <p:nvSpPr>
          <p:cNvPr id="40964" name="Текст 6"/>
          <p:cNvSpPr>
            <a:spLocks noGrp="1"/>
          </p:cNvSpPr>
          <p:nvPr>
            <p:ph type="body" sz="quarter" idx="3"/>
          </p:nvPr>
        </p:nvSpPr>
        <p:spPr>
          <a:xfrm>
            <a:off x="5002213" y="1812925"/>
            <a:ext cx="3132137" cy="5762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2988" y="2420938"/>
            <a:ext cx="3457575" cy="34559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b="1" dirty="0">
                <a:solidFill>
                  <a:schemeClr val="bg2">
                    <a:lumMod val="75000"/>
                  </a:schemeClr>
                </a:solidFill>
              </a:rPr>
              <a:t>Fischers Fritze fischte frische Fische, </a:t>
            </a:r>
            <a:endParaRPr lang="de-DE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b="1" dirty="0">
                <a:solidFill>
                  <a:schemeClr val="bg2">
                    <a:lumMod val="75000"/>
                  </a:schemeClr>
                </a:solidFill>
              </a:rPr>
              <a:t>Frische </a:t>
            </a:r>
            <a:r>
              <a:rPr lang="de-DE" sz="2800" b="1" dirty="0">
                <a:solidFill>
                  <a:schemeClr val="bg2">
                    <a:lumMod val="75000"/>
                  </a:schemeClr>
                </a:solidFill>
              </a:rPr>
              <a:t>Fische fischte Fischers Fritze.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4662488" y="2389188"/>
            <a:ext cx="3471862" cy="34718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marL="0" indent="0" algn="ctr" fontAlgn="auto">
              <a:buFont typeface="Wingdings 2" charset="2"/>
              <a:buNone/>
              <a:defRPr/>
            </a:pPr>
            <a:r>
              <a:rPr lang="de-DE" sz="2800" b="1" dirty="0" smtClean="0">
                <a:solidFill>
                  <a:schemeClr val="bg2">
                    <a:lumMod val="75000"/>
                  </a:schemeClr>
                </a:solidFill>
              </a:rPr>
              <a:t>Der </a:t>
            </a:r>
            <a:r>
              <a:rPr lang="de-DE" sz="2800" b="1" dirty="0">
                <a:solidFill>
                  <a:schemeClr val="bg2">
                    <a:lumMod val="75000"/>
                  </a:schemeClr>
                </a:solidFill>
              </a:rPr>
              <a:t>dicke </a:t>
            </a:r>
            <a:r>
              <a:rPr lang="de-DE" sz="2800" b="1" dirty="0" smtClean="0">
                <a:solidFill>
                  <a:schemeClr val="bg2">
                    <a:lumMod val="75000"/>
                  </a:schemeClr>
                </a:solidFill>
              </a:rPr>
              <a:t>Dachdecker  trug </a:t>
            </a:r>
            <a:r>
              <a:rPr lang="de-DE" sz="2800" b="1" dirty="0">
                <a:solidFill>
                  <a:schemeClr val="bg2">
                    <a:lumMod val="75000"/>
                  </a:schemeClr>
                </a:solidFill>
              </a:rPr>
              <a:t>die dicke Dame durch den dicken Dreck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" y="195263"/>
            <a:ext cx="1528763" cy="1511300"/>
          </a:xfrm>
          <a:prstGeom prst="rect">
            <a:avLst/>
          </a:prstGeom>
          <a:noFill/>
        </p:spPr>
      </p:pic>
      <p:sp>
        <p:nvSpPr>
          <p:cNvPr id="12" name="6-конечная звезда 11">
            <a:hlinkClick r:id="rId5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49813" y="5949950"/>
            <a:ext cx="4873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Alphabet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pic>
        <p:nvPicPr>
          <p:cNvPr id="3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8569325" y="6248400"/>
            <a:ext cx="609600" cy="6096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188" y="109538"/>
            <a:ext cx="1665287" cy="167005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935038" y="1936750"/>
            <a:ext cx="7204075" cy="41052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2" name="6-конечная звезда 11"/>
          <p:cNvGrpSpPr>
            <a:grpSpLocks/>
          </p:cNvGrpSpPr>
          <p:nvPr/>
        </p:nvGrpSpPr>
        <p:grpSpPr bwMode="auto">
          <a:xfrm>
            <a:off x="1200150" y="1889125"/>
            <a:ext cx="1062038" cy="1135063"/>
            <a:chOff x="756" y="1190"/>
            <a:chExt cx="669" cy="715"/>
          </a:xfrm>
        </p:grpSpPr>
        <p:pic>
          <p:nvPicPr>
            <p:cNvPr id="15365" name="6-конечная звезда 1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56" y="1190"/>
              <a:ext cx="669" cy="715"/>
            </a:xfrm>
            <a:prstGeom prst="rect">
              <a:avLst/>
            </a:prstGeom>
            <a:noFill/>
          </p:spPr>
        </p:pic>
        <p:sp>
          <p:nvSpPr>
            <p:cNvPr id="15366" name="Text Box 6"/>
            <p:cNvSpPr txBox="1">
              <a:spLocks noChangeArrowheads="1"/>
            </p:cNvSpPr>
            <p:nvPr/>
          </p:nvSpPr>
          <p:spPr bwMode="auto">
            <a:xfrm>
              <a:off x="877" y="1377"/>
              <a:ext cx="423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31913" y="2060575"/>
            <a:ext cx="792162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А </a:t>
            </a:r>
            <a:r>
              <a:rPr lang="ru-RU" sz="32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15" name="12-конечная звезда 14"/>
          <p:cNvGrpSpPr>
            <a:grpSpLocks/>
          </p:cNvGrpSpPr>
          <p:nvPr/>
        </p:nvGrpSpPr>
        <p:grpSpPr bwMode="auto">
          <a:xfrm>
            <a:off x="2279650" y="3681413"/>
            <a:ext cx="1281113" cy="1158875"/>
            <a:chOff x="1436" y="2319"/>
            <a:chExt cx="807" cy="730"/>
          </a:xfrm>
        </p:grpSpPr>
        <p:pic>
          <p:nvPicPr>
            <p:cNvPr id="15369" name="12-конечная звезда 14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36" y="2319"/>
              <a:ext cx="807" cy="730"/>
            </a:xfrm>
            <a:prstGeom prst="rect">
              <a:avLst/>
            </a:prstGeom>
            <a:noFill/>
          </p:spPr>
        </p:pic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1638" y="2501"/>
              <a:ext cx="397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sp>
        <p:nvSpPr>
          <p:cNvPr id="15372" name="TextBox 15"/>
          <p:cNvSpPr txBox="1">
            <a:spLocks noChangeArrowheads="1"/>
          </p:cNvSpPr>
          <p:nvPr/>
        </p:nvSpPr>
        <p:spPr bwMode="auto">
          <a:xfrm>
            <a:off x="2411413" y="3789363"/>
            <a:ext cx="1008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7C80"/>
                </a:solidFill>
                <a:latin typeface="FangSong"/>
                <a:ea typeface="FangSong"/>
                <a:cs typeface="FangSong"/>
              </a:rPr>
              <a:t>W w</a:t>
            </a:r>
            <a:endParaRPr lang="ru-RU" sz="4000" b="1">
              <a:solidFill>
                <a:srgbClr val="FF7C80"/>
              </a:solidFill>
              <a:latin typeface="FangSong"/>
              <a:ea typeface="FangSong"/>
              <a:cs typeface="FangSong"/>
            </a:endParaRPr>
          </a:p>
        </p:txBody>
      </p:sp>
      <p:grpSp>
        <p:nvGrpSpPr>
          <p:cNvPr id="17" name="7-конечная звезда 16"/>
          <p:cNvGrpSpPr>
            <a:grpSpLocks/>
          </p:cNvGrpSpPr>
          <p:nvPr/>
        </p:nvGrpSpPr>
        <p:grpSpPr bwMode="auto">
          <a:xfrm>
            <a:off x="1200150" y="5059363"/>
            <a:ext cx="1311275" cy="1133475"/>
            <a:chOff x="756" y="3187"/>
            <a:chExt cx="826" cy="714"/>
          </a:xfrm>
        </p:grpSpPr>
        <p:pic>
          <p:nvPicPr>
            <p:cNvPr id="15373" name="7-конечная звезда 16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56" y="3187"/>
              <a:ext cx="826" cy="714"/>
            </a:xfrm>
            <a:prstGeom prst="rect">
              <a:avLst/>
            </a:prstGeom>
            <a:noFill/>
          </p:spPr>
        </p:pic>
        <p:sp>
          <p:nvSpPr>
            <p:cNvPr id="15374" name="Text Box 14"/>
            <p:cNvSpPr txBox="1">
              <a:spLocks noChangeArrowheads="1"/>
            </p:cNvSpPr>
            <p:nvPr/>
          </p:nvSpPr>
          <p:spPr bwMode="auto">
            <a:xfrm>
              <a:off x="947" y="3337"/>
              <a:ext cx="441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476375" y="5300663"/>
            <a:ext cx="7556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FangSong" pitchFamily="49" charset="-122"/>
                <a:ea typeface="FangSong" pitchFamily="49" charset="-122"/>
              </a:rPr>
              <a:t>Dd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FangSong" pitchFamily="49" charset="-122"/>
              <a:ea typeface="FangSong" pitchFamily="49" charset="-122"/>
            </a:endParaRPr>
          </a:p>
        </p:txBody>
      </p:sp>
      <p:grpSp>
        <p:nvGrpSpPr>
          <p:cNvPr id="19" name="6-конечная звезда 18"/>
          <p:cNvGrpSpPr>
            <a:grpSpLocks/>
          </p:cNvGrpSpPr>
          <p:nvPr/>
        </p:nvGrpSpPr>
        <p:grpSpPr bwMode="auto">
          <a:xfrm>
            <a:off x="3060700" y="2444750"/>
            <a:ext cx="1511300" cy="1285875"/>
            <a:chOff x="1928" y="1540"/>
            <a:chExt cx="952" cy="810"/>
          </a:xfrm>
        </p:grpSpPr>
        <p:pic>
          <p:nvPicPr>
            <p:cNvPr id="15377" name="6-конечная звезда 18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928" y="1540"/>
              <a:ext cx="952" cy="810"/>
            </a:xfrm>
            <a:prstGeom prst="rect">
              <a:avLst/>
            </a:prstGeom>
            <a:noFill/>
          </p:spPr>
        </p:pic>
        <p:sp>
          <p:nvSpPr>
            <p:cNvPr id="15378" name="Text Box 18"/>
            <p:cNvSpPr txBox="1">
              <a:spLocks noChangeArrowheads="1"/>
            </p:cNvSpPr>
            <p:nvPr/>
          </p:nvSpPr>
          <p:spPr bwMode="auto">
            <a:xfrm rot="20922422">
              <a:off x="2116" y="1746"/>
              <a:ext cx="575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sp>
        <p:nvSpPr>
          <p:cNvPr id="15380" name="TextBox 19"/>
          <p:cNvSpPr txBox="1">
            <a:spLocks noChangeArrowheads="1"/>
          </p:cNvSpPr>
          <p:nvPr/>
        </p:nvSpPr>
        <p:spPr bwMode="auto">
          <a:xfrm>
            <a:off x="3348038" y="2635250"/>
            <a:ext cx="1008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800080"/>
                </a:solidFill>
                <a:latin typeface="FangSong"/>
                <a:ea typeface="FangSong"/>
                <a:cs typeface="FangSong"/>
              </a:rPr>
              <a:t>Z z</a:t>
            </a:r>
            <a:endParaRPr lang="ru-RU" sz="4000" b="1">
              <a:solidFill>
                <a:srgbClr val="800080"/>
              </a:solidFill>
              <a:latin typeface="FangSong"/>
              <a:ea typeface="FangSong"/>
              <a:cs typeface="FangSong"/>
            </a:endParaRPr>
          </a:p>
        </p:txBody>
      </p:sp>
      <p:grpSp>
        <p:nvGrpSpPr>
          <p:cNvPr id="21" name="10-конечная звезда 20"/>
          <p:cNvGrpSpPr>
            <a:grpSpLocks/>
          </p:cNvGrpSpPr>
          <p:nvPr/>
        </p:nvGrpSpPr>
        <p:grpSpPr bwMode="auto">
          <a:xfrm>
            <a:off x="4578350" y="1597025"/>
            <a:ext cx="1438275" cy="1292225"/>
            <a:chOff x="2884" y="1006"/>
            <a:chExt cx="906" cy="814"/>
          </a:xfrm>
        </p:grpSpPr>
        <p:pic>
          <p:nvPicPr>
            <p:cNvPr id="15381" name="10-конечная звезда 2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884" y="1006"/>
              <a:ext cx="906" cy="814"/>
            </a:xfrm>
            <a:prstGeom prst="rect">
              <a:avLst/>
            </a:prstGeom>
            <a:noFill/>
          </p:spPr>
        </p:pic>
        <p:sp>
          <p:nvSpPr>
            <p:cNvPr id="15382" name="Text Box 22"/>
            <p:cNvSpPr txBox="1">
              <a:spLocks noChangeArrowheads="1"/>
            </p:cNvSpPr>
            <p:nvPr/>
          </p:nvSpPr>
          <p:spPr bwMode="auto">
            <a:xfrm>
              <a:off x="3023" y="1219"/>
              <a:ext cx="624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sp>
        <p:nvSpPr>
          <p:cNvPr id="15384" name="TextBox 21"/>
          <p:cNvSpPr txBox="1">
            <a:spLocks noChangeArrowheads="1"/>
          </p:cNvSpPr>
          <p:nvPr/>
        </p:nvSpPr>
        <p:spPr bwMode="auto">
          <a:xfrm>
            <a:off x="4859338" y="1916113"/>
            <a:ext cx="1008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008000"/>
                </a:solidFill>
                <a:latin typeface="FangSong"/>
                <a:ea typeface="FangSong"/>
                <a:cs typeface="FangSong"/>
              </a:rPr>
              <a:t>Y y</a:t>
            </a:r>
            <a:endParaRPr lang="ru-RU" sz="4000" b="1">
              <a:solidFill>
                <a:srgbClr val="008000"/>
              </a:solidFill>
              <a:latin typeface="FangSong"/>
              <a:ea typeface="FangSong"/>
              <a:cs typeface="FangSong"/>
            </a:endParaRPr>
          </a:p>
        </p:txBody>
      </p:sp>
      <p:grpSp>
        <p:nvGrpSpPr>
          <p:cNvPr id="24" name="7-конечная звезда 23"/>
          <p:cNvGrpSpPr>
            <a:grpSpLocks/>
          </p:cNvGrpSpPr>
          <p:nvPr/>
        </p:nvGrpSpPr>
        <p:grpSpPr bwMode="auto">
          <a:xfrm>
            <a:off x="481013" y="3114675"/>
            <a:ext cx="1500187" cy="1365250"/>
            <a:chOff x="303" y="1962"/>
            <a:chExt cx="945" cy="860"/>
          </a:xfrm>
        </p:grpSpPr>
        <p:pic>
          <p:nvPicPr>
            <p:cNvPr id="15385" name="7-конечная звезда 23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03" y="1962"/>
              <a:ext cx="945" cy="860"/>
            </a:xfrm>
            <a:prstGeom prst="rect">
              <a:avLst/>
            </a:prstGeom>
            <a:noFill/>
          </p:spPr>
        </p:pic>
        <p:sp>
          <p:nvSpPr>
            <p:cNvPr id="15386" name="Text Box 26"/>
            <p:cNvSpPr txBox="1">
              <a:spLocks noChangeArrowheads="1"/>
            </p:cNvSpPr>
            <p:nvPr/>
          </p:nvSpPr>
          <p:spPr bwMode="auto">
            <a:xfrm rot="1325130">
              <a:off x="543" y="2111"/>
              <a:ext cx="516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grpSp>
        <p:nvGrpSpPr>
          <p:cNvPr id="26" name="6-конечная звезда 25"/>
          <p:cNvGrpSpPr>
            <a:grpSpLocks/>
          </p:cNvGrpSpPr>
          <p:nvPr/>
        </p:nvGrpSpPr>
        <p:grpSpPr bwMode="auto">
          <a:xfrm>
            <a:off x="3035300" y="4718050"/>
            <a:ext cx="1744663" cy="1438275"/>
            <a:chOff x="1912" y="2972"/>
            <a:chExt cx="1099" cy="906"/>
          </a:xfrm>
        </p:grpSpPr>
        <p:pic>
          <p:nvPicPr>
            <p:cNvPr id="15388" name="6-конечная звезда 25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912" y="2972"/>
              <a:ext cx="1099" cy="906"/>
            </a:xfrm>
            <a:prstGeom prst="rect">
              <a:avLst/>
            </a:prstGeom>
            <a:noFill/>
          </p:spPr>
        </p:pic>
        <p:sp>
          <p:nvSpPr>
            <p:cNvPr id="15389" name="Text Box 29"/>
            <p:cNvSpPr txBox="1">
              <a:spLocks noChangeArrowheads="1"/>
            </p:cNvSpPr>
            <p:nvPr/>
          </p:nvSpPr>
          <p:spPr bwMode="auto">
            <a:xfrm rot="1393159">
              <a:off x="2145" y="3188"/>
              <a:ext cx="635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grpSp>
        <p:nvGrpSpPr>
          <p:cNvPr id="27" name="7-конечная звезда 26"/>
          <p:cNvGrpSpPr>
            <a:grpSpLocks/>
          </p:cNvGrpSpPr>
          <p:nvPr/>
        </p:nvGrpSpPr>
        <p:grpSpPr bwMode="auto">
          <a:xfrm>
            <a:off x="4432300" y="3127375"/>
            <a:ext cx="1566863" cy="1530350"/>
            <a:chOff x="2792" y="1970"/>
            <a:chExt cx="987" cy="964"/>
          </a:xfrm>
        </p:grpSpPr>
        <p:pic>
          <p:nvPicPr>
            <p:cNvPr id="15391" name="7-конечная звезда 26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792" y="1970"/>
              <a:ext cx="987" cy="964"/>
            </a:xfrm>
            <a:prstGeom prst="rect">
              <a:avLst/>
            </a:prstGeom>
            <a:noFill/>
          </p:spPr>
        </p:pic>
        <p:sp>
          <p:nvSpPr>
            <p:cNvPr id="15392" name="Text Box 32"/>
            <p:cNvSpPr txBox="1">
              <a:spLocks noChangeArrowheads="1"/>
            </p:cNvSpPr>
            <p:nvPr/>
          </p:nvSpPr>
          <p:spPr bwMode="auto">
            <a:xfrm rot="995377">
              <a:off x="3047" y="2149"/>
              <a:ext cx="540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grpSp>
        <p:nvGrpSpPr>
          <p:cNvPr id="28" name="7-конечная звезда 27"/>
          <p:cNvGrpSpPr>
            <a:grpSpLocks/>
          </p:cNvGrpSpPr>
          <p:nvPr/>
        </p:nvGrpSpPr>
        <p:grpSpPr bwMode="auto">
          <a:xfrm>
            <a:off x="5340350" y="4730750"/>
            <a:ext cx="1743075" cy="1493838"/>
            <a:chOff x="3364" y="2980"/>
            <a:chExt cx="1098" cy="941"/>
          </a:xfrm>
        </p:grpSpPr>
        <p:pic>
          <p:nvPicPr>
            <p:cNvPr id="15394" name="7-конечная звезда 27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364" y="2980"/>
              <a:ext cx="1098" cy="941"/>
            </a:xfrm>
            <a:prstGeom prst="rect">
              <a:avLst/>
            </a:prstGeom>
            <a:noFill/>
          </p:spPr>
        </p:pic>
        <p:sp>
          <p:nvSpPr>
            <p:cNvPr id="15395" name="Text Box 35"/>
            <p:cNvSpPr txBox="1">
              <a:spLocks noChangeArrowheads="1"/>
            </p:cNvSpPr>
            <p:nvPr/>
          </p:nvSpPr>
          <p:spPr bwMode="auto">
            <a:xfrm>
              <a:off x="3616" y="3175"/>
              <a:ext cx="591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grpSp>
        <p:nvGrpSpPr>
          <p:cNvPr id="29" name="6-конечная звезда 28"/>
          <p:cNvGrpSpPr>
            <a:grpSpLocks/>
          </p:cNvGrpSpPr>
          <p:nvPr/>
        </p:nvGrpSpPr>
        <p:grpSpPr bwMode="auto">
          <a:xfrm>
            <a:off x="6572250" y="1865313"/>
            <a:ext cx="1870075" cy="1511300"/>
            <a:chOff x="4140" y="1175"/>
            <a:chExt cx="1178" cy="952"/>
          </a:xfrm>
        </p:grpSpPr>
        <p:pic>
          <p:nvPicPr>
            <p:cNvPr id="15397" name="6-конечная звезда 28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140" y="1175"/>
              <a:ext cx="1178" cy="952"/>
            </a:xfrm>
            <a:prstGeom prst="rect">
              <a:avLst/>
            </a:prstGeom>
            <a:noFill/>
          </p:spPr>
        </p:pic>
        <p:sp>
          <p:nvSpPr>
            <p:cNvPr id="15398" name="Text Box 38"/>
            <p:cNvSpPr txBox="1">
              <a:spLocks noChangeArrowheads="1"/>
            </p:cNvSpPr>
            <p:nvPr/>
          </p:nvSpPr>
          <p:spPr bwMode="auto">
            <a:xfrm rot="1352859">
              <a:off x="4383" y="1404"/>
              <a:ext cx="692" cy="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grpSp>
        <p:nvGrpSpPr>
          <p:cNvPr id="31" name="7-конечная звезда 30"/>
          <p:cNvGrpSpPr>
            <a:grpSpLocks/>
          </p:cNvGrpSpPr>
          <p:nvPr/>
        </p:nvGrpSpPr>
        <p:grpSpPr bwMode="auto">
          <a:xfrm>
            <a:off x="6943725" y="3590925"/>
            <a:ext cx="1450975" cy="1408113"/>
            <a:chOff x="4374" y="2262"/>
            <a:chExt cx="914" cy="887"/>
          </a:xfrm>
        </p:grpSpPr>
        <p:pic>
          <p:nvPicPr>
            <p:cNvPr id="15400" name="7-конечная звезда 30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374" y="2262"/>
              <a:ext cx="914" cy="887"/>
            </a:xfrm>
            <a:prstGeom prst="rect">
              <a:avLst/>
            </a:prstGeom>
            <a:noFill/>
          </p:spPr>
        </p:pic>
        <p:sp>
          <p:nvSpPr>
            <p:cNvPr id="15401" name="Text Box 41"/>
            <p:cNvSpPr txBox="1">
              <a:spLocks noChangeArrowheads="1"/>
            </p:cNvSpPr>
            <p:nvPr/>
          </p:nvSpPr>
          <p:spPr bwMode="auto">
            <a:xfrm rot="845842">
              <a:off x="4610" y="2431"/>
              <a:ext cx="504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mbria" pitchFamily="18" charset="0"/>
              </a:endParaRPr>
            </a:p>
          </p:txBody>
        </p:sp>
      </p:grpSp>
      <p:sp>
        <p:nvSpPr>
          <p:cNvPr id="15403" name="TextBox 1023"/>
          <p:cNvSpPr txBox="1">
            <a:spLocks noChangeArrowheads="1"/>
          </p:cNvSpPr>
          <p:nvPr/>
        </p:nvSpPr>
        <p:spPr bwMode="auto">
          <a:xfrm>
            <a:off x="7053263" y="2239963"/>
            <a:ext cx="1047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008080"/>
                </a:solidFill>
                <a:latin typeface="FangSong"/>
                <a:ea typeface="FangSong"/>
                <a:cs typeface="FangSong"/>
              </a:rPr>
              <a:t>G g</a:t>
            </a:r>
            <a:endParaRPr lang="ru-RU" sz="4000" b="1">
              <a:solidFill>
                <a:srgbClr val="008080"/>
              </a:solidFill>
              <a:latin typeface="FangSong"/>
              <a:ea typeface="FangSong"/>
              <a:cs typeface="FangSong"/>
            </a:endParaRPr>
          </a:p>
        </p:txBody>
      </p:sp>
      <p:sp>
        <p:nvSpPr>
          <p:cNvPr id="15404" name="TextBox 1024"/>
          <p:cNvSpPr txBox="1">
            <a:spLocks noChangeArrowheads="1"/>
          </p:cNvSpPr>
          <p:nvPr/>
        </p:nvSpPr>
        <p:spPr bwMode="auto">
          <a:xfrm>
            <a:off x="4716463" y="3500438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66"/>
                </a:solidFill>
                <a:latin typeface="FangSong"/>
                <a:ea typeface="FangSong"/>
                <a:cs typeface="FangSong"/>
              </a:rPr>
              <a:t>H h</a:t>
            </a:r>
            <a:endParaRPr lang="ru-RU" sz="4000" b="1">
              <a:solidFill>
                <a:srgbClr val="FF0066"/>
              </a:solidFill>
              <a:latin typeface="FangSong"/>
              <a:ea typeface="FangSong"/>
              <a:cs typeface="FangSong"/>
            </a:endParaRPr>
          </a:p>
        </p:txBody>
      </p:sp>
      <p:sp>
        <p:nvSpPr>
          <p:cNvPr id="15405" name="TextBox 1026"/>
          <p:cNvSpPr txBox="1">
            <a:spLocks noChangeArrowheads="1"/>
          </p:cNvSpPr>
          <p:nvPr/>
        </p:nvSpPr>
        <p:spPr bwMode="auto">
          <a:xfrm>
            <a:off x="7164388" y="3838575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C000"/>
                </a:solidFill>
                <a:latin typeface="FangSong"/>
                <a:ea typeface="FangSong"/>
                <a:cs typeface="FangSong"/>
              </a:rPr>
              <a:t>T t</a:t>
            </a:r>
            <a:endParaRPr lang="ru-RU" sz="4000" b="1">
              <a:solidFill>
                <a:srgbClr val="FFC000"/>
              </a:solidFill>
              <a:latin typeface="FangSong"/>
              <a:ea typeface="FangSong"/>
              <a:cs typeface="FangSong"/>
            </a:endParaRPr>
          </a:p>
        </p:txBody>
      </p:sp>
      <p:sp>
        <p:nvSpPr>
          <p:cNvPr id="15406" name="TextBox 1027"/>
          <p:cNvSpPr txBox="1">
            <a:spLocks noChangeArrowheads="1"/>
          </p:cNvSpPr>
          <p:nvPr/>
        </p:nvSpPr>
        <p:spPr bwMode="auto">
          <a:xfrm>
            <a:off x="5651500" y="5072063"/>
            <a:ext cx="1200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00B050"/>
                </a:solidFill>
                <a:latin typeface="FangSong"/>
                <a:ea typeface="FangSong"/>
                <a:cs typeface="FangSong"/>
              </a:rPr>
              <a:t>R r</a:t>
            </a:r>
            <a:endParaRPr lang="ru-RU" sz="4000" b="1">
              <a:solidFill>
                <a:srgbClr val="00B050"/>
              </a:solidFill>
              <a:latin typeface="FangSong"/>
              <a:ea typeface="FangSong"/>
              <a:cs typeface="FangSong"/>
            </a:endParaRPr>
          </a:p>
        </p:txBody>
      </p:sp>
      <p:sp>
        <p:nvSpPr>
          <p:cNvPr id="15407" name="TextBox 1029"/>
          <p:cNvSpPr txBox="1">
            <a:spLocks noChangeArrowheads="1"/>
          </p:cNvSpPr>
          <p:nvPr/>
        </p:nvSpPr>
        <p:spPr bwMode="auto">
          <a:xfrm>
            <a:off x="3384550" y="5068888"/>
            <a:ext cx="1150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CC00FF"/>
                </a:solidFill>
                <a:latin typeface="FangSong"/>
                <a:ea typeface="FangSong"/>
                <a:cs typeface="FangSong"/>
              </a:rPr>
              <a:t>S s</a:t>
            </a:r>
            <a:endParaRPr lang="ru-RU" sz="4000" b="1">
              <a:solidFill>
                <a:srgbClr val="CC00FF"/>
              </a:solidFill>
              <a:latin typeface="FangSong"/>
              <a:ea typeface="FangSong"/>
              <a:cs typeface="FangSong"/>
            </a:endParaRPr>
          </a:p>
        </p:txBody>
      </p:sp>
      <p:sp>
        <p:nvSpPr>
          <p:cNvPr id="1031" name="TextBox 1030"/>
          <p:cNvSpPr txBox="1"/>
          <p:nvPr/>
        </p:nvSpPr>
        <p:spPr>
          <a:xfrm>
            <a:off x="755650" y="3429000"/>
            <a:ext cx="10985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  <a:latin typeface="FangSong" pitchFamily="49" charset="-122"/>
                <a:ea typeface="FangSong" pitchFamily="49" charset="-122"/>
              </a:rPr>
              <a:t>F </a:t>
            </a:r>
            <a:r>
              <a:rPr lang="en-US" sz="4000" b="1" dirty="0" err="1">
                <a:solidFill>
                  <a:schemeClr val="accent4">
                    <a:lumMod val="75000"/>
                  </a:schemeClr>
                </a:solidFill>
                <a:latin typeface="FangSong" pitchFamily="49" charset="-122"/>
                <a:ea typeface="FangSong" pitchFamily="49" charset="-122"/>
              </a:rPr>
              <a:t>f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32" name="6-конечная звезда 31">
            <a:hlinkClick r:id="rId16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1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Buchstabe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+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Buchstabe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96838"/>
            <a:ext cx="1639888" cy="1639887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973138" y="1844675"/>
            <a:ext cx="7056437" cy="4032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5" name="Облако 4"/>
          <p:cNvGrpSpPr>
            <a:grpSpLocks/>
          </p:cNvGrpSpPr>
          <p:nvPr/>
        </p:nvGrpSpPr>
        <p:grpSpPr bwMode="auto">
          <a:xfrm>
            <a:off x="334963" y="1822450"/>
            <a:ext cx="1993900" cy="1122363"/>
            <a:chOff x="211" y="1148"/>
            <a:chExt cx="1256" cy="707"/>
          </a:xfrm>
        </p:grpSpPr>
        <p:pic>
          <p:nvPicPr>
            <p:cNvPr id="16389" name="Облако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1" y="1148"/>
              <a:ext cx="1256" cy="707"/>
            </a:xfrm>
            <a:prstGeom prst="rect">
              <a:avLst/>
            </a:prstGeom>
            <a:noFill/>
          </p:spPr>
        </p:pic>
        <p:sp>
          <p:nvSpPr>
            <p:cNvPr id="16390" name="Text Box 6"/>
            <p:cNvSpPr txBox="1">
              <a:spLocks noChangeArrowheads="1"/>
            </p:cNvSpPr>
            <p:nvPr/>
          </p:nvSpPr>
          <p:spPr bwMode="auto">
            <a:xfrm rot="239732">
              <a:off x="396" y="1253"/>
              <a:ext cx="801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FF7C80"/>
                  </a:solidFill>
                  <a:latin typeface="Cambria" pitchFamily="18" charset="0"/>
                </a:rPr>
                <a:t>Heidi</a:t>
              </a:r>
              <a:endParaRPr lang="ru-RU" sz="2800" b="1">
                <a:solidFill>
                  <a:srgbClr val="FF7C80"/>
                </a:solidFill>
                <a:latin typeface="Cambria" pitchFamily="18" charset="0"/>
              </a:endParaRPr>
            </a:p>
          </p:txBody>
        </p:sp>
      </p:grpSp>
      <p:grpSp>
        <p:nvGrpSpPr>
          <p:cNvPr id="7" name="Облако 6"/>
          <p:cNvGrpSpPr>
            <a:grpSpLocks/>
          </p:cNvGrpSpPr>
          <p:nvPr/>
        </p:nvGrpSpPr>
        <p:grpSpPr bwMode="auto">
          <a:xfrm>
            <a:off x="963613" y="2767013"/>
            <a:ext cx="1992312" cy="1116012"/>
            <a:chOff x="607" y="1743"/>
            <a:chExt cx="1255" cy="703"/>
          </a:xfrm>
        </p:grpSpPr>
        <p:pic>
          <p:nvPicPr>
            <p:cNvPr id="16392" name="Облако 6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7" y="1743"/>
              <a:ext cx="1255" cy="703"/>
            </a:xfrm>
            <a:prstGeom prst="rect">
              <a:avLst/>
            </a:prstGeom>
            <a:noFill/>
          </p:spPr>
        </p:pic>
        <p:sp>
          <p:nvSpPr>
            <p:cNvPr id="16393" name="Text Box 9"/>
            <p:cNvSpPr txBox="1">
              <a:spLocks noChangeArrowheads="1"/>
            </p:cNvSpPr>
            <p:nvPr/>
          </p:nvSpPr>
          <p:spPr bwMode="auto">
            <a:xfrm rot="239732">
              <a:off x="790" y="1847"/>
              <a:ext cx="800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339966"/>
                  </a:solidFill>
                  <a:latin typeface="Cambria" pitchFamily="18" charset="0"/>
                </a:rPr>
                <a:t>Ruth</a:t>
              </a:r>
              <a:endParaRPr lang="ru-RU" sz="2800" b="1">
                <a:solidFill>
                  <a:srgbClr val="339966"/>
                </a:solidFill>
                <a:latin typeface="Cambria" pitchFamily="18" charset="0"/>
              </a:endParaRPr>
            </a:p>
          </p:txBody>
        </p:sp>
      </p:grpSp>
      <p:grpSp>
        <p:nvGrpSpPr>
          <p:cNvPr id="9" name="Облако 8"/>
          <p:cNvGrpSpPr>
            <a:grpSpLocks/>
          </p:cNvGrpSpPr>
          <p:nvPr/>
        </p:nvGrpSpPr>
        <p:grpSpPr bwMode="auto">
          <a:xfrm>
            <a:off x="2468563" y="3316288"/>
            <a:ext cx="1993900" cy="1116012"/>
            <a:chOff x="1555" y="2089"/>
            <a:chExt cx="1256" cy="703"/>
          </a:xfrm>
        </p:grpSpPr>
        <p:pic>
          <p:nvPicPr>
            <p:cNvPr id="16395" name="Облако 8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55" y="2089"/>
              <a:ext cx="1256" cy="703"/>
            </a:xfrm>
            <a:prstGeom prst="rect">
              <a:avLst/>
            </a:prstGeom>
            <a:noFill/>
          </p:spPr>
        </p:pic>
        <p:sp>
          <p:nvSpPr>
            <p:cNvPr id="16396" name="Text Box 12"/>
            <p:cNvSpPr txBox="1">
              <a:spLocks noChangeArrowheads="1"/>
            </p:cNvSpPr>
            <p:nvPr/>
          </p:nvSpPr>
          <p:spPr bwMode="auto">
            <a:xfrm rot="239732">
              <a:off x="1739" y="2192"/>
              <a:ext cx="800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008080"/>
                  </a:solidFill>
                  <a:latin typeface="Cambria" pitchFamily="18" charset="0"/>
                </a:rPr>
                <a:t>Steffi</a:t>
              </a:r>
              <a:endParaRPr lang="ru-RU" sz="2800" b="1">
                <a:solidFill>
                  <a:srgbClr val="008080"/>
                </a:solidFill>
                <a:latin typeface="Cambria" pitchFamily="18" charset="0"/>
              </a:endParaRPr>
            </a:p>
          </p:txBody>
        </p:sp>
      </p:grpSp>
      <p:sp>
        <p:nvSpPr>
          <p:cNvPr id="10" name="Облако 9"/>
          <p:cNvSpPr/>
          <p:nvPr/>
        </p:nvSpPr>
        <p:spPr>
          <a:xfrm>
            <a:off x="4788024" y="2048979"/>
            <a:ext cx="1944216" cy="10801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70C0"/>
                </a:solidFill>
              </a:rPr>
              <a:t>Sport</a:t>
            </a:r>
            <a:endParaRPr lang="ru-RU" sz="2800" b="1" dirty="0">
              <a:solidFill>
                <a:srgbClr val="0070C0"/>
              </a:solidFill>
            </a:endParaRPr>
          </a:p>
        </p:txBody>
      </p:sp>
      <p:grpSp>
        <p:nvGrpSpPr>
          <p:cNvPr id="11" name="Облако 10"/>
          <p:cNvGrpSpPr>
            <a:grpSpLocks/>
          </p:cNvGrpSpPr>
          <p:nvPr/>
        </p:nvGrpSpPr>
        <p:grpSpPr bwMode="auto">
          <a:xfrm>
            <a:off x="4170363" y="2987675"/>
            <a:ext cx="2187575" cy="1150938"/>
            <a:chOff x="2627" y="1882"/>
            <a:chExt cx="1378" cy="725"/>
          </a:xfrm>
        </p:grpSpPr>
        <p:pic>
          <p:nvPicPr>
            <p:cNvPr id="16401" name="Облако 10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27" y="1882"/>
              <a:ext cx="1378" cy="725"/>
            </a:xfrm>
            <a:prstGeom prst="rect">
              <a:avLst/>
            </a:prstGeom>
            <a:noFill/>
          </p:spPr>
        </p:pic>
        <p:sp>
          <p:nvSpPr>
            <p:cNvPr id="16402" name="Text Box 18"/>
            <p:cNvSpPr txBox="1">
              <a:spLocks noChangeArrowheads="1"/>
            </p:cNvSpPr>
            <p:nvPr/>
          </p:nvSpPr>
          <p:spPr bwMode="auto">
            <a:xfrm rot="702263">
              <a:off x="2821" y="2000"/>
              <a:ext cx="897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996633"/>
                  </a:solidFill>
                  <a:latin typeface="Cambria" pitchFamily="18" charset="0"/>
                </a:rPr>
                <a:t>Philipp</a:t>
              </a:r>
              <a:endParaRPr lang="ru-RU" sz="2800" b="1">
                <a:solidFill>
                  <a:srgbClr val="996633"/>
                </a:solidFill>
                <a:latin typeface="Cambria" pitchFamily="18" charset="0"/>
              </a:endParaRPr>
            </a:p>
          </p:txBody>
        </p:sp>
      </p:grpSp>
      <p:grpSp>
        <p:nvGrpSpPr>
          <p:cNvPr id="12" name="Облако 11"/>
          <p:cNvGrpSpPr>
            <a:grpSpLocks/>
          </p:cNvGrpSpPr>
          <p:nvPr/>
        </p:nvGrpSpPr>
        <p:grpSpPr bwMode="auto">
          <a:xfrm>
            <a:off x="719138" y="4127500"/>
            <a:ext cx="1993900" cy="1120775"/>
            <a:chOff x="453" y="2600"/>
            <a:chExt cx="1256" cy="706"/>
          </a:xfrm>
        </p:grpSpPr>
        <p:pic>
          <p:nvPicPr>
            <p:cNvPr id="16404" name="Облако 11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53" y="2600"/>
              <a:ext cx="1256" cy="706"/>
            </a:xfrm>
            <a:prstGeom prst="rect">
              <a:avLst/>
            </a:prstGeom>
            <a:noFill/>
          </p:spPr>
        </p:pic>
        <p:sp>
          <p:nvSpPr>
            <p:cNvPr id="16405" name="Text Box 21"/>
            <p:cNvSpPr txBox="1">
              <a:spLocks noChangeArrowheads="1"/>
            </p:cNvSpPr>
            <p:nvPr/>
          </p:nvSpPr>
          <p:spPr bwMode="auto">
            <a:xfrm rot="239732">
              <a:off x="638" y="2704"/>
              <a:ext cx="800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CC3399"/>
                  </a:solidFill>
                  <a:latin typeface="Cambria" pitchFamily="18" charset="0"/>
                </a:rPr>
                <a:t>Fu</a:t>
              </a:r>
              <a:r>
                <a:rPr lang="el-GR" sz="2800" b="1">
                  <a:solidFill>
                    <a:srgbClr val="CC3399"/>
                  </a:solidFill>
                  <a:latin typeface="Cambria" pitchFamily="18" charset="0"/>
                </a:rPr>
                <a:t>β</a:t>
              </a:r>
              <a:endParaRPr lang="ru-RU" sz="2800" b="1">
                <a:solidFill>
                  <a:srgbClr val="CC3399"/>
                </a:solidFill>
                <a:latin typeface="Cambria" pitchFamily="18" charset="0"/>
              </a:endParaRPr>
            </a:p>
          </p:txBody>
        </p:sp>
      </p:grpSp>
      <p:grpSp>
        <p:nvGrpSpPr>
          <p:cNvPr id="13" name="Облако 12"/>
          <p:cNvGrpSpPr>
            <a:grpSpLocks/>
          </p:cNvGrpSpPr>
          <p:nvPr/>
        </p:nvGrpSpPr>
        <p:grpSpPr bwMode="auto">
          <a:xfrm>
            <a:off x="2322513" y="4779963"/>
            <a:ext cx="1993900" cy="1120775"/>
            <a:chOff x="1463" y="3011"/>
            <a:chExt cx="1256" cy="706"/>
          </a:xfrm>
        </p:grpSpPr>
        <p:pic>
          <p:nvPicPr>
            <p:cNvPr id="16407" name="Облако 12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463" y="3011"/>
              <a:ext cx="1256" cy="706"/>
            </a:xfrm>
            <a:prstGeom prst="rect">
              <a:avLst/>
            </a:prstGeom>
            <a:noFill/>
          </p:spPr>
        </p:pic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 rot="239732">
              <a:off x="1648" y="3116"/>
              <a:ext cx="800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6666FF"/>
                  </a:solidFill>
                  <a:latin typeface="Cambria" pitchFamily="18" charset="0"/>
                </a:rPr>
                <a:t>Katze</a:t>
              </a:r>
              <a:endParaRPr lang="ru-RU" sz="2800" b="1">
                <a:solidFill>
                  <a:srgbClr val="6666FF"/>
                </a:solidFill>
                <a:latin typeface="Cambria" pitchFamily="18" charset="0"/>
              </a:endParaRPr>
            </a:p>
          </p:txBody>
        </p:sp>
      </p:grpSp>
      <p:grpSp>
        <p:nvGrpSpPr>
          <p:cNvPr id="14" name="Облако 13"/>
          <p:cNvGrpSpPr>
            <a:grpSpLocks/>
          </p:cNvGrpSpPr>
          <p:nvPr/>
        </p:nvGrpSpPr>
        <p:grpSpPr bwMode="auto">
          <a:xfrm>
            <a:off x="3992563" y="4175125"/>
            <a:ext cx="1993900" cy="1116013"/>
            <a:chOff x="2515" y="2630"/>
            <a:chExt cx="1256" cy="703"/>
          </a:xfrm>
        </p:grpSpPr>
        <p:pic>
          <p:nvPicPr>
            <p:cNvPr id="16410" name="Облако 13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515" y="2630"/>
              <a:ext cx="1256" cy="703"/>
            </a:xfrm>
            <a:prstGeom prst="rect">
              <a:avLst/>
            </a:prstGeom>
            <a:noFill/>
          </p:spPr>
        </p:pic>
        <p:sp>
          <p:nvSpPr>
            <p:cNvPr id="16411" name="Text Box 27"/>
            <p:cNvSpPr txBox="1">
              <a:spLocks noChangeArrowheads="1"/>
            </p:cNvSpPr>
            <p:nvPr/>
          </p:nvSpPr>
          <p:spPr bwMode="auto">
            <a:xfrm rot="239732">
              <a:off x="2699" y="2734"/>
              <a:ext cx="800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FF7C80"/>
                  </a:solidFill>
                  <a:latin typeface="Cambria" pitchFamily="18" charset="0"/>
                </a:rPr>
                <a:t>Dieter</a:t>
              </a:r>
              <a:endParaRPr lang="ru-RU" sz="2800" b="1">
                <a:solidFill>
                  <a:srgbClr val="FF7C80"/>
                </a:solidFill>
                <a:latin typeface="Cambria" pitchFamily="18" charset="0"/>
              </a:endParaRPr>
            </a:p>
          </p:txBody>
        </p:sp>
      </p:grpSp>
      <p:grpSp>
        <p:nvGrpSpPr>
          <p:cNvPr id="15" name="Облако 14"/>
          <p:cNvGrpSpPr>
            <a:grpSpLocks/>
          </p:cNvGrpSpPr>
          <p:nvPr/>
        </p:nvGrpSpPr>
        <p:grpSpPr bwMode="auto">
          <a:xfrm>
            <a:off x="6132513" y="1736725"/>
            <a:ext cx="2420937" cy="1182688"/>
            <a:chOff x="3863" y="1094"/>
            <a:chExt cx="1525" cy="745"/>
          </a:xfrm>
        </p:grpSpPr>
        <p:pic>
          <p:nvPicPr>
            <p:cNvPr id="16413" name="Облако 14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863" y="1094"/>
              <a:ext cx="1525" cy="745"/>
            </a:xfrm>
            <a:prstGeom prst="rect">
              <a:avLst/>
            </a:prstGeom>
            <a:noFill/>
          </p:spPr>
        </p:pic>
        <p:sp>
          <p:nvSpPr>
            <p:cNvPr id="16414" name="Text Box 30"/>
            <p:cNvSpPr txBox="1">
              <a:spLocks noChangeArrowheads="1"/>
            </p:cNvSpPr>
            <p:nvPr/>
          </p:nvSpPr>
          <p:spPr bwMode="auto">
            <a:xfrm rot="21313187">
              <a:off x="4084" y="1249"/>
              <a:ext cx="977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FF3300"/>
                  </a:solidFill>
                  <a:latin typeface="Cambria" pitchFamily="18" charset="0"/>
                </a:rPr>
                <a:t>Nuss-knacker</a:t>
              </a:r>
              <a:endParaRPr lang="ru-RU" sz="2800" b="1">
                <a:solidFill>
                  <a:srgbClr val="FF3300"/>
                </a:solidFill>
                <a:latin typeface="Cambria" pitchFamily="18" charset="0"/>
              </a:endParaRPr>
            </a:p>
          </p:txBody>
        </p:sp>
      </p:grpSp>
      <p:sp>
        <p:nvSpPr>
          <p:cNvPr id="16" name="Облако 15"/>
          <p:cNvSpPr/>
          <p:nvPr/>
        </p:nvSpPr>
        <p:spPr>
          <a:xfrm>
            <a:off x="6300192" y="3329142"/>
            <a:ext cx="1944216" cy="10801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008000"/>
                </a:solidFill>
              </a:rPr>
              <a:t>Buch</a:t>
            </a:r>
            <a:endParaRPr lang="ru-RU" sz="2800" b="1" dirty="0">
              <a:solidFill>
                <a:srgbClr val="008000"/>
              </a:solidFill>
            </a:endParaRPr>
          </a:p>
        </p:txBody>
      </p:sp>
      <p:grpSp>
        <p:nvGrpSpPr>
          <p:cNvPr id="17" name="Облако 16"/>
          <p:cNvGrpSpPr>
            <a:grpSpLocks/>
          </p:cNvGrpSpPr>
          <p:nvPr/>
        </p:nvGrpSpPr>
        <p:grpSpPr bwMode="auto">
          <a:xfrm>
            <a:off x="5741988" y="4718050"/>
            <a:ext cx="2189162" cy="1116013"/>
            <a:chOff x="3617" y="2972"/>
            <a:chExt cx="1379" cy="703"/>
          </a:xfrm>
        </p:grpSpPr>
        <p:pic>
          <p:nvPicPr>
            <p:cNvPr id="16419" name="Облако 16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617" y="2972"/>
              <a:ext cx="1379" cy="703"/>
            </a:xfrm>
            <a:prstGeom prst="rect">
              <a:avLst/>
            </a:prstGeom>
            <a:noFill/>
          </p:spPr>
        </p:pic>
        <p:sp>
          <p:nvSpPr>
            <p:cNvPr id="16420" name="Text Box 36"/>
            <p:cNvSpPr txBox="1">
              <a:spLocks noChangeArrowheads="1"/>
            </p:cNvSpPr>
            <p:nvPr/>
          </p:nvSpPr>
          <p:spPr bwMode="auto">
            <a:xfrm rot="239732">
              <a:off x="3818" y="3075"/>
              <a:ext cx="882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  <a:latin typeface="Cambria" pitchFamily="18" charset="0"/>
                </a:rPr>
                <a:t>Sascha</a:t>
              </a:r>
              <a:endParaRPr lang="ru-RU" sz="2800" b="1">
                <a:solidFill>
                  <a:srgbClr val="660033"/>
                </a:solidFill>
                <a:latin typeface="Cambria" pitchFamily="18" charset="0"/>
              </a:endParaRPr>
            </a:p>
          </p:txBody>
        </p:sp>
      </p:grpSp>
      <p:grpSp>
        <p:nvGrpSpPr>
          <p:cNvPr id="20" name="Облако 19"/>
          <p:cNvGrpSpPr>
            <a:grpSpLocks/>
          </p:cNvGrpSpPr>
          <p:nvPr/>
        </p:nvGrpSpPr>
        <p:grpSpPr bwMode="auto">
          <a:xfrm>
            <a:off x="2609850" y="1878013"/>
            <a:ext cx="1992313" cy="1120775"/>
            <a:chOff x="1644" y="1183"/>
            <a:chExt cx="1255" cy="706"/>
          </a:xfrm>
        </p:grpSpPr>
        <p:pic>
          <p:nvPicPr>
            <p:cNvPr id="16422" name="Облако 1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644" y="1183"/>
              <a:ext cx="1255" cy="706"/>
            </a:xfrm>
            <a:prstGeom prst="rect">
              <a:avLst/>
            </a:prstGeom>
            <a:noFill/>
          </p:spPr>
        </p:pic>
        <p:sp>
          <p:nvSpPr>
            <p:cNvPr id="16423" name="Text Box 39"/>
            <p:cNvSpPr txBox="1">
              <a:spLocks noChangeArrowheads="1"/>
            </p:cNvSpPr>
            <p:nvPr/>
          </p:nvSpPr>
          <p:spPr bwMode="auto">
            <a:xfrm rot="239732">
              <a:off x="1827" y="1288"/>
              <a:ext cx="800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800" b="1">
                  <a:solidFill>
                    <a:srgbClr val="9933FF"/>
                  </a:solidFill>
                  <a:latin typeface="Cambria" pitchFamily="18" charset="0"/>
                </a:rPr>
                <a:t>Eule</a:t>
              </a:r>
              <a:endParaRPr lang="ru-RU" sz="2800" b="1">
                <a:solidFill>
                  <a:srgbClr val="9933FF"/>
                </a:solidFill>
                <a:latin typeface="Cambria" pitchFamily="18" charset="0"/>
              </a:endParaRPr>
            </a:p>
          </p:txBody>
        </p:sp>
      </p:grpSp>
      <p:sp>
        <p:nvSpPr>
          <p:cNvPr id="18" name="6-конечная звезда 17">
            <a:hlinkClick r:id="rId13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C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hiffre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sp>
        <p:nvSpPr>
          <p:cNvPr id="17410" name="Текст 4"/>
          <p:cNvSpPr>
            <a:spLocks noGrp="1"/>
          </p:cNvSpPr>
          <p:nvPr>
            <p:ph type="body" idx="1"/>
          </p:nvPr>
        </p:nvSpPr>
        <p:spPr>
          <a:xfrm>
            <a:off x="1042988" y="1812925"/>
            <a:ext cx="3436937" cy="1616075"/>
          </a:xfrm>
        </p:spPr>
        <p:txBody>
          <a:bodyPr anchor="t"/>
          <a:lstStyle/>
          <a:p>
            <a:pPr algn="ctr"/>
            <a:r>
              <a:rPr lang="en-US" sz="7200" b="1" smtClean="0">
                <a:latin typeface="FangSong"/>
                <a:ea typeface="FangSong"/>
                <a:cs typeface="FangSong"/>
              </a:rPr>
              <a:t>???</a:t>
            </a:r>
            <a:endParaRPr lang="ru-RU" sz="7200" b="1" smtClean="0">
              <a:latin typeface="FangSong"/>
              <a:ea typeface="FangSong"/>
              <a:cs typeface="FangSong"/>
            </a:endParaRPr>
          </a:p>
        </p:txBody>
      </p:sp>
      <p:pic>
        <p:nvPicPr>
          <p:cNvPr id="14" name="Объект 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68475" y="3371850"/>
            <a:ext cx="1803400" cy="5205413"/>
          </a:xfrm>
        </p:spPr>
      </p:pic>
      <p:sp>
        <p:nvSpPr>
          <p:cNvPr id="17412" name="Текст 6"/>
          <p:cNvSpPr>
            <a:spLocks noGrp="1"/>
          </p:cNvSpPr>
          <p:nvPr>
            <p:ph type="body" sz="quarter" idx="3"/>
          </p:nvPr>
        </p:nvSpPr>
        <p:spPr>
          <a:xfrm>
            <a:off x="4643438" y="1812925"/>
            <a:ext cx="3490912" cy="1616075"/>
          </a:xfrm>
        </p:spPr>
        <p:txBody>
          <a:bodyPr anchor="t"/>
          <a:lstStyle/>
          <a:p>
            <a:pPr algn="ctr"/>
            <a:r>
              <a:rPr lang="en-US" sz="7200" b="1" smtClean="0">
                <a:latin typeface="FangSong"/>
                <a:ea typeface="FangSong"/>
                <a:cs typeface="FangSong"/>
              </a:rPr>
              <a:t>???</a:t>
            </a:r>
            <a:endParaRPr lang="ru-RU" sz="7200" b="1" smtClean="0">
              <a:latin typeface="FangSong"/>
              <a:ea typeface="FangSong"/>
              <a:cs typeface="FangSong"/>
            </a:endParaRPr>
          </a:p>
        </p:txBody>
      </p:sp>
      <p:pic>
        <p:nvPicPr>
          <p:cNvPr id="15" name="Объект 1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578350" y="3382963"/>
            <a:ext cx="1755775" cy="5072062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4913" y="3376613"/>
            <a:ext cx="1835150" cy="5097462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042988" y="1700213"/>
            <a:ext cx="3384550" cy="1663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042988" y="1773238"/>
            <a:ext cx="33845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Ist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das </a:t>
            </a: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Pixi</a:t>
            </a:r>
            <a:endParaRPr lang="ru-RU" sz="2400" b="1" dirty="0">
              <a:solidFill>
                <a:schemeClr val="bg2">
                  <a:lumMod val="75000"/>
                </a:schemeClr>
              </a:solidFill>
              <a:latin typeface="+mn-lt"/>
              <a:ea typeface="FangSong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Ja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, das </a:t>
            </a: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ist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</a:t>
            </a: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Pixi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. </a:t>
            </a:r>
            <a:endParaRPr lang="ru-RU" sz="2400" b="1" dirty="0">
              <a:solidFill>
                <a:schemeClr val="bg2">
                  <a:lumMod val="75000"/>
                </a:schemeClr>
              </a:solidFill>
              <a:latin typeface="+mn-lt"/>
              <a:ea typeface="FangSong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Nein, das </a:t>
            </a: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ist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</a:t>
            </a: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nicht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</a:t>
            </a:r>
            <a:r>
              <a:rPr lang="en-US" sz="24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Pixi</a:t>
            </a:r>
            <a:endParaRPr lang="ru-RU" sz="2400" b="1" dirty="0">
              <a:solidFill>
                <a:schemeClr val="bg2">
                  <a:lumMod val="75000"/>
                </a:schemeClr>
              </a:solidFill>
              <a:latin typeface="+mn-lt"/>
              <a:ea typeface="FangSong" pitchFamily="49" charset="-122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72000" y="1700213"/>
            <a:ext cx="3600450" cy="1663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4589463" y="1603375"/>
            <a:ext cx="3600450" cy="17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algn="ctr">
              <a:tabLst>
                <a:tab pos="228600" algn="l"/>
              </a:tabLst>
              <a:defRPr/>
            </a:pPr>
            <a:r>
              <a:rPr lang="en-US" sz="22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Sind das Lulu und Waldo?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+mn-lt"/>
              <a:ea typeface="FangSong" pitchFamily="49" charset="-122"/>
              <a:cs typeface="Arial" pitchFamily="34" charset="0"/>
            </a:endParaRPr>
          </a:p>
          <a:p>
            <a:pPr algn="ctr" eaLnBrk="0" hangingPunct="0">
              <a:tabLst>
                <a:tab pos="228600" algn="l"/>
              </a:tabLst>
              <a:defRPr/>
            </a:pPr>
            <a:r>
              <a:rPr lang="en-US" sz="22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Ja</a:t>
            </a:r>
            <a:r>
              <a:rPr lang="en-US" sz="22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, das </a:t>
            </a:r>
            <a:r>
              <a:rPr lang="en-US" sz="22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sind</a:t>
            </a:r>
            <a:r>
              <a:rPr lang="en-US" sz="22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 Lulu und Waldo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+mn-lt"/>
              <a:ea typeface="FangSong" pitchFamily="49" charset="-122"/>
              <a:cs typeface="Arial" pitchFamily="34" charset="0"/>
            </a:endParaRPr>
          </a:p>
          <a:p>
            <a:pPr algn="ctr" eaLnBrk="0" hangingPunct="0">
              <a:tabLst>
                <a:tab pos="228600" algn="l"/>
              </a:tabLst>
              <a:defRPr/>
            </a:pPr>
            <a:r>
              <a:rPr lang="en-US" sz="22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Nein, das </a:t>
            </a:r>
            <a:r>
              <a:rPr lang="en-US" sz="22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sind</a:t>
            </a:r>
            <a:r>
              <a:rPr lang="en-US" sz="22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nicht</a:t>
            </a:r>
            <a:r>
              <a:rPr lang="en-US" sz="22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  <a:cs typeface="Times New Roman" pitchFamily="18" charset="0"/>
              </a:rPr>
              <a:t> Lulu und Waldo</a:t>
            </a:r>
            <a:endParaRPr lang="en-US" sz="2200" b="1" dirty="0">
              <a:solidFill>
                <a:schemeClr val="bg2">
                  <a:lumMod val="75000"/>
                </a:schemeClr>
              </a:solidFill>
              <a:latin typeface="+mn-lt"/>
              <a:ea typeface="FangSong" pitchFamily="49" charset="-122"/>
              <a:cs typeface="Arial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838" y="128588"/>
            <a:ext cx="1652587" cy="1651000"/>
          </a:xfrm>
          <a:prstGeom prst="rect">
            <a:avLst/>
          </a:prstGeom>
          <a:noFill/>
        </p:spPr>
      </p:pic>
      <p:sp>
        <p:nvSpPr>
          <p:cNvPr id="19" name="6-конечная звезда 18">
            <a:hlinkClick r:id="rId6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Das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ist</a:t>
            </a: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meine</a:t>
            </a: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Freunde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FangSong" pitchFamily="49" charset="-122"/>
              <a:ea typeface="FangSong" pitchFamily="49" charset="-122"/>
            </a:endParaRPr>
          </a:p>
        </p:txBody>
      </p:sp>
      <p:pic>
        <p:nvPicPr>
          <p:cNvPr id="8" name="Объект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27188" y="1925638"/>
            <a:ext cx="5889625" cy="8132762"/>
          </a:xfrm>
        </p:spPr>
      </p:pic>
      <p:pic>
        <p:nvPicPr>
          <p:cNvPr id="5" name="Picture 2" descr="D:\Анин очень важный\image_func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" y="158750"/>
            <a:ext cx="1541463" cy="1547813"/>
          </a:xfrm>
          <a:prstGeom prst="rect">
            <a:avLst/>
          </a:prstGeom>
          <a:noFill/>
        </p:spPr>
      </p:pic>
      <p:sp>
        <p:nvSpPr>
          <p:cNvPr id="7" name="6-конечная звезда 6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06475" y="360363"/>
            <a:ext cx="7131050" cy="1316037"/>
          </a:xfrm>
        </p:spPr>
      </p:pic>
      <p:sp>
        <p:nvSpPr>
          <p:cNvPr id="19458" name="Объект 4"/>
          <p:cNvSpPr>
            <a:spLocks noGrp="1"/>
          </p:cNvSpPr>
          <p:nvPr>
            <p:ph sz="half" idx="2"/>
          </p:nvPr>
        </p:nvSpPr>
        <p:spPr>
          <a:xfrm>
            <a:off x="4662488" y="1809750"/>
            <a:ext cx="3470275" cy="40513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88" y="195263"/>
            <a:ext cx="1689100" cy="1646237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42988" y="1831975"/>
            <a:ext cx="3457575" cy="4044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16463" y="1831975"/>
            <a:ext cx="3455987" cy="4044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42988" y="1989138"/>
            <a:ext cx="3457575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Eins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drei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    =  4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Vier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fünf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    =  9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Zwei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sechs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=  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Acht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zwei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  = 10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Vier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fünf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  <a:ea typeface="FangSong" pitchFamily="49" charset="-122"/>
              </a:rPr>
              <a:t>     =  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6463" y="1989138"/>
            <a:ext cx="3455987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Zwei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drei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= 5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Eins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acht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 = 9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Vier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fünf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  = 9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Sechs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eins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=7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Neun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+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eins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=  10</a:t>
            </a:r>
            <a:endParaRPr lang="ru-RU" sz="2800" b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63888" y="2102661"/>
            <a:ext cx="648072" cy="3096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83410" y="2128879"/>
            <a:ext cx="648072" cy="3096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6-конечная звезда 12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71" name="Объект 3"/>
          <p:cNvSpPr>
            <a:spLocks noGrp="1"/>
          </p:cNvSpPr>
          <p:nvPr>
            <p:ph sz="half" idx="1"/>
          </p:nvPr>
        </p:nvSpPr>
        <p:spPr>
          <a:xfrm>
            <a:off x="1009650" y="1809750"/>
            <a:ext cx="3471863" cy="40513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Frage</a:t>
            </a:r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-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Antwortspiel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Объект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27188" y="1749425"/>
            <a:ext cx="5821362" cy="8308975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700" y="195263"/>
            <a:ext cx="1524000" cy="1541462"/>
          </a:xfrm>
          <a:prstGeom prst="rect">
            <a:avLst/>
          </a:prstGeom>
          <a:noFill/>
        </p:spPr>
      </p:pic>
      <p:sp>
        <p:nvSpPr>
          <p:cNvPr id="6" name="6-конечная звезда 5">
            <a:hlinkClick r:id="rId4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 </a:t>
            </a:r>
            <a:r>
              <a:rPr lang="en-US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Gelehrter</a:t>
            </a:r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sind</a:t>
            </a:r>
            <a:r>
              <a:rPr lang="en-U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 </a:t>
            </a:r>
            <a:r>
              <a:rPr lang="en-US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FangSong" pitchFamily="49" charset="-122"/>
                <a:ea typeface="FangSong" pitchFamily="49" charset="-122"/>
              </a:rPr>
              <a:t>wir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95263"/>
            <a:ext cx="1614488" cy="1584325"/>
          </a:xfrm>
          <a:prstGeom prst="rect">
            <a:avLst/>
          </a:prstGeom>
          <a:noFill/>
        </p:spPr>
      </p:pic>
      <p:sp>
        <p:nvSpPr>
          <p:cNvPr id="6" name="6-конечная звезда 5">
            <a:hlinkClick r:id="rId3" action="ppaction://hlinksldjump"/>
          </p:cNvPr>
          <p:cNvSpPr/>
          <p:nvPr/>
        </p:nvSpPr>
        <p:spPr>
          <a:xfrm>
            <a:off x="8532813" y="203200"/>
            <a:ext cx="466725" cy="596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98625" y="1773238"/>
            <a:ext cx="5681663" cy="41036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Guten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Tag,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liebe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Freunde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Das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sind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 Waldo und </a:t>
            </a:r>
            <a:r>
              <a:rPr lang="en-US" sz="2800" b="1" dirty="0" err="1">
                <a:solidFill>
                  <a:schemeClr val="bg2">
                    <a:lumMod val="75000"/>
                  </a:schemeClr>
                </a:solidFill>
              </a:rPr>
              <a:t>Albi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 descr="http://www.stihi.ru/pics/2011/09/10/21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0050" y="1768475"/>
            <a:ext cx="5737225" cy="8266113"/>
          </a:xfrm>
          <a:prstGeom prst="rect">
            <a:avLst/>
          </a:prstGeom>
          <a:noFill/>
        </p:spPr>
      </p:pic>
      <p:sp>
        <p:nvSpPr>
          <p:cNvPr id="21510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TC102455519[[fn=Зима]]</Template>
  <TotalTime>1489</TotalTime>
  <Words>339</Words>
  <Application>Microsoft Office PowerPoint</Application>
  <PresentationFormat>Экран (4:3)</PresentationFormat>
  <Paragraphs>117</Paragraphs>
  <Slides>28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Cambria</vt:lpstr>
      <vt:lpstr>Arial</vt:lpstr>
      <vt:lpstr>Calibri</vt:lpstr>
      <vt:lpstr>Wingdings 2</vt:lpstr>
      <vt:lpstr>FangSong</vt:lpstr>
      <vt:lpstr>Times New Roman</vt:lpstr>
      <vt:lpstr>Symbol</vt:lpstr>
      <vt:lpstr>Winter</vt:lpstr>
      <vt:lpstr>Winter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Алфавита</dc:title>
  <dc:creator>Джон</dc:creator>
  <cp:lastModifiedBy>User</cp:lastModifiedBy>
  <cp:revision>130</cp:revision>
  <dcterms:created xsi:type="dcterms:W3CDTF">2012-11-14T17:46:24Z</dcterms:created>
  <dcterms:modified xsi:type="dcterms:W3CDTF">2013-02-18T19:16:05Z</dcterms:modified>
</cp:coreProperties>
</file>