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0" r:id="rId11"/>
    <p:sldId id="271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6" r:id="rId29"/>
    <p:sldId id="282" r:id="rId30"/>
    <p:sldId id="283" r:id="rId31"/>
    <p:sldId id="285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00E9-BB8C-40A2-8358-B033547E3B08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16F1D-7FDB-4AF2-8FB3-F9CCF89EAF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00E9-BB8C-40A2-8358-B033547E3B08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1D-7FDB-4AF2-8FB3-F9CCF89EA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00E9-BB8C-40A2-8358-B033547E3B08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1D-7FDB-4AF2-8FB3-F9CCF89EA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0600E9-BB8C-40A2-8358-B033547E3B08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F216F1D-7FDB-4AF2-8FB3-F9CCF89EAF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00E9-BB8C-40A2-8358-B033547E3B08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1D-7FDB-4AF2-8FB3-F9CCF89EAF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00E9-BB8C-40A2-8358-B033547E3B08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1D-7FDB-4AF2-8FB3-F9CCF89EAF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1D-7FDB-4AF2-8FB3-F9CCF89EAF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00E9-BB8C-40A2-8358-B033547E3B08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00E9-BB8C-40A2-8358-B033547E3B08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1D-7FDB-4AF2-8FB3-F9CCF89EAF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00E9-BB8C-40A2-8358-B033547E3B08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6F1D-7FDB-4AF2-8FB3-F9CCF89EA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0600E9-BB8C-40A2-8358-B033547E3B08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216F1D-7FDB-4AF2-8FB3-F9CCF89EAF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00E9-BB8C-40A2-8358-B033547E3B08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16F1D-7FDB-4AF2-8FB3-F9CCF89EAF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0600E9-BB8C-40A2-8358-B033547E3B08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F216F1D-7FDB-4AF2-8FB3-F9CCF89EAF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hron.eduhmao.ru/img_8_4_1_6.jpe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0.liveinternet.ru/images/attach/c/0/31/601/31601240_kutuzov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img13.nnm.ru/imagez/gallery/0/d/b/6/4/0db64b743978032af2641cc062259c88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useum.ru/1812/Painting/rubo/pic/pic07b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lub-edu.tambov.ru/vjpusk/vjp132/rabot/40/image001.jpg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club-edu.tambov.ru/vjpusk/vjp065/rabot/27/boi.jpg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gusary.kulichki.net/gusary/istoriya/taktika/images/perhush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rustrana.ru/articles/953/1812year.jpg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russdom.ru/oldsayte/2004/200403i/skrin2.jpg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9/99/Andrea_Appiani_002.jpg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m-necropol.narod.ru/kutuzov1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hyperlink" Target="http://content.foto.mail.ru/mail/trevi99/267/i-290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2n.ru/borodino/003_gif/002_1.gif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hkolazhizni.ru/img/content/i41/41072_or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ОТЕЧЕСТВЕННАЯ ВОЙНА 1812 года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Пехота России и Франции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Русские </a:t>
            </a:r>
          </a:p>
          <a:p>
            <a:pPr algn="ctr"/>
            <a:r>
              <a:rPr lang="ru-RU" dirty="0" smtClean="0"/>
              <a:t>солдаты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Французские</a:t>
            </a:r>
          </a:p>
          <a:p>
            <a:pPr algn="ctr"/>
            <a:r>
              <a:rPr lang="ru-RU" dirty="0" smtClean="0"/>
              <a:t> солдаты</a:t>
            </a:r>
            <a:endParaRPr lang="ru-RU" dirty="0"/>
          </a:p>
        </p:txBody>
      </p:sp>
      <p:pic>
        <p:nvPicPr>
          <p:cNvPr id="7" name="Picture 3" descr="D893A3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399" r="2275" b="3279"/>
          <a:stretch>
            <a:fillRect/>
          </a:stretch>
        </p:blipFill>
        <p:spPr bwMode="auto">
          <a:xfrm>
            <a:off x="827584" y="2420888"/>
            <a:ext cx="3135920" cy="39131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4" descr="1D4D977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r="18402"/>
          <a:stretch>
            <a:fillRect/>
          </a:stretch>
        </p:blipFill>
        <p:spPr bwMode="auto">
          <a:xfrm>
            <a:off x="5076056" y="2420888"/>
            <a:ext cx="3126715" cy="39131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Русские </a:t>
            </a:r>
          </a:p>
          <a:p>
            <a:pPr algn="ctr"/>
            <a:r>
              <a:rPr lang="ru-RU" dirty="0" smtClean="0"/>
              <a:t>кавалеристы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Кавалерия России и Франции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Французские кавалеристы</a:t>
            </a:r>
            <a:endParaRPr lang="ru-RU" dirty="0"/>
          </a:p>
        </p:txBody>
      </p:sp>
      <p:pic>
        <p:nvPicPr>
          <p:cNvPr id="7" name="Picture 4" descr="C78C0CE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341" b="3796"/>
          <a:stretch>
            <a:fillRect/>
          </a:stretch>
        </p:blipFill>
        <p:spPr bwMode="auto">
          <a:xfrm>
            <a:off x="683568" y="2492896"/>
            <a:ext cx="3599157" cy="39131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5" descr="7548353B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r="4719"/>
          <a:stretch>
            <a:fillRect/>
          </a:stretch>
        </p:blipFill>
        <p:spPr bwMode="auto">
          <a:xfrm>
            <a:off x="4860032" y="2492896"/>
            <a:ext cx="3598273" cy="39131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12192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Расположение российских войск</a:t>
            </a:r>
            <a:endParaRPr lang="ru-RU" b="1" dirty="0"/>
          </a:p>
        </p:txBody>
      </p:sp>
      <p:pic>
        <p:nvPicPr>
          <p:cNvPr id="4" name="Picture 4" descr="C:\Documents and Settings\777\Мои документы\Мои рисунки\баркла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84784"/>
            <a:ext cx="2016224" cy="20908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 descr="C:\Documents and Settings\777\Мои документы\Мои рисунки\280px-Bagration_P_I.jpg"/>
          <p:cNvPicPr>
            <a:picLocks noChangeAspect="1" noChangeArrowheads="1"/>
          </p:cNvPicPr>
          <p:nvPr/>
        </p:nvPicPr>
        <p:blipFill>
          <a:blip r:embed="rId3" cstate="email"/>
          <a:srcRect b="6935"/>
          <a:stretch>
            <a:fillRect/>
          </a:stretch>
        </p:blipFill>
        <p:spPr bwMode="auto">
          <a:xfrm>
            <a:off x="3563888" y="1484784"/>
            <a:ext cx="2016224" cy="20928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3" descr="C:\Documents and Settings\777\Мои документы\Мои рисунки\250px-Tormasov.jpg"/>
          <p:cNvPicPr>
            <a:picLocks noChangeAspect="1" noChangeArrowheads="1"/>
          </p:cNvPicPr>
          <p:nvPr/>
        </p:nvPicPr>
        <p:blipFill>
          <a:blip r:embed="rId4" cstate="email"/>
          <a:srcRect r="3600"/>
          <a:stretch>
            <a:fillRect/>
          </a:stretch>
        </p:blipFill>
        <p:spPr bwMode="auto">
          <a:xfrm>
            <a:off x="6516216" y="1484784"/>
            <a:ext cx="1997685" cy="20722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51520" y="3789040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1-я армия</a:t>
            </a:r>
          </a:p>
          <a:p>
            <a:pPr algn="ctr"/>
            <a:r>
              <a:rPr lang="ru-RU" sz="2400" dirty="0" smtClean="0"/>
              <a:t>Михаил Богданович </a:t>
            </a:r>
            <a:r>
              <a:rPr lang="ru-RU" sz="2400" dirty="0" err="1" smtClean="0"/>
              <a:t>Бакрлай</a:t>
            </a:r>
            <a:r>
              <a:rPr lang="ru-RU" sz="2400" dirty="0" smtClean="0"/>
              <a:t> де Толли</a:t>
            </a:r>
          </a:p>
          <a:p>
            <a:pPr algn="ctr"/>
            <a:r>
              <a:rPr lang="ru-RU" sz="2400" dirty="0" smtClean="0"/>
              <a:t>Литва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3789040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2-я армия</a:t>
            </a:r>
          </a:p>
          <a:p>
            <a:pPr algn="ctr"/>
            <a:r>
              <a:rPr lang="ru-RU" sz="2400" dirty="0" smtClean="0"/>
              <a:t>Петр Иванович Багратион</a:t>
            </a:r>
          </a:p>
          <a:p>
            <a:pPr algn="ctr"/>
            <a:r>
              <a:rPr lang="ru-RU" sz="2400" dirty="0" smtClean="0"/>
              <a:t>Белоруссия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3789040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3-я армия</a:t>
            </a:r>
          </a:p>
          <a:p>
            <a:pPr algn="ctr"/>
            <a:r>
              <a:rPr lang="ru-RU" sz="2400" dirty="0" smtClean="0"/>
              <a:t>Александр Петрович </a:t>
            </a:r>
            <a:r>
              <a:rPr lang="ru-RU" sz="2400" dirty="0" err="1" smtClean="0"/>
              <a:t>Тормасов</a:t>
            </a:r>
            <a:endParaRPr lang="ru-RU" sz="2400" dirty="0" smtClean="0"/>
          </a:p>
          <a:p>
            <a:pPr algn="ctr"/>
            <a:r>
              <a:rPr lang="ru-RU" sz="2400" dirty="0" smtClean="0"/>
              <a:t>Украина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Франция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dirty="0" smtClean="0"/>
              <a:t>разгром русских армий поодиночке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dirty="0" smtClean="0"/>
              <a:t>отступление с целью объединения и сохранения армий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Планы сторон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Россия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205246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Сначала нашей армии пришлось отступать.  Был оставлен город Смоленск.</a:t>
            </a:r>
            <a:endParaRPr lang="ru-RU" dirty="0"/>
          </a:p>
        </p:txBody>
      </p:sp>
      <p:pic>
        <p:nvPicPr>
          <p:cNvPr id="4" name="Picture 2" descr="Картинка 4 из 47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8466"/>
          <a:stretch>
            <a:fillRect/>
          </a:stretch>
        </p:blipFill>
        <p:spPr bwMode="auto">
          <a:xfrm>
            <a:off x="467544" y="2348880"/>
            <a:ext cx="8161053" cy="3960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Французская армия продвигается…</a:t>
            </a:r>
            <a:endParaRPr lang="ru-RU" b="1" dirty="0"/>
          </a:p>
        </p:txBody>
      </p:sp>
      <p:pic>
        <p:nvPicPr>
          <p:cNvPr id="4" name="Picture 2" descr="C:\Documents and Settings\777\Мои документы\Мои рисунки\Battle_of_Lutzen_1813_by_Fleischman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313" y="1628800"/>
            <a:ext cx="7913374" cy="4680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35280" cy="14078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Михаил Илларионович Кутузов</a:t>
            </a:r>
            <a:br>
              <a:rPr lang="ru-RU" b="1" dirty="0" smtClean="0"/>
            </a:br>
            <a:r>
              <a:rPr lang="ru-RU" b="1" dirty="0" smtClean="0"/>
              <a:t>(1745-1813)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Государственный Совет рекомендовал на пост главнокомандующего   67-летнего генерала М.И.Кутузова.</a:t>
            </a:r>
          </a:p>
          <a:p>
            <a:pPr marL="0" indent="0">
              <a:buNone/>
            </a:pPr>
            <a:r>
              <a:rPr lang="ru-RU" sz="2800" dirty="0" smtClean="0"/>
              <a:t>8 августа 1812 года Александр Первый подписал указ о назначении. </a:t>
            </a:r>
          </a:p>
          <a:p>
            <a:pPr marL="0" indent="0">
              <a:buNone/>
            </a:pPr>
            <a:r>
              <a:rPr lang="ru-RU" sz="2800" dirty="0" smtClean="0"/>
              <a:t>Это сообщение с воодушевлением приняли солдаты.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Kutuzo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7148" y="1556792"/>
            <a:ext cx="3595495" cy="45365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Он понимал, что с каждым шагом в глубь Росси силы французов будут слабеть, а силы русских войск возрастать.</a:t>
            </a:r>
          </a:p>
          <a:p>
            <a:pPr marL="0" indent="0" algn="just">
              <a:buNone/>
            </a:pPr>
            <a:r>
              <a:rPr lang="ru-RU" sz="2800" dirty="0" smtClean="0"/>
              <a:t>Отступление продолжалось до тех пор, пока под Можайском  не была найдена удобная позиция для сражения. </a:t>
            </a:r>
          </a:p>
          <a:p>
            <a:pPr marL="0" indent="0" algn="just">
              <a:buNone/>
            </a:pPr>
            <a:r>
              <a:rPr lang="ru-RU" sz="2800" dirty="0" smtClean="0"/>
              <a:t>Путём активной обороны Кутузов хотел нанести французским войскам как можно большие потери, изменить соотношение сил, сохранить российские войска для дальнейших сражений и для полного разгрома французской армии.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Кутузов продолжал отступать…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700" b="1" dirty="0" smtClean="0"/>
              <a:t>26 августа на Бородинском поле сошлись две огромные армии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4" descr="Картинка 5 из 54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536504" cy="33163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 descr="Картинка 1 из 168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22468" r="30990"/>
          <a:stretch>
            <a:fillRect/>
          </a:stretch>
        </p:blipFill>
        <p:spPr bwMode="auto">
          <a:xfrm>
            <a:off x="4283968" y="2924944"/>
            <a:ext cx="4550870" cy="33575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Бородинское сражение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Целый день битва длилась с переменным успехом. </a:t>
            </a:r>
          </a:p>
          <a:p>
            <a:pPr marL="0" indent="0">
              <a:buNone/>
            </a:pPr>
            <a:r>
              <a:rPr lang="ru-RU" sz="2800" dirty="0" smtClean="0"/>
              <a:t>Наполеон при Бородино впервые не выиграл битву. </a:t>
            </a:r>
          </a:p>
          <a:p>
            <a:pPr marL="0" indent="0">
              <a:buNone/>
            </a:pPr>
            <a:r>
              <a:rPr lang="ru-RU" sz="2800" dirty="0" smtClean="0"/>
              <a:t>Для русских это была значимая победа.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Картинка 8 из 629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888432" cy="45365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031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2800" b="1" dirty="0" smtClean="0"/>
              <a:t>Отечество</a:t>
            </a:r>
            <a:r>
              <a:rPr lang="ru-RU" sz="2800" dirty="0" smtClean="0"/>
              <a:t> – родная земля, отчизна, где кто родился, вырос, корень, земля народа, к коему кто по рождению, языку и вере принадлежит; родина в обширном смысле.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2800" dirty="0" smtClean="0"/>
              <a:t>                                         В. И. Даль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908720"/>
            <a:ext cx="8712968" cy="12192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Каково значение слова Отечество?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Значение Бородинской битвы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7227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Были разгромлены лучшие силы французов.</a:t>
            </a:r>
          </a:p>
          <a:p>
            <a:pPr marL="0" indent="0">
              <a:buNone/>
            </a:pPr>
            <a:r>
              <a:rPr lang="ru-RU" sz="2800" dirty="0" smtClean="0"/>
              <a:t>Подготовлен переход инициативы в руки русской армии.</a:t>
            </a:r>
          </a:p>
          <a:p>
            <a:pPr marL="0" indent="0">
              <a:buNone/>
            </a:pPr>
            <a:r>
              <a:rPr lang="ru-RU" sz="2800" dirty="0" smtClean="0"/>
              <a:t>Пошатнулась уверенность французского войска в своей непобедимости.</a:t>
            </a:r>
          </a:p>
          <a:p>
            <a:endParaRPr lang="ru-RU" dirty="0"/>
          </a:p>
        </p:txBody>
      </p:sp>
      <p:pic>
        <p:nvPicPr>
          <p:cNvPr id="5" name="Picture 3" descr="C:\Documents and Settings\777\Мои документы\Мои рисунки\800px-%D0%9A%D0%BE%D0%BD%D0%B5%D1%86_%D0%91%D0%BE%D1%80%D0%BE%D0%B4%D0%B8%D0%BD%D1%81%D0%BA%D0%BE%D0%B3%D0%BE_%D0%B1%D0%BE%D1%8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484784"/>
            <a:ext cx="4059238" cy="46085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2192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1 сентября 1812 года состоялся военный совет в Филях</a:t>
            </a:r>
            <a:endParaRPr lang="ru-RU" b="1" dirty="0"/>
          </a:p>
        </p:txBody>
      </p:sp>
      <p:pic>
        <p:nvPicPr>
          <p:cNvPr id="4" name="Picture 3" descr="C:\Documents and Settings\777\Мои документы\Мои рисунки\sovet-v-filya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4248" y="1524000"/>
            <a:ext cx="7575504" cy="4572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Давать бой под Москвой или сдавать древнюю столицу</a:t>
            </a:r>
            <a:r>
              <a:rPr lang="ru-RU" dirty="0" smtClean="0"/>
              <a:t>?</a:t>
            </a:r>
          </a:p>
          <a:p>
            <a:pPr marL="0" indent="0" algn="just">
              <a:buNone/>
            </a:pPr>
            <a:r>
              <a:rPr lang="ru-RU" sz="2800" dirty="0" smtClean="0"/>
              <a:t>Решающими стали слова Кутузова «Пока цела армия, цела и Россия». </a:t>
            </a:r>
          </a:p>
          <a:p>
            <a:pPr marL="0" indent="0" algn="just">
              <a:buNone/>
            </a:pPr>
            <a:r>
              <a:rPr lang="ru-RU" sz="2800" dirty="0" smtClean="0"/>
              <a:t>Было решено оставить Москву.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Главный вопрос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33238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Москва была оставлена 2 сентября 1812 года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248472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Жители спешно покидали Москву. Французские войска входили в пустой город. Это было впервые. Во всех покорённых Наполеоном странах знатные горожане, признавая поражение, подносили Наполеону ключи от города. Но никто ему ключи от Москвы не принёс. А на утро Москва запылала. </a:t>
            </a:r>
          </a:p>
        </p:txBody>
      </p:sp>
      <p:pic>
        <p:nvPicPr>
          <p:cNvPr id="5" name="Picture 2" descr="Картинка 50 из 201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957648" cy="44644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Партизанское движение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По всей стране стало собираться народное ополчение. На захваченных землях разгоралось партизанское движение. Партизаны громили французские обозы, нападали на вражеские отряды.</a:t>
            </a:r>
            <a:endParaRPr lang="ru-RU" dirty="0"/>
          </a:p>
        </p:txBody>
      </p:sp>
      <p:pic>
        <p:nvPicPr>
          <p:cNvPr id="5" name="Picture 2" descr="Картинка 1 из 207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960440" cy="46085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Партизаны- участники народного вооружённого отряда самостоятельно действующие в тылу врага.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Кто такие партизаны?</a:t>
            </a:r>
            <a:endParaRPr lang="ru-RU" b="1" dirty="0"/>
          </a:p>
        </p:txBody>
      </p:sp>
      <p:pic>
        <p:nvPicPr>
          <p:cNvPr id="4" name="Picture 2" descr="Картинка 35 из 2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740" y="2852936"/>
            <a:ext cx="4680520" cy="35324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Отступление французских </a:t>
            </a:r>
            <a:br>
              <a:rPr lang="ru-RU" b="1" dirty="0" smtClean="0"/>
            </a:br>
            <a:r>
              <a:rPr lang="ru-RU" b="1" dirty="0" smtClean="0"/>
              <a:t>войск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72272" cy="4929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dirty="0" smtClean="0"/>
              <a:t>Оставаться в разорённой Москве французы больше не могли. Отступление французов сопровождала армия Кутузова, не давая им покоя ни в пути, ни на отдыхе. 14 декабря 1812 года последние остатки французских войск были изгнаны за пределы России. </a:t>
            </a:r>
          </a:p>
          <a:p>
            <a:pPr marL="0" indent="0">
              <a:buNone/>
            </a:pPr>
            <a:endParaRPr lang="ru-RU" sz="2500" dirty="0"/>
          </a:p>
        </p:txBody>
      </p:sp>
      <p:pic>
        <p:nvPicPr>
          <p:cNvPr id="5" name="Picture 2" descr="Картинка 2 из 207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6792"/>
            <a:ext cx="4059238" cy="45365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25 декабря было объявлено об окончании Отечественной войны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В 1814 году русские войска и их союзники вошли в Париж. </a:t>
            </a:r>
          </a:p>
          <a:p>
            <a:pPr marL="0" indent="0">
              <a:buNone/>
            </a:pPr>
            <a:r>
              <a:rPr lang="ru-RU" sz="2800" dirty="0" smtClean="0"/>
              <a:t>Так закончилась попытка поставить Россию на колени.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Картинка 2 из 877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6792"/>
            <a:ext cx="4059238" cy="45365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М.Ю.Лермонтов</a:t>
            </a:r>
          </a:p>
          <a:p>
            <a:pPr algn="ctr"/>
            <a:r>
              <a:rPr lang="ru-RU" dirty="0" smtClean="0"/>
              <a:t>«Бородино»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Война 1812 года в литературе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Л.Н.Толстой</a:t>
            </a:r>
          </a:p>
          <a:p>
            <a:pPr algn="ctr"/>
            <a:r>
              <a:rPr lang="ru-RU" dirty="0" smtClean="0"/>
              <a:t>«Война и мир»</a:t>
            </a:r>
            <a:endParaRPr lang="ru-RU" dirty="0"/>
          </a:p>
        </p:txBody>
      </p:sp>
      <p:pic>
        <p:nvPicPr>
          <p:cNvPr id="2050" name="Picture 2" descr="C:\Users\asus\Desktop\65954997_11021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3744416" cy="40324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C:\Users\asus\Desktop\lermont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3744416" cy="40572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Александровская колонна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Война 1812 года в архитектуре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Триумфальная </a:t>
            </a:r>
          </a:p>
          <a:p>
            <a:pPr algn="ctr"/>
            <a:r>
              <a:rPr lang="ru-RU" dirty="0" smtClean="0"/>
              <a:t>арка</a:t>
            </a:r>
            <a:endParaRPr lang="ru-RU" dirty="0"/>
          </a:p>
        </p:txBody>
      </p:sp>
      <p:pic>
        <p:nvPicPr>
          <p:cNvPr id="7" name="Picture 2" descr="C:\Documents and Settings\777\Мои документы\Мои рисунки\284px-WinterPalaceAndA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348880"/>
            <a:ext cx="4032448" cy="38164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2" descr="C:\Documents and Settings\777\Мои документы\Мои рисунки\Triumphal_Gates_on_the_Poklonnaya_Hil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2348880"/>
            <a:ext cx="4038600" cy="38164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Наполеон Бонапарт </a:t>
            </a:r>
            <a:br>
              <a:rPr lang="ru-RU" b="1" dirty="0" smtClean="0"/>
            </a:br>
            <a:r>
              <a:rPr lang="ru-RU" b="1" dirty="0" smtClean="0"/>
              <a:t>(1769-1821)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конце </a:t>
            </a:r>
            <a:r>
              <a:rPr lang="en-US" dirty="0" smtClean="0"/>
              <a:t>XVIII</a:t>
            </a:r>
            <a:r>
              <a:rPr lang="ru-RU" dirty="0" smtClean="0"/>
              <a:t> века генерал Наполеон Бонапарт захватил власть во Франции и провозгласил себя императором.</a:t>
            </a:r>
          </a:p>
          <a:p>
            <a:pPr marL="0" indent="0">
              <a:buNone/>
            </a:pPr>
            <a:r>
              <a:rPr lang="ru-RU" dirty="0" smtClean="0"/>
              <a:t>«Я буду властелином мира, остаётся одна Россия, но я раздавлю её!» </a:t>
            </a:r>
            <a:endParaRPr lang="ru-RU" dirty="0"/>
          </a:p>
        </p:txBody>
      </p:sp>
      <p:pic>
        <p:nvPicPr>
          <p:cNvPr id="7" name="Picture 2" descr="Файл:Andrea Appiani 002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559" y="1524000"/>
            <a:ext cx="3398520" cy="4572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Могила М.И.Кутузова в Казанском соборе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Война 1812 года в архитектуре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 М.И.Кутузову</a:t>
            </a:r>
            <a:endParaRPr lang="ru-RU" dirty="0"/>
          </a:p>
        </p:txBody>
      </p:sp>
      <p:pic>
        <p:nvPicPr>
          <p:cNvPr id="7" name="Picture 2" descr="Картинка 2 из 67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3384376" cy="37661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4" descr="Картинка 9 из 67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l="19544" b="28750"/>
          <a:stretch>
            <a:fillRect/>
          </a:stretch>
        </p:blipFill>
        <p:spPr bwMode="auto">
          <a:xfrm>
            <a:off x="4932040" y="2492896"/>
            <a:ext cx="3395110" cy="37661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Храм </a:t>
            </a:r>
          </a:p>
          <a:p>
            <a:pPr algn="ctr"/>
            <a:r>
              <a:rPr lang="ru-RU" dirty="0" smtClean="0"/>
              <a:t>Христа Спасителя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Война 1812 года в архитектуре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 </a:t>
            </a:r>
          </a:p>
          <a:p>
            <a:pPr algn="ctr"/>
            <a:r>
              <a:rPr lang="ru-RU" dirty="0" smtClean="0"/>
              <a:t>русским воинам</a:t>
            </a:r>
            <a:endParaRPr lang="ru-RU" dirty="0"/>
          </a:p>
        </p:txBody>
      </p:sp>
      <p:pic>
        <p:nvPicPr>
          <p:cNvPr id="1026" name="Picture 2" descr="C:\Users\asus\Desktop\1285691818_pic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880"/>
            <a:ext cx="4038600" cy="37444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2" descr="Картинка 12 из 543">
            <a:hlinkClick r:id="rId3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348880"/>
            <a:ext cx="4038600" cy="37444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В каком году была война?</a:t>
            </a:r>
          </a:p>
          <a:p>
            <a:pPr lvl="0"/>
            <a:r>
              <a:rPr lang="ru-RU" dirty="0" smtClean="0"/>
              <a:t>Какие две страны участвовали в войне?</a:t>
            </a:r>
          </a:p>
          <a:p>
            <a:pPr lvl="0"/>
            <a:r>
              <a:rPr lang="ru-RU" dirty="0" smtClean="0"/>
              <a:t>Кто первый начал войну?</a:t>
            </a:r>
          </a:p>
          <a:p>
            <a:pPr lvl="0"/>
            <a:r>
              <a:rPr lang="ru-RU" dirty="0" smtClean="0"/>
              <a:t>Какие знаменитые полководцы участвовали в войне?</a:t>
            </a:r>
          </a:p>
          <a:p>
            <a:pPr lvl="0"/>
            <a:r>
              <a:rPr lang="ru-RU" dirty="0" smtClean="0"/>
              <a:t>Где было страшное сражение?</a:t>
            </a:r>
          </a:p>
          <a:p>
            <a:pPr lvl="0"/>
            <a:r>
              <a:rPr lang="ru-RU" dirty="0" smtClean="0"/>
              <a:t>Кто  его выиграл?</a:t>
            </a:r>
          </a:p>
          <a:p>
            <a:pPr lvl="0"/>
            <a:r>
              <a:rPr lang="ru-RU" dirty="0" smtClean="0"/>
              <a:t>В какой деревне Кутузов собирал генералов?</a:t>
            </a:r>
          </a:p>
          <a:p>
            <a:pPr lvl="0"/>
            <a:r>
              <a:rPr lang="ru-RU" dirty="0" smtClean="0"/>
              <a:t>Что там было решено?</a:t>
            </a:r>
          </a:p>
          <a:p>
            <a:pPr lvl="0"/>
            <a:r>
              <a:rPr lang="ru-RU" dirty="0" smtClean="0"/>
              <a:t>Правильно ли поступил Кутузов?</a:t>
            </a:r>
          </a:p>
          <a:p>
            <a:pPr lvl="0"/>
            <a:r>
              <a:rPr lang="ru-RU" dirty="0" smtClean="0"/>
              <a:t>Что русские сделали с Москвой?</a:t>
            </a:r>
          </a:p>
          <a:p>
            <a:pPr lvl="0"/>
            <a:r>
              <a:rPr lang="ru-RU" dirty="0" smtClean="0"/>
              <a:t> Кто выиграл </a:t>
            </a:r>
            <a:r>
              <a:rPr lang="ru-RU" dirty="0" smtClean="0"/>
              <a:t>войну 1812 года?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Подведем итоги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Наступила очередь России…</a:t>
            </a:r>
            <a:endParaRPr lang="ru-RU" b="1" dirty="0"/>
          </a:p>
        </p:txBody>
      </p:sp>
      <p:pic>
        <p:nvPicPr>
          <p:cNvPr id="4" name="Picture 4" descr="C:\Documents and Settings\---\Мои документы\Мои рисунки\карта наполеон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68" t="6513" r="3418" b="14112"/>
          <a:stretch>
            <a:fillRect/>
          </a:stretch>
        </p:blipFill>
        <p:spPr bwMode="auto">
          <a:xfrm>
            <a:off x="755576" y="1844824"/>
            <a:ext cx="7601534" cy="41693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Начало войны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12 июня 1812 года громадная французская армия вторглась в Россию. 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Началась Отечественная война русского народа против захватчиков.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Picture 2" descr="Картинка 7 из 585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672408" cy="4572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«Солдаты, война начата. Рок влечёт за собой Россию: её судьбы должны свершиться!»</a:t>
            </a:r>
          </a:p>
          <a:p>
            <a:pPr marL="0" indent="0" algn="just">
              <a:buNone/>
            </a:pPr>
            <a:r>
              <a:rPr lang="ru-RU" sz="2800" dirty="0" smtClean="0"/>
              <a:t> </a:t>
            </a:r>
          </a:p>
          <a:p>
            <a:pPr marL="0" indent="0" algn="just">
              <a:buNone/>
            </a:pPr>
            <a:r>
              <a:rPr lang="ru-RU" sz="2800" dirty="0" smtClean="0"/>
              <a:t>«Если я возьму Киев, я возьму Россию за ноги; если я овладею Петербургом, я возьму её за голову; заняв Москву, я поражу её в сердце».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План Наполеона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Франция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4038600" cy="3913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Разгромить в генеральном</a:t>
            </a:r>
          </a:p>
          <a:p>
            <a:pPr marL="0" indent="0">
              <a:buNone/>
            </a:pPr>
            <a:r>
              <a:rPr lang="ru-RU" sz="2800" dirty="0" smtClean="0"/>
              <a:t>сражении русскую армию и заставить Россию заключить выгодный для него мир.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Остановить наступление французов и защитить Москву.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Цели сторон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Россия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Франция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4038600" cy="3913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Захватническая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Отечественная</a:t>
            </a:r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Характер войны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Россия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Французская армия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600 000 человек.</a:t>
            </a:r>
          </a:p>
          <a:p>
            <a:pPr marL="0" indent="0">
              <a:buNone/>
            </a:pPr>
            <a:r>
              <a:rPr lang="ru-RU" sz="2800" dirty="0" smtClean="0"/>
              <a:t>Всеобщая воинская повинность.</a:t>
            </a:r>
          </a:p>
          <a:p>
            <a:pPr marL="0" indent="0">
              <a:buNone/>
            </a:pPr>
            <a:r>
              <a:rPr lang="ru-RU" sz="2800" dirty="0" smtClean="0"/>
              <a:t>Армия Наполеона «двунадесяти языков» (лишь наполовину состояла из французов).</a:t>
            </a:r>
          </a:p>
          <a:p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220 000 человек. </a:t>
            </a:r>
          </a:p>
          <a:p>
            <a:pPr marL="0" indent="0">
              <a:buNone/>
            </a:pPr>
            <a:r>
              <a:rPr lang="ru-RU" sz="2800" dirty="0" smtClean="0"/>
              <a:t>Рекрутская система комплектования.</a:t>
            </a:r>
          </a:p>
          <a:p>
            <a:pPr marL="0" indent="0">
              <a:buNone/>
            </a:pPr>
            <a:r>
              <a:rPr lang="ru-RU" sz="2800" dirty="0" smtClean="0"/>
              <a:t>(от определённого числа мужчин лишь один служил в армии; срок службы – 25 лет).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Соотношение сил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Российская армия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314</TotalTime>
  <Words>794</Words>
  <Application>Microsoft Office PowerPoint</Application>
  <PresentationFormat>Экран (4:3)</PresentationFormat>
  <Paragraphs>124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Бумажная</vt:lpstr>
      <vt:lpstr>ОТЕЧЕСТВЕННАЯ ВОЙНА 1812 года</vt:lpstr>
      <vt:lpstr>Каково значение слова Отечество?</vt:lpstr>
      <vt:lpstr>Наполеон Бонапарт  (1769-1821)</vt:lpstr>
      <vt:lpstr>Наступила очередь России…</vt:lpstr>
      <vt:lpstr>Начало войны</vt:lpstr>
      <vt:lpstr>План Наполеона</vt:lpstr>
      <vt:lpstr>Цели сторон</vt:lpstr>
      <vt:lpstr>Характер войны</vt:lpstr>
      <vt:lpstr>Соотношение сил</vt:lpstr>
      <vt:lpstr>Пехота России и Франции</vt:lpstr>
      <vt:lpstr>Кавалерия России и Франции</vt:lpstr>
      <vt:lpstr>Расположение российских войск</vt:lpstr>
      <vt:lpstr>Планы сторон</vt:lpstr>
      <vt:lpstr>Сначала нашей армии пришлось отступать.  Был оставлен город Смоленск.</vt:lpstr>
      <vt:lpstr>Французская армия продвигается…</vt:lpstr>
      <vt:lpstr>Михаил Илларионович Кутузов (1745-1813)</vt:lpstr>
      <vt:lpstr>Кутузов продолжал отступать…</vt:lpstr>
      <vt:lpstr>26 августа на Бородинском поле сошлись две огромные армии </vt:lpstr>
      <vt:lpstr>Бородинское сражение</vt:lpstr>
      <vt:lpstr>Значение Бородинской битвы</vt:lpstr>
      <vt:lpstr>1 сентября 1812 года состоялся военный совет в Филях</vt:lpstr>
      <vt:lpstr>Главный вопрос</vt:lpstr>
      <vt:lpstr>Москва была оставлена 2 сентября 1812 года</vt:lpstr>
      <vt:lpstr>Партизанское движение</vt:lpstr>
      <vt:lpstr>Кто такие партизаны?</vt:lpstr>
      <vt:lpstr>Отступление французских  войск</vt:lpstr>
      <vt:lpstr>25 декабря было объявлено об окончании Отечественной войны</vt:lpstr>
      <vt:lpstr>Война 1812 года в литературе</vt:lpstr>
      <vt:lpstr>Война 1812 года в архитектуре</vt:lpstr>
      <vt:lpstr>Война 1812 года в архитектуре</vt:lpstr>
      <vt:lpstr>Война 1812 года в архитектуре</vt:lpstr>
      <vt:lpstr>Подведем 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28</cp:revision>
  <dcterms:created xsi:type="dcterms:W3CDTF">2012-08-22T12:48:45Z</dcterms:created>
  <dcterms:modified xsi:type="dcterms:W3CDTF">2012-11-21T19:57:48Z</dcterms:modified>
</cp:coreProperties>
</file>